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33"/>
  </p:notesMasterIdLst>
  <p:sldIdLst>
    <p:sldId id="282" r:id="rId2"/>
    <p:sldId id="295" r:id="rId3"/>
    <p:sldId id="342" r:id="rId4"/>
    <p:sldId id="2970" r:id="rId5"/>
    <p:sldId id="258" r:id="rId6"/>
    <p:sldId id="2966" r:id="rId7"/>
    <p:sldId id="256" r:id="rId8"/>
    <p:sldId id="287" r:id="rId9"/>
    <p:sldId id="293" r:id="rId10"/>
    <p:sldId id="361" r:id="rId11"/>
    <p:sldId id="362" r:id="rId12"/>
    <p:sldId id="364" r:id="rId13"/>
    <p:sldId id="365" r:id="rId14"/>
    <p:sldId id="2967" r:id="rId15"/>
    <p:sldId id="2968" r:id="rId16"/>
    <p:sldId id="277" r:id="rId17"/>
    <p:sldId id="337" r:id="rId18"/>
    <p:sldId id="2969" r:id="rId19"/>
    <p:sldId id="369" r:id="rId20"/>
    <p:sldId id="2961" r:id="rId21"/>
    <p:sldId id="2953" r:id="rId22"/>
    <p:sldId id="2954" r:id="rId23"/>
    <p:sldId id="2955" r:id="rId24"/>
    <p:sldId id="294" r:id="rId25"/>
    <p:sldId id="2956" r:id="rId26"/>
    <p:sldId id="275" r:id="rId27"/>
    <p:sldId id="276" r:id="rId28"/>
    <p:sldId id="2971" r:id="rId29"/>
    <p:sldId id="2957" r:id="rId30"/>
    <p:sldId id="2958" r:id="rId31"/>
    <p:sldId id="283"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DilleniaUPC" panose="02020603050405020304" pitchFamily="18" charset="-34"/>
      <p:regular r:id="rId38"/>
      <p:bold r:id="rId39"/>
      <p:italic r:id="rId40"/>
      <p:boldItalic r:id="rId41"/>
    </p:embeddedFont>
    <p:embeddedFont>
      <p:font typeface="DM Sans" pitchFamily="2" charset="0"/>
      <p:regular r:id="rId42"/>
      <p:bold r:id="rId43"/>
      <p:italic r:id="rId44"/>
      <p:boldItalic r:id="rId45"/>
    </p:embeddedFont>
    <p:embeddedFont>
      <p:font typeface="DM Sans Bold" charset="0"/>
      <p:bold r:id="rId46"/>
    </p:embeddedFont>
    <p:embeddedFont>
      <p:font typeface="Kievit 1" panose="020B0604020202020204" charset="0"/>
      <p:regular r:id="rId47"/>
    </p:embeddedFont>
    <p:embeddedFont>
      <p:font typeface="Open sans" panose="020B0606030504020204" pitchFamily="34" charset="0"/>
      <p:regular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7189"/>
    <a:srgbClr val="5E6669"/>
    <a:srgbClr val="E54A1D"/>
    <a:srgbClr val="2981A5"/>
    <a:srgbClr val="799A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06" autoAdjust="0"/>
    <p:restoredTop sz="84898" autoAdjust="0"/>
  </p:normalViewPr>
  <p:slideViewPr>
    <p:cSldViewPr>
      <p:cViewPr varScale="1">
        <p:scale>
          <a:sx n="46" d="100"/>
          <a:sy n="46" d="100"/>
        </p:scale>
        <p:origin x="434"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58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943DAD-A023-4381-8CCA-D81ADE7764B2}" type="doc">
      <dgm:prSet loTypeId="urn:microsoft.com/office/officeart/2005/8/layout/cycle8" loCatId="cycle" qsTypeId="urn:microsoft.com/office/officeart/2005/8/quickstyle/simple1" qsCatId="simple" csTypeId="urn:microsoft.com/office/officeart/2005/8/colors/accent1_2" csCatId="accent1" phldr="1"/>
      <dgm:spPr/>
    </dgm:pt>
    <dgm:pt modelId="{622B062F-F4A6-4E15-AA1C-9A00A061042F}">
      <dgm:prSet phldrT="[Text]" custT="1"/>
      <dgm:spPr>
        <a:solidFill>
          <a:srgbClr val="2981A5"/>
        </a:solidFill>
      </dgm:spPr>
      <dgm:t>
        <a:bodyPr/>
        <a:lstStyle/>
        <a:p>
          <a:r>
            <a:rPr lang="en-US" sz="2500" dirty="0">
              <a:latin typeface="DM Sans" pitchFamily="2" charset="0"/>
            </a:rPr>
            <a:t>Communication</a:t>
          </a:r>
        </a:p>
      </dgm:t>
    </dgm:pt>
    <dgm:pt modelId="{46F18B81-0D21-4C36-A186-D6D361DB58D9}" type="parTrans" cxnId="{9D85BA4C-9D92-4D79-BC1A-49C73DE9522D}">
      <dgm:prSet/>
      <dgm:spPr/>
      <dgm:t>
        <a:bodyPr/>
        <a:lstStyle/>
        <a:p>
          <a:endParaRPr lang="en-US"/>
        </a:p>
      </dgm:t>
    </dgm:pt>
    <dgm:pt modelId="{9A28D003-1EA2-40BA-8DA1-1D05071DB757}" type="sibTrans" cxnId="{9D85BA4C-9D92-4D79-BC1A-49C73DE9522D}">
      <dgm:prSet/>
      <dgm:spPr/>
      <dgm:t>
        <a:bodyPr/>
        <a:lstStyle/>
        <a:p>
          <a:endParaRPr lang="en-US"/>
        </a:p>
      </dgm:t>
    </dgm:pt>
    <dgm:pt modelId="{3DDAB3FB-FCE9-46A7-BB72-B9FDE99D67E8}">
      <dgm:prSet phldrT="[Text]" custT="1"/>
      <dgm:spPr>
        <a:solidFill>
          <a:srgbClr val="2981A5"/>
        </a:solidFill>
      </dgm:spPr>
      <dgm:t>
        <a:bodyPr/>
        <a:lstStyle/>
        <a:p>
          <a:r>
            <a:rPr lang="en-US" sz="2500" dirty="0">
              <a:latin typeface="DM Sans" pitchFamily="2" charset="0"/>
            </a:rPr>
            <a:t>Sustainability</a:t>
          </a:r>
        </a:p>
      </dgm:t>
    </dgm:pt>
    <dgm:pt modelId="{E5957ED3-F1CA-47F7-8AB3-160856A0F3EE}" type="parTrans" cxnId="{A8ED7843-4165-450F-AC5A-884BE85EFA51}">
      <dgm:prSet/>
      <dgm:spPr/>
      <dgm:t>
        <a:bodyPr/>
        <a:lstStyle/>
        <a:p>
          <a:endParaRPr lang="en-US"/>
        </a:p>
      </dgm:t>
    </dgm:pt>
    <dgm:pt modelId="{AF234DEA-C902-4272-BB24-8EE3CA0F251D}" type="sibTrans" cxnId="{A8ED7843-4165-450F-AC5A-884BE85EFA51}">
      <dgm:prSet/>
      <dgm:spPr/>
      <dgm:t>
        <a:bodyPr/>
        <a:lstStyle/>
        <a:p>
          <a:endParaRPr lang="en-US"/>
        </a:p>
      </dgm:t>
    </dgm:pt>
    <dgm:pt modelId="{23DE4DA7-6E8C-4B75-90A9-DAF35ECB3F96}">
      <dgm:prSet phldrT="[Text]" custT="1"/>
      <dgm:spPr>
        <a:solidFill>
          <a:srgbClr val="2981A5"/>
        </a:solidFill>
      </dgm:spPr>
      <dgm:t>
        <a:bodyPr/>
        <a:lstStyle/>
        <a:p>
          <a:r>
            <a:rPr lang="en-US" sz="2500" dirty="0">
              <a:latin typeface="DM Sans" pitchFamily="2" charset="0"/>
            </a:rPr>
            <a:t>Why &amp; How</a:t>
          </a:r>
        </a:p>
      </dgm:t>
    </dgm:pt>
    <dgm:pt modelId="{A271B44D-6BE0-408D-9661-C7CFCF70164C}" type="parTrans" cxnId="{022C1A58-70B9-4535-98EF-0000B2C53D50}">
      <dgm:prSet/>
      <dgm:spPr/>
      <dgm:t>
        <a:bodyPr/>
        <a:lstStyle/>
        <a:p>
          <a:endParaRPr lang="en-US"/>
        </a:p>
      </dgm:t>
    </dgm:pt>
    <dgm:pt modelId="{430171FA-6289-4089-88C5-43DAAC3AD501}" type="sibTrans" cxnId="{022C1A58-70B9-4535-98EF-0000B2C53D50}">
      <dgm:prSet/>
      <dgm:spPr/>
      <dgm:t>
        <a:bodyPr/>
        <a:lstStyle/>
        <a:p>
          <a:endParaRPr lang="en-US"/>
        </a:p>
      </dgm:t>
    </dgm:pt>
    <dgm:pt modelId="{905F6138-F257-43A6-BB19-1686146BF624}">
      <dgm:prSet custT="1"/>
      <dgm:spPr>
        <a:solidFill>
          <a:srgbClr val="2981A5"/>
        </a:solidFill>
      </dgm:spPr>
      <dgm:t>
        <a:bodyPr/>
        <a:lstStyle/>
        <a:p>
          <a:r>
            <a:rPr lang="en-US" sz="2500" dirty="0">
              <a:latin typeface="DM Sans" pitchFamily="2" charset="0"/>
            </a:rPr>
            <a:t>Execution</a:t>
          </a:r>
        </a:p>
      </dgm:t>
    </dgm:pt>
    <dgm:pt modelId="{E8FB9B8D-687F-458B-BF6A-E42A182F4506}" type="parTrans" cxnId="{0C447D9D-BFAB-4667-9FB3-2148060E4CA7}">
      <dgm:prSet/>
      <dgm:spPr/>
      <dgm:t>
        <a:bodyPr/>
        <a:lstStyle/>
        <a:p>
          <a:endParaRPr lang="en-US"/>
        </a:p>
      </dgm:t>
    </dgm:pt>
    <dgm:pt modelId="{B0C1B409-EE1D-47D0-BF26-CF398A9EEB5E}" type="sibTrans" cxnId="{0C447D9D-BFAB-4667-9FB3-2148060E4CA7}">
      <dgm:prSet/>
      <dgm:spPr/>
      <dgm:t>
        <a:bodyPr/>
        <a:lstStyle/>
        <a:p>
          <a:endParaRPr lang="en-US"/>
        </a:p>
      </dgm:t>
    </dgm:pt>
    <dgm:pt modelId="{F837154C-18FD-4984-8D4F-721392674C96}" type="pres">
      <dgm:prSet presAssocID="{FB943DAD-A023-4381-8CCA-D81ADE7764B2}" presName="compositeShape" presStyleCnt="0">
        <dgm:presLayoutVars>
          <dgm:chMax val="7"/>
          <dgm:dir/>
          <dgm:resizeHandles val="exact"/>
        </dgm:presLayoutVars>
      </dgm:prSet>
      <dgm:spPr/>
    </dgm:pt>
    <dgm:pt modelId="{C1D5E8CF-9E0D-4997-96AE-31F74AF4FAB7}" type="pres">
      <dgm:prSet presAssocID="{FB943DAD-A023-4381-8CCA-D81ADE7764B2}" presName="wedge1" presStyleLbl="node1" presStyleIdx="0" presStyleCnt="4"/>
      <dgm:spPr/>
    </dgm:pt>
    <dgm:pt modelId="{BE3A76D3-8999-4457-B2FF-F6FAAED100AB}" type="pres">
      <dgm:prSet presAssocID="{FB943DAD-A023-4381-8CCA-D81ADE7764B2}" presName="dummy1a" presStyleCnt="0"/>
      <dgm:spPr/>
    </dgm:pt>
    <dgm:pt modelId="{C103EE51-06A5-42CB-B55F-C0B625C06950}" type="pres">
      <dgm:prSet presAssocID="{FB943DAD-A023-4381-8CCA-D81ADE7764B2}" presName="dummy1b" presStyleCnt="0"/>
      <dgm:spPr/>
    </dgm:pt>
    <dgm:pt modelId="{6C7ED016-0825-4EA5-BDF9-140E29AB6A5D}" type="pres">
      <dgm:prSet presAssocID="{FB943DAD-A023-4381-8CCA-D81ADE7764B2}" presName="wedge1Tx" presStyleLbl="node1" presStyleIdx="0" presStyleCnt="4">
        <dgm:presLayoutVars>
          <dgm:chMax val="0"/>
          <dgm:chPref val="0"/>
          <dgm:bulletEnabled val="1"/>
        </dgm:presLayoutVars>
      </dgm:prSet>
      <dgm:spPr/>
    </dgm:pt>
    <dgm:pt modelId="{E657E331-CFD6-4732-8C33-3095B49C58F8}" type="pres">
      <dgm:prSet presAssocID="{FB943DAD-A023-4381-8CCA-D81ADE7764B2}" presName="wedge2" presStyleLbl="node1" presStyleIdx="1" presStyleCnt="4"/>
      <dgm:spPr/>
    </dgm:pt>
    <dgm:pt modelId="{80C71A50-0FDC-476D-9F71-CD241524F026}" type="pres">
      <dgm:prSet presAssocID="{FB943DAD-A023-4381-8CCA-D81ADE7764B2}" presName="dummy2a" presStyleCnt="0"/>
      <dgm:spPr/>
    </dgm:pt>
    <dgm:pt modelId="{297CBA1C-EDE1-447C-A131-0918C05D0A65}" type="pres">
      <dgm:prSet presAssocID="{FB943DAD-A023-4381-8CCA-D81ADE7764B2}" presName="dummy2b" presStyleCnt="0"/>
      <dgm:spPr/>
    </dgm:pt>
    <dgm:pt modelId="{3EED26F3-827E-47EF-8A6C-6AAC1424E08E}" type="pres">
      <dgm:prSet presAssocID="{FB943DAD-A023-4381-8CCA-D81ADE7764B2}" presName="wedge2Tx" presStyleLbl="node1" presStyleIdx="1" presStyleCnt="4">
        <dgm:presLayoutVars>
          <dgm:chMax val="0"/>
          <dgm:chPref val="0"/>
          <dgm:bulletEnabled val="1"/>
        </dgm:presLayoutVars>
      </dgm:prSet>
      <dgm:spPr/>
    </dgm:pt>
    <dgm:pt modelId="{1184322E-17A2-4110-9C23-8CDA840A29AF}" type="pres">
      <dgm:prSet presAssocID="{FB943DAD-A023-4381-8CCA-D81ADE7764B2}" presName="wedge3" presStyleLbl="node1" presStyleIdx="2" presStyleCnt="4"/>
      <dgm:spPr/>
    </dgm:pt>
    <dgm:pt modelId="{E1492A39-2B5B-414B-9A69-8681004954EC}" type="pres">
      <dgm:prSet presAssocID="{FB943DAD-A023-4381-8CCA-D81ADE7764B2}" presName="dummy3a" presStyleCnt="0"/>
      <dgm:spPr/>
    </dgm:pt>
    <dgm:pt modelId="{FAAB8A75-96D9-4CF0-BAD9-88E4CCA1A951}" type="pres">
      <dgm:prSet presAssocID="{FB943DAD-A023-4381-8CCA-D81ADE7764B2}" presName="dummy3b" presStyleCnt="0"/>
      <dgm:spPr/>
    </dgm:pt>
    <dgm:pt modelId="{705223EA-27FD-4BF2-A0AE-B664FE7C5C70}" type="pres">
      <dgm:prSet presAssocID="{FB943DAD-A023-4381-8CCA-D81ADE7764B2}" presName="wedge3Tx" presStyleLbl="node1" presStyleIdx="2" presStyleCnt="4">
        <dgm:presLayoutVars>
          <dgm:chMax val="0"/>
          <dgm:chPref val="0"/>
          <dgm:bulletEnabled val="1"/>
        </dgm:presLayoutVars>
      </dgm:prSet>
      <dgm:spPr/>
    </dgm:pt>
    <dgm:pt modelId="{72915D13-3496-401E-9392-0F18FD5FF224}" type="pres">
      <dgm:prSet presAssocID="{FB943DAD-A023-4381-8CCA-D81ADE7764B2}" presName="wedge4" presStyleLbl="node1" presStyleIdx="3" presStyleCnt="4"/>
      <dgm:spPr/>
    </dgm:pt>
    <dgm:pt modelId="{39D64565-80D9-4CB3-B983-512704B8C540}" type="pres">
      <dgm:prSet presAssocID="{FB943DAD-A023-4381-8CCA-D81ADE7764B2}" presName="dummy4a" presStyleCnt="0"/>
      <dgm:spPr/>
    </dgm:pt>
    <dgm:pt modelId="{BA77C9E6-13B4-4A61-9504-7D59D7B33289}" type="pres">
      <dgm:prSet presAssocID="{FB943DAD-A023-4381-8CCA-D81ADE7764B2}" presName="dummy4b" presStyleCnt="0"/>
      <dgm:spPr/>
    </dgm:pt>
    <dgm:pt modelId="{3239A991-731E-4EB8-B33A-2A8F98180F0F}" type="pres">
      <dgm:prSet presAssocID="{FB943DAD-A023-4381-8CCA-D81ADE7764B2}" presName="wedge4Tx" presStyleLbl="node1" presStyleIdx="3" presStyleCnt="4">
        <dgm:presLayoutVars>
          <dgm:chMax val="0"/>
          <dgm:chPref val="0"/>
          <dgm:bulletEnabled val="1"/>
        </dgm:presLayoutVars>
      </dgm:prSet>
      <dgm:spPr/>
    </dgm:pt>
    <dgm:pt modelId="{47C49964-C05C-4162-B56D-5880C9D58616}" type="pres">
      <dgm:prSet presAssocID="{9A28D003-1EA2-40BA-8DA1-1D05071DB757}" presName="arrowWedge1" presStyleLbl="fgSibTrans2D1" presStyleIdx="0" presStyleCnt="4"/>
      <dgm:spPr>
        <a:solidFill>
          <a:srgbClr val="E54A1D"/>
        </a:solidFill>
      </dgm:spPr>
    </dgm:pt>
    <dgm:pt modelId="{88061385-5E7F-477C-A913-A74572B1E659}" type="pres">
      <dgm:prSet presAssocID="{B0C1B409-EE1D-47D0-BF26-CF398A9EEB5E}" presName="arrowWedge2" presStyleLbl="fgSibTrans2D1" presStyleIdx="1" presStyleCnt="4"/>
      <dgm:spPr>
        <a:solidFill>
          <a:srgbClr val="E54A1D"/>
        </a:solidFill>
      </dgm:spPr>
    </dgm:pt>
    <dgm:pt modelId="{4085CB19-0A82-49FF-ACD8-DAA537E738F3}" type="pres">
      <dgm:prSet presAssocID="{AF234DEA-C902-4272-BB24-8EE3CA0F251D}" presName="arrowWedge3" presStyleLbl="fgSibTrans2D1" presStyleIdx="2" presStyleCnt="4"/>
      <dgm:spPr>
        <a:solidFill>
          <a:srgbClr val="E54A1D"/>
        </a:solidFill>
      </dgm:spPr>
    </dgm:pt>
    <dgm:pt modelId="{AE2D08C3-AA1B-4FCC-B1F2-26F7BD9ED72B}" type="pres">
      <dgm:prSet presAssocID="{430171FA-6289-4089-88C5-43DAAC3AD501}" presName="arrowWedge4" presStyleLbl="fgSibTrans2D1" presStyleIdx="3" presStyleCnt="4"/>
      <dgm:spPr>
        <a:solidFill>
          <a:srgbClr val="E54A1D"/>
        </a:solidFill>
      </dgm:spPr>
    </dgm:pt>
  </dgm:ptLst>
  <dgm:cxnLst>
    <dgm:cxn modelId="{447B0431-E0B8-4C30-8284-8394067C97DA}" type="presOf" srcId="{23DE4DA7-6E8C-4B75-90A9-DAF35ECB3F96}" destId="{3239A991-731E-4EB8-B33A-2A8F98180F0F}" srcOrd="1" destOrd="0" presId="urn:microsoft.com/office/officeart/2005/8/layout/cycle8"/>
    <dgm:cxn modelId="{71D6F539-0CD2-4A07-9EF4-96316C4ECE52}" type="presOf" srcId="{905F6138-F257-43A6-BB19-1686146BF624}" destId="{3EED26F3-827E-47EF-8A6C-6AAC1424E08E}" srcOrd="1" destOrd="0" presId="urn:microsoft.com/office/officeart/2005/8/layout/cycle8"/>
    <dgm:cxn modelId="{CB198D42-9070-4672-B41D-3AD7D9EB9FA7}" type="presOf" srcId="{3DDAB3FB-FCE9-46A7-BB72-B9FDE99D67E8}" destId="{705223EA-27FD-4BF2-A0AE-B664FE7C5C70}" srcOrd="1" destOrd="0" presId="urn:microsoft.com/office/officeart/2005/8/layout/cycle8"/>
    <dgm:cxn modelId="{A8ED7843-4165-450F-AC5A-884BE85EFA51}" srcId="{FB943DAD-A023-4381-8CCA-D81ADE7764B2}" destId="{3DDAB3FB-FCE9-46A7-BB72-B9FDE99D67E8}" srcOrd="2" destOrd="0" parTransId="{E5957ED3-F1CA-47F7-8AB3-160856A0F3EE}" sibTransId="{AF234DEA-C902-4272-BB24-8EE3CA0F251D}"/>
    <dgm:cxn modelId="{44743C67-816E-444E-BE6F-668814FC2993}" type="presOf" srcId="{FB943DAD-A023-4381-8CCA-D81ADE7764B2}" destId="{F837154C-18FD-4984-8D4F-721392674C96}" srcOrd="0" destOrd="0" presId="urn:microsoft.com/office/officeart/2005/8/layout/cycle8"/>
    <dgm:cxn modelId="{9D85BA4C-9D92-4D79-BC1A-49C73DE9522D}" srcId="{FB943DAD-A023-4381-8CCA-D81ADE7764B2}" destId="{622B062F-F4A6-4E15-AA1C-9A00A061042F}" srcOrd="0" destOrd="0" parTransId="{46F18B81-0D21-4C36-A186-D6D361DB58D9}" sibTransId="{9A28D003-1EA2-40BA-8DA1-1D05071DB757}"/>
    <dgm:cxn modelId="{77B9C26D-586B-4A07-925A-060B207C72B4}" type="presOf" srcId="{905F6138-F257-43A6-BB19-1686146BF624}" destId="{E657E331-CFD6-4732-8C33-3095B49C58F8}" srcOrd="0" destOrd="0" presId="urn:microsoft.com/office/officeart/2005/8/layout/cycle8"/>
    <dgm:cxn modelId="{022C1A58-70B9-4535-98EF-0000B2C53D50}" srcId="{FB943DAD-A023-4381-8CCA-D81ADE7764B2}" destId="{23DE4DA7-6E8C-4B75-90A9-DAF35ECB3F96}" srcOrd="3" destOrd="0" parTransId="{A271B44D-6BE0-408D-9661-C7CFCF70164C}" sibTransId="{430171FA-6289-4089-88C5-43DAAC3AD501}"/>
    <dgm:cxn modelId="{81B16D7E-88A7-4022-B0D3-6ED6319288CA}" type="presOf" srcId="{622B062F-F4A6-4E15-AA1C-9A00A061042F}" destId="{6C7ED016-0825-4EA5-BDF9-140E29AB6A5D}" srcOrd="1" destOrd="0" presId="urn:microsoft.com/office/officeart/2005/8/layout/cycle8"/>
    <dgm:cxn modelId="{0C447D9D-BFAB-4667-9FB3-2148060E4CA7}" srcId="{FB943DAD-A023-4381-8CCA-D81ADE7764B2}" destId="{905F6138-F257-43A6-BB19-1686146BF624}" srcOrd="1" destOrd="0" parTransId="{E8FB9B8D-687F-458B-BF6A-E42A182F4506}" sibTransId="{B0C1B409-EE1D-47D0-BF26-CF398A9EEB5E}"/>
    <dgm:cxn modelId="{2C1529A9-B824-4389-A98F-C5C632F774A2}" type="presOf" srcId="{3DDAB3FB-FCE9-46A7-BB72-B9FDE99D67E8}" destId="{1184322E-17A2-4110-9C23-8CDA840A29AF}" srcOrd="0" destOrd="0" presId="urn:microsoft.com/office/officeart/2005/8/layout/cycle8"/>
    <dgm:cxn modelId="{9E066CC9-086E-43FA-ACED-6B2A75A34C5A}" type="presOf" srcId="{622B062F-F4A6-4E15-AA1C-9A00A061042F}" destId="{C1D5E8CF-9E0D-4997-96AE-31F74AF4FAB7}" srcOrd="0" destOrd="0" presId="urn:microsoft.com/office/officeart/2005/8/layout/cycle8"/>
    <dgm:cxn modelId="{D89E34D4-0032-41A7-BD3F-F043D36F3F0E}" type="presOf" srcId="{23DE4DA7-6E8C-4B75-90A9-DAF35ECB3F96}" destId="{72915D13-3496-401E-9392-0F18FD5FF224}" srcOrd="0" destOrd="0" presId="urn:microsoft.com/office/officeart/2005/8/layout/cycle8"/>
    <dgm:cxn modelId="{BAE3F071-20D5-4A82-820C-37547C837706}" type="presParOf" srcId="{F837154C-18FD-4984-8D4F-721392674C96}" destId="{C1D5E8CF-9E0D-4997-96AE-31F74AF4FAB7}" srcOrd="0" destOrd="0" presId="urn:microsoft.com/office/officeart/2005/8/layout/cycle8"/>
    <dgm:cxn modelId="{D9DD73CF-D497-40BF-9AE8-FDCDAB785452}" type="presParOf" srcId="{F837154C-18FD-4984-8D4F-721392674C96}" destId="{BE3A76D3-8999-4457-B2FF-F6FAAED100AB}" srcOrd="1" destOrd="0" presId="urn:microsoft.com/office/officeart/2005/8/layout/cycle8"/>
    <dgm:cxn modelId="{539DC4AE-908C-4861-9FFA-D50C56E26E9C}" type="presParOf" srcId="{F837154C-18FD-4984-8D4F-721392674C96}" destId="{C103EE51-06A5-42CB-B55F-C0B625C06950}" srcOrd="2" destOrd="0" presId="urn:microsoft.com/office/officeart/2005/8/layout/cycle8"/>
    <dgm:cxn modelId="{8F8B7A59-70DB-4265-9B4C-EF80F6E23683}" type="presParOf" srcId="{F837154C-18FD-4984-8D4F-721392674C96}" destId="{6C7ED016-0825-4EA5-BDF9-140E29AB6A5D}" srcOrd="3" destOrd="0" presId="urn:microsoft.com/office/officeart/2005/8/layout/cycle8"/>
    <dgm:cxn modelId="{ED5DA687-CF29-4C9F-8702-2EA5645ACB5E}" type="presParOf" srcId="{F837154C-18FD-4984-8D4F-721392674C96}" destId="{E657E331-CFD6-4732-8C33-3095B49C58F8}" srcOrd="4" destOrd="0" presId="urn:microsoft.com/office/officeart/2005/8/layout/cycle8"/>
    <dgm:cxn modelId="{746E7461-50ED-457C-AAB9-DEDE48DA4C50}" type="presParOf" srcId="{F837154C-18FD-4984-8D4F-721392674C96}" destId="{80C71A50-0FDC-476D-9F71-CD241524F026}" srcOrd="5" destOrd="0" presId="urn:microsoft.com/office/officeart/2005/8/layout/cycle8"/>
    <dgm:cxn modelId="{D6C19C48-5F36-41A2-99C1-C59C3DE126DC}" type="presParOf" srcId="{F837154C-18FD-4984-8D4F-721392674C96}" destId="{297CBA1C-EDE1-447C-A131-0918C05D0A65}" srcOrd="6" destOrd="0" presId="urn:microsoft.com/office/officeart/2005/8/layout/cycle8"/>
    <dgm:cxn modelId="{0E449886-6F87-4020-AE82-825F0EC63063}" type="presParOf" srcId="{F837154C-18FD-4984-8D4F-721392674C96}" destId="{3EED26F3-827E-47EF-8A6C-6AAC1424E08E}" srcOrd="7" destOrd="0" presId="urn:microsoft.com/office/officeart/2005/8/layout/cycle8"/>
    <dgm:cxn modelId="{7E217AE9-7C70-4002-9A61-BD5BEC843C58}" type="presParOf" srcId="{F837154C-18FD-4984-8D4F-721392674C96}" destId="{1184322E-17A2-4110-9C23-8CDA840A29AF}" srcOrd="8" destOrd="0" presId="urn:microsoft.com/office/officeart/2005/8/layout/cycle8"/>
    <dgm:cxn modelId="{6D2CE2A6-72A9-498D-9806-2C5B697709DE}" type="presParOf" srcId="{F837154C-18FD-4984-8D4F-721392674C96}" destId="{E1492A39-2B5B-414B-9A69-8681004954EC}" srcOrd="9" destOrd="0" presId="urn:microsoft.com/office/officeart/2005/8/layout/cycle8"/>
    <dgm:cxn modelId="{A5620AAB-759A-4724-8854-2EE782D52837}" type="presParOf" srcId="{F837154C-18FD-4984-8D4F-721392674C96}" destId="{FAAB8A75-96D9-4CF0-BAD9-88E4CCA1A951}" srcOrd="10" destOrd="0" presId="urn:microsoft.com/office/officeart/2005/8/layout/cycle8"/>
    <dgm:cxn modelId="{4FA2DF0B-0551-444A-A74A-D8C484E1BADD}" type="presParOf" srcId="{F837154C-18FD-4984-8D4F-721392674C96}" destId="{705223EA-27FD-4BF2-A0AE-B664FE7C5C70}" srcOrd="11" destOrd="0" presId="urn:microsoft.com/office/officeart/2005/8/layout/cycle8"/>
    <dgm:cxn modelId="{6DC7DBDD-4BBB-4D2F-BCDF-C3F7FCF317DF}" type="presParOf" srcId="{F837154C-18FD-4984-8D4F-721392674C96}" destId="{72915D13-3496-401E-9392-0F18FD5FF224}" srcOrd="12" destOrd="0" presId="urn:microsoft.com/office/officeart/2005/8/layout/cycle8"/>
    <dgm:cxn modelId="{708BE3BE-B34D-497D-B2F0-2C1A5757BC5B}" type="presParOf" srcId="{F837154C-18FD-4984-8D4F-721392674C96}" destId="{39D64565-80D9-4CB3-B983-512704B8C540}" srcOrd="13" destOrd="0" presId="urn:microsoft.com/office/officeart/2005/8/layout/cycle8"/>
    <dgm:cxn modelId="{59B0D21A-8ECF-43B6-96CC-9F491C6B8546}" type="presParOf" srcId="{F837154C-18FD-4984-8D4F-721392674C96}" destId="{BA77C9E6-13B4-4A61-9504-7D59D7B33289}" srcOrd="14" destOrd="0" presId="urn:microsoft.com/office/officeart/2005/8/layout/cycle8"/>
    <dgm:cxn modelId="{404794D5-BB22-4B51-9B14-E3ED60D63A6D}" type="presParOf" srcId="{F837154C-18FD-4984-8D4F-721392674C96}" destId="{3239A991-731E-4EB8-B33A-2A8F98180F0F}" srcOrd="15" destOrd="0" presId="urn:microsoft.com/office/officeart/2005/8/layout/cycle8"/>
    <dgm:cxn modelId="{D84DA6A2-9B96-4A7E-ADD6-27CCE04B50CE}" type="presParOf" srcId="{F837154C-18FD-4984-8D4F-721392674C96}" destId="{47C49964-C05C-4162-B56D-5880C9D58616}" srcOrd="16" destOrd="0" presId="urn:microsoft.com/office/officeart/2005/8/layout/cycle8"/>
    <dgm:cxn modelId="{010F9AFF-558A-4C57-9E9E-1054C225CF00}" type="presParOf" srcId="{F837154C-18FD-4984-8D4F-721392674C96}" destId="{88061385-5E7F-477C-A913-A74572B1E659}" srcOrd="17" destOrd="0" presId="urn:microsoft.com/office/officeart/2005/8/layout/cycle8"/>
    <dgm:cxn modelId="{8973685E-2FA1-4EA7-8F1B-F41457754E83}" type="presParOf" srcId="{F837154C-18FD-4984-8D4F-721392674C96}" destId="{4085CB19-0A82-49FF-ACD8-DAA537E738F3}" srcOrd="18" destOrd="0" presId="urn:microsoft.com/office/officeart/2005/8/layout/cycle8"/>
    <dgm:cxn modelId="{A2BCA4DD-F8BA-4CBA-8BCF-E803D19AEB22}" type="presParOf" srcId="{F837154C-18FD-4984-8D4F-721392674C96}" destId="{AE2D08C3-AA1B-4FCC-B1F2-26F7BD9ED72B}"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853098-5AA9-47B1-BE97-19C4F7052646}" type="doc">
      <dgm:prSet loTypeId="urn:microsoft.com/office/officeart/2005/8/layout/pyramid1" loCatId="pyramid" qsTypeId="urn:microsoft.com/office/officeart/2005/8/quickstyle/simple1" qsCatId="simple" csTypeId="urn:microsoft.com/office/officeart/2005/8/colors/accent1_2" csCatId="accent1" phldr="1"/>
      <dgm:spPr/>
    </dgm:pt>
    <dgm:pt modelId="{E8DF08E8-BDFB-4A80-A2C3-69E0FC41E3D8}">
      <dgm:prSet phldrT="[Text]" custT="1"/>
      <dgm:spPr>
        <a:solidFill>
          <a:srgbClr val="2981A5"/>
        </a:solidFill>
      </dgm:spPr>
      <dgm:t>
        <a:bodyPr/>
        <a:lstStyle/>
        <a:p>
          <a:pPr>
            <a:spcBef>
              <a:spcPts val="1800"/>
            </a:spcBef>
          </a:pPr>
          <a:endParaRPr lang="en-US" sz="1400" dirty="0"/>
        </a:p>
        <a:p>
          <a:pPr>
            <a:spcBef>
              <a:spcPts val="1800"/>
            </a:spcBef>
          </a:pPr>
          <a:endParaRPr lang="en-US" sz="1400" dirty="0"/>
        </a:p>
        <a:p>
          <a:pPr>
            <a:spcBef>
              <a:spcPts val="1800"/>
            </a:spcBef>
          </a:pPr>
          <a:endParaRPr lang="en-US" sz="2800" dirty="0"/>
        </a:p>
        <a:p>
          <a:pPr>
            <a:spcBef>
              <a:spcPts val="1800"/>
            </a:spcBef>
          </a:pPr>
          <a:r>
            <a:rPr lang="en-US" sz="2800" dirty="0">
              <a:solidFill>
                <a:schemeClr val="bg1"/>
              </a:solidFill>
              <a:latin typeface="DM Sans" pitchFamily="2" charset="0"/>
            </a:rPr>
            <a:t>Innovation</a:t>
          </a:r>
        </a:p>
      </dgm:t>
    </dgm:pt>
    <dgm:pt modelId="{EEAD8428-743E-4493-96ED-1BCC78D4EB87}" type="parTrans" cxnId="{12FA40BC-FBFC-4570-8E7A-D80D2501BEFE}">
      <dgm:prSet/>
      <dgm:spPr/>
      <dgm:t>
        <a:bodyPr/>
        <a:lstStyle/>
        <a:p>
          <a:endParaRPr lang="en-US"/>
        </a:p>
      </dgm:t>
    </dgm:pt>
    <dgm:pt modelId="{B89A7971-73C0-4943-9672-C01D60DECA26}" type="sibTrans" cxnId="{12FA40BC-FBFC-4570-8E7A-D80D2501BEFE}">
      <dgm:prSet/>
      <dgm:spPr/>
      <dgm:t>
        <a:bodyPr/>
        <a:lstStyle/>
        <a:p>
          <a:endParaRPr lang="en-US"/>
        </a:p>
      </dgm:t>
    </dgm:pt>
    <dgm:pt modelId="{2BEF9E94-767A-45E1-8DC6-226814ED2371}">
      <dgm:prSet phldrT="[Text]" custT="1"/>
      <dgm:spPr>
        <a:solidFill>
          <a:srgbClr val="2981A5"/>
        </a:solidFill>
      </dgm:spPr>
      <dgm:t>
        <a:bodyPr/>
        <a:lstStyle/>
        <a:p>
          <a:r>
            <a:rPr lang="en-US" sz="3200" dirty="0">
              <a:solidFill>
                <a:schemeClr val="bg1"/>
              </a:solidFill>
              <a:latin typeface="DM Sans" pitchFamily="2" charset="0"/>
            </a:rPr>
            <a:t>Business Systems</a:t>
          </a:r>
        </a:p>
      </dgm:t>
    </dgm:pt>
    <dgm:pt modelId="{8580C60D-2528-4D73-9590-82D86148F559}" type="parTrans" cxnId="{6168D25C-CADB-42FD-9DFF-9C8C7381F6A8}">
      <dgm:prSet/>
      <dgm:spPr/>
      <dgm:t>
        <a:bodyPr/>
        <a:lstStyle/>
        <a:p>
          <a:endParaRPr lang="en-US"/>
        </a:p>
      </dgm:t>
    </dgm:pt>
    <dgm:pt modelId="{87BC9BDF-60C8-4E0A-9E4B-9287499B3897}" type="sibTrans" cxnId="{6168D25C-CADB-42FD-9DFF-9C8C7381F6A8}">
      <dgm:prSet/>
      <dgm:spPr/>
      <dgm:t>
        <a:bodyPr/>
        <a:lstStyle/>
        <a:p>
          <a:endParaRPr lang="en-US"/>
        </a:p>
      </dgm:t>
    </dgm:pt>
    <dgm:pt modelId="{89C07270-CA03-4DE3-9314-A74096EF23ED}">
      <dgm:prSet custT="1"/>
      <dgm:spPr>
        <a:solidFill>
          <a:srgbClr val="2981A5"/>
        </a:solidFill>
      </dgm:spPr>
      <dgm:t>
        <a:bodyPr/>
        <a:lstStyle/>
        <a:p>
          <a:r>
            <a:rPr lang="en-US" sz="3200" dirty="0">
              <a:solidFill>
                <a:schemeClr val="bg1"/>
              </a:solidFill>
              <a:latin typeface="DM Sans" pitchFamily="2" charset="0"/>
            </a:rPr>
            <a:t>Infrastructure &amp; Operations</a:t>
          </a:r>
        </a:p>
      </dgm:t>
    </dgm:pt>
    <dgm:pt modelId="{FDE153B8-1885-4641-8B45-BF2759A290F3}" type="parTrans" cxnId="{69D8D156-861D-4FE4-85F9-B1DB073F56EE}">
      <dgm:prSet/>
      <dgm:spPr/>
      <dgm:t>
        <a:bodyPr/>
        <a:lstStyle/>
        <a:p>
          <a:endParaRPr lang="en-US"/>
        </a:p>
      </dgm:t>
    </dgm:pt>
    <dgm:pt modelId="{B14FE891-3964-4186-B7F4-37E659FB030C}" type="sibTrans" cxnId="{69D8D156-861D-4FE4-85F9-B1DB073F56EE}">
      <dgm:prSet/>
      <dgm:spPr/>
      <dgm:t>
        <a:bodyPr/>
        <a:lstStyle/>
        <a:p>
          <a:endParaRPr lang="en-US"/>
        </a:p>
      </dgm:t>
    </dgm:pt>
    <dgm:pt modelId="{B4067FF2-3DBF-46FC-8525-EBE3D70FA0B3}">
      <dgm:prSet phldrT="[Text]" custT="1"/>
      <dgm:spPr>
        <a:solidFill>
          <a:srgbClr val="2981A5"/>
        </a:solidFill>
      </dgm:spPr>
      <dgm:t>
        <a:bodyPr/>
        <a:lstStyle/>
        <a:p>
          <a:r>
            <a:rPr lang="en-US" sz="2800" dirty="0">
              <a:solidFill>
                <a:schemeClr val="bg1"/>
              </a:solidFill>
              <a:latin typeface="DM Sans" pitchFamily="2" charset="0"/>
            </a:rPr>
            <a:t>Culture</a:t>
          </a:r>
        </a:p>
      </dgm:t>
    </dgm:pt>
    <dgm:pt modelId="{813EA7EA-A66E-49A2-AB51-E48ED16B0609}" type="sibTrans" cxnId="{DAC1B570-1B9A-47F3-AE72-44A3D93BD2B1}">
      <dgm:prSet/>
      <dgm:spPr/>
      <dgm:t>
        <a:bodyPr/>
        <a:lstStyle/>
        <a:p>
          <a:endParaRPr lang="en-US"/>
        </a:p>
      </dgm:t>
    </dgm:pt>
    <dgm:pt modelId="{C988EEE8-E1E2-4C87-91CF-E3011CAC354A}" type="parTrans" cxnId="{DAC1B570-1B9A-47F3-AE72-44A3D93BD2B1}">
      <dgm:prSet/>
      <dgm:spPr/>
      <dgm:t>
        <a:bodyPr/>
        <a:lstStyle/>
        <a:p>
          <a:endParaRPr lang="en-US"/>
        </a:p>
      </dgm:t>
    </dgm:pt>
    <dgm:pt modelId="{81CBED62-CF45-4768-8067-A9DC37879212}" type="pres">
      <dgm:prSet presAssocID="{23853098-5AA9-47B1-BE97-19C4F7052646}" presName="Name0" presStyleCnt="0">
        <dgm:presLayoutVars>
          <dgm:dir/>
          <dgm:animLvl val="lvl"/>
          <dgm:resizeHandles val="exact"/>
        </dgm:presLayoutVars>
      </dgm:prSet>
      <dgm:spPr/>
    </dgm:pt>
    <dgm:pt modelId="{75C0E6D7-EDE3-4A4A-8410-E6EB83FD8FE5}" type="pres">
      <dgm:prSet presAssocID="{E8DF08E8-BDFB-4A80-A2C3-69E0FC41E3D8}" presName="Name8" presStyleCnt="0"/>
      <dgm:spPr/>
    </dgm:pt>
    <dgm:pt modelId="{ADF3CE4C-7109-4235-8554-24A467B2EB91}" type="pres">
      <dgm:prSet presAssocID="{E8DF08E8-BDFB-4A80-A2C3-69E0FC41E3D8}" presName="level" presStyleLbl="node1" presStyleIdx="0" presStyleCnt="4" custLinFactNeighborX="-2143">
        <dgm:presLayoutVars>
          <dgm:chMax val="1"/>
          <dgm:bulletEnabled val="1"/>
        </dgm:presLayoutVars>
      </dgm:prSet>
      <dgm:spPr/>
    </dgm:pt>
    <dgm:pt modelId="{AE686593-F6B9-4346-A976-F282B31B7567}" type="pres">
      <dgm:prSet presAssocID="{E8DF08E8-BDFB-4A80-A2C3-69E0FC41E3D8}" presName="levelTx" presStyleLbl="revTx" presStyleIdx="0" presStyleCnt="0">
        <dgm:presLayoutVars>
          <dgm:chMax val="1"/>
          <dgm:bulletEnabled val="1"/>
        </dgm:presLayoutVars>
      </dgm:prSet>
      <dgm:spPr/>
    </dgm:pt>
    <dgm:pt modelId="{99B754A7-58D3-449D-A228-2946488DDE55}" type="pres">
      <dgm:prSet presAssocID="{B4067FF2-3DBF-46FC-8525-EBE3D70FA0B3}" presName="Name8" presStyleCnt="0"/>
      <dgm:spPr/>
    </dgm:pt>
    <dgm:pt modelId="{5DEA9048-D3C0-49B6-8A75-B68493F8775D}" type="pres">
      <dgm:prSet presAssocID="{B4067FF2-3DBF-46FC-8525-EBE3D70FA0B3}" presName="level" presStyleLbl="node1" presStyleIdx="1" presStyleCnt="4" custScaleX="101049" custScaleY="97577" custLinFactNeighborX="-683" custLinFactNeighborY="372">
        <dgm:presLayoutVars>
          <dgm:chMax val="1"/>
          <dgm:bulletEnabled val="1"/>
        </dgm:presLayoutVars>
      </dgm:prSet>
      <dgm:spPr/>
    </dgm:pt>
    <dgm:pt modelId="{E2D182EB-3F43-4E95-B743-53997D47A1CD}" type="pres">
      <dgm:prSet presAssocID="{B4067FF2-3DBF-46FC-8525-EBE3D70FA0B3}" presName="levelTx" presStyleLbl="revTx" presStyleIdx="0" presStyleCnt="0">
        <dgm:presLayoutVars>
          <dgm:chMax val="1"/>
          <dgm:bulletEnabled val="1"/>
        </dgm:presLayoutVars>
      </dgm:prSet>
      <dgm:spPr/>
    </dgm:pt>
    <dgm:pt modelId="{C2E88B65-8DE1-4754-9D57-1784781228B3}" type="pres">
      <dgm:prSet presAssocID="{2BEF9E94-767A-45E1-8DC6-226814ED2371}" presName="Name8" presStyleCnt="0"/>
      <dgm:spPr/>
    </dgm:pt>
    <dgm:pt modelId="{2A7E6503-F14A-4123-A4DB-61DC0EEADBF8}" type="pres">
      <dgm:prSet presAssocID="{2BEF9E94-767A-45E1-8DC6-226814ED2371}" presName="level" presStyleLbl="node1" presStyleIdx="2" presStyleCnt="4" custLinFactNeighborY="15">
        <dgm:presLayoutVars>
          <dgm:chMax val="1"/>
          <dgm:bulletEnabled val="1"/>
        </dgm:presLayoutVars>
      </dgm:prSet>
      <dgm:spPr/>
    </dgm:pt>
    <dgm:pt modelId="{5309DA1A-49CD-4C00-8B07-CD0E034EE762}" type="pres">
      <dgm:prSet presAssocID="{2BEF9E94-767A-45E1-8DC6-226814ED2371}" presName="levelTx" presStyleLbl="revTx" presStyleIdx="0" presStyleCnt="0">
        <dgm:presLayoutVars>
          <dgm:chMax val="1"/>
          <dgm:bulletEnabled val="1"/>
        </dgm:presLayoutVars>
      </dgm:prSet>
      <dgm:spPr/>
    </dgm:pt>
    <dgm:pt modelId="{31FCE86E-11D7-4B0F-BC13-919E27F04827}" type="pres">
      <dgm:prSet presAssocID="{89C07270-CA03-4DE3-9314-A74096EF23ED}" presName="Name8" presStyleCnt="0"/>
      <dgm:spPr/>
    </dgm:pt>
    <dgm:pt modelId="{942BF172-1C1C-455D-9093-B54B41C0B59E}" type="pres">
      <dgm:prSet presAssocID="{89C07270-CA03-4DE3-9314-A74096EF23ED}" presName="level" presStyleLbl="node1" presStyleIdx="3" presStyleCnt="4">
        <dgm:presLayoutVars>
          <dgm:chMax val="1"/>
          <dgm:bulletEnabled val="1"/>
        </dgm:presLayoutVars>
      </dgm:prSet>
      <dgm:spPr/>
    </dgm:pt>
    <dgm:pt modelId="{F032CACE-DB4F-4D8E-8F20-99552A847D17}" type="pres">
      <dgm:prSet presAssocID="{89C07270-CA03-4DE3-9314-A74096EF23ED}" presName="levelTx" presStyleLbl="revTx" presStyleIdx="0" presStyleCnt="0">
        <dgm:presLayoutVars>
          <dgm:chMax val="1"/>
          <dgm:bulletEnabled val="1"/>
        </dgm:presLayoutVars>
      </dgm:prSet>
      <dgm:spPr/>
    </dgm:pt>
  </dgm:ptLst>
  <dgm:cxnLst>
    <dgm:cxn modelId="{E3230806-FA7C-4D03-A5C8-806809238595}" type="presOf" srcId="{E8DF08E8-BDFB-4A80-A2C3-69E0FC41E3D8}" destId="{ADF3CE4C-7109-4235-8554-24A467B2EB91}" srcOrd="0" destOrd="0" presId="urn:microsoft.com/office/officeart/2005/8/layout/pyramid1"/>
    <dgm:cxn modelId="{2AF3B20B-D4D0-4090-B331-3CE26BE52390}" type="presOf" srcId="{89C07270-CA03-4DE3-9314-A74096EF23ED}" destId="{F032CACE-DB4F-4D8E-8F20-99552A847D17}" srcOrd="1" destOrd="0" presId="urn:microsoft.com/office/officeart/2005/8/layout/pyramid1"/>
    <dgm:cxn modelId="{5716631C-575F-499F-BF37-41591DB41999}" type="presOf" srcId="{2BEF9E94-767A-45E1-8DC6-226814ED2371}" destId="{2A7E6503-F14A-4123-A4DB-61DC0EEADBF8}" srcOrd="0" destOrd="0" presId="urn:microsoft.com/office/officeart/2005/8/layout/pyramid1"/>
    <dgm:cxn modelId="{6168D25C-CADB-42FD-9DFF-9C8C7381F6A8}" srcId="{23853098-5AA9-47B1-BE97-19C4F7052646}" destId="{2BEF9E94-767A-45E1-8DC6-226814ED2371}" srcOrd="2" destOrd="0" parTransId="{8580C60D-2528-4D73-9590-82D86148F559}" sibTransId="{87BC9BDF-60C8-4E0A-9E4B-9287499B3897}"/>
    <dgm:cxn modelId="{6E8C6A5E-05B2-44E2-9E84-94DD1AFAA5DE}" type="presOf" srcId="{E8DF08E8-BDFB-4A80-A2C3-69E0FC41E3D8}" destId="{AE686593-F6B9-4346-A976-F282B31B7567}" srcOrd="1" destOrd="0" presId="urn:microsoft.com/office/officeart/2005/8/layout/pyramid1"/>
    <dgm:cxn modelId="{A2A07168-1975-41E4-8D9B-3A84F491BE41}" type="presOf" srcId="{23853098-5AA9-47B1-BE97-19C4F7052646}" destId="{81CBED62-CF45-4768-8067-A9DC37879212}" srcOrd="0" destOrd="0" presId="urn:microsoft.com/office/officeart/2005/8/layout/pyramid1"/>
    <dgm:cxn modelId="{DAC1B570-1B9A-47F3-AE72-44A3D93BD2B1}" srcId="{23853098-5AA9-47B1-BE97-19C4F7052646}" destId="{B4067FF2-3DBF-46FC-8525-EBE3D70FA0B3}" srcOrd="1" destOrd="0" parTransId="{C988EEE8-E1E2-4C87-91CF-E3011CAC354A}" sibTransId="{813EA7EA-A66E-49A2-AB51-E48ED16B0609}"/>
    <dgm:cxn modelId="{69D8D156-861D-4FE4-85F9-B1DB073F56EE}" srcId="{23853098-5AA9-47B1-BE97-19C4F7052646}" destId="{89C07270-CA03-4DE3-9314-A74096EF23ED}" srcOrd="3" destOrd="0" parTransId="{FDE153B8-1885-4641-8B45-BF2759A290F3}" sibTransId="{B14FE891-3964-4186-B7F4-37E659FB030C}"/>
    <dgm:cxn modelId="{3FD57A8B-B2B7-42B6-BA48-2240190FA100}" type="presOf" srcId="{2BEF9E94-767A-45E1-8DC6-226814ED2371}" destId="{5309DA1A-49CD-4C00-8B07-CD0E034EE762}" srcOrd="1" destOrd="0" presId="urn:microsoft.com/office/officeart/2005/8/layout/pyramid1"/>
    <dgm:cxn modelId="{F6554694-59F5-4D93-91A5-CC5EA329D55D}" type="presOf" srcId="{B4067FF2-3DBF-46FC-8525-EBE3D70FA0B3}" destId="{E2D182EB-3F43-4E95-B743-53997D47A1CD}" srcOrd="1" destOrd="0" presId="urn:microsoft.com/office/officeart/2005/8/layout/pyramid1"/>
    <dgm:cxn modelId="{12FA40BC-FBFC-4570-8E7A-D80D2501BEFE}" srcId="{23853098-5AA9-47B1-BE97-19C4F7052646}" destId="{E8DF08E8-BDFB-4A80-A2C3-69E0FC41E3D8}" srcOrd="0" destOrd="0" parTransId="{EEAD8428-743E-4493-96ED-1BCC78D4EB87}" sibTransId="{B89A7971-73C0-4943-9672-C01D60DECA26}"/>
    <dgm:cxn modelId="{37F09CC9-5750-4ED1-8166-E40811E98D65}" type="presOf" srcId="{89C07270-CA03-4DE3-9314-A74096EF23ED}" destId="{942BF172-1C1C-455D-9093-B54B41C0B59E}" srcOrd="0" destOrd="0" presId="urn:microsoft.com/office/officeart/2005/8/layout/pyramid1"/>
    <dgm:cxn modelId="{5953A5D1-A62A-40BA-9496-752B99276071}" type="presOf" srcId="{B4067FF2-3DBF-46FC-8525-EBE3D70FA0B3}" destId="{5DEA9048-D3C0-49B6-8A75-B68493F8775D}" srcOrd="0" destOrd="0" presId="urn:microsoft.com/office/officeart/2005/8/layout/pyramid1"/>
    <dgm:cxn modelId="{B70FBA54-4666-4A41-9B35-EA4F8B53F455}" type="presParOf" srcId="{81CBED62-CF45-4768-8067-A9DC37879212}" destId="{75C0E6D7-EDE3-4A4A-8410-E6EB83FD8FE5}" srcOrd="0" destOrd="0" presId="urn:microsoft.com/office/officeart/2005/8/layout/pyramid1"/>
    <dgm:cxn modelId="{79EBAF72-A69E-44B9-8FCC-86A412F09F17}" type="presParOf" srcId="{75C0E6D7-EDE3-4A4A-8410-E6EB83FD8FE5}" destId="{ADF3CE4C-7109-4235-8554-24A467B2EB91}" srcOrd="0" destOrd="0" presId="urn:microsoft.com/office/officeart/2005/8/layout/pyramid1"/>
    <dgm:cxn modelId="{E607B541-295A-4147-B7F5-6857573FF7A0}" type="presParOf" srcId="{75C0E6D7-EDE3-4A4A-8410-E6EB83FD8FE5}" destId="{AE686593-F6B9-4346-A976-F282B31B7567}" srcOrd="1" destOrd="0" presId="urn:microsoft.com/office/officeart/2005/8/layout/pyramid1"/>
    <dgm:cxn modelId="{8D049575-63B6-4A5E-86E3-62F3975F2A83}" type="presParOf" srcId="{81CBED62-CF45-4768-8067-A9DC37879212}" destId="{99B754A7-58D3-449D-A228-2946488DDE55}" srcOrd="1" destOrd="0" presId="urn:microsoft.com/office/officeart/2005/8/layout/pyramid1"/>
    <dgm:cxn modelId="{6E6E3ACC-4BC6-4BBE-AB79-A988E111DE76}" type="presParOf" srcId="{99B754A7-58D3-449D-A228-2946488DDE55}" destId="{5DEA9048-D3C0-49B6-8A75-B68493F8775D}" srcOrd="0" destOrd="0" presId="urn:microsoft.com/office/officeart/2005/8/layout/pyramid1"/>
    <dgm:cxn modelId="{4C479145-B48E-4A95-B24A-4DF8A2E10A15}" type="presParOf" srcId="{99B754A7-58D3-449D-A228-2946488DDE55}" destId="{E2D182EB-3F43-4E95-B743-53997D47A1CD}" srcOrd="1" destOrd="0" presId="urn:microsoft.com/office/officeart/2005/8/layout/pyramid1"/>
    <dgm:cxn modelId="{BA078E1D-79C1-43F1-A8DE-6D6CE1F2C67D}" type="presParOf" srcId="{81CBED62-CF45-4768-8067-A9DC37879212}" destId="{C2E88B65-8DE1-4754-9D57-1784781228B3}" srcOrd="2" destOrd="0" presId="urn:microsoft.com/office/officeart/2005/8/layout/pyramid1"/>
    <dgm:cxn modelId="{AE2095D6-7B6A-46A5-8379-F2838454FC3B}" type="presParOf" srcId="{C2E88B65-8DE1-4754-9D57-1784781228B3}" destId="{2A7E6503-F14A-4123-A4DB-61DC0EEADBF8}" srcOrd="0" destOrd="0" presId="urn:microsoft.com/office/officeart/2005/8/layout/pyramid1"/>
    <dgm:cxn modelId="{2B7E864C-DEB5-44F7-B6DA-A2E558045EFA}" type="presParOf" srcId="{C2E88B65-8DE1-4754-9D57-1784781228B3}" destId="{5309DA1A-49CD-4C00-8B07-CD0E034EE762}" srcOrd="1" destOrd="0" presId="urn:microsoft.com/office/officeart/2005/8/layout/pyramid1"/>
    <dgm:cxn modelId="{5CA70B46-750B-4AF4-A04C-581FFFC652B2}" type="presParOf" srcId="{81CBED62-CF45-4768-8067-A9DC37879212}" destId="{31FCE86E-11D7-4B0F-BC13-919E27F04827}" srcOrd="3" destOrd="0" presId="urn:microsoft.com/office/officeart/2005/8/layout/pyramid1"/>
    <dgm:cxn modelId="{B51BC60B-DB5D-45A0-BB8E-653D2171C1D1}" type="presParOf" srcId="{31FCE86E-11D7-4B0F-BC13-919E27F04827}" destId="{942BF172-1C1C-455D-9093-B54B41C0B59E}" srcOrd="0" destOrd="0" presId="urn:microsoft.com/office/officeart/2005/8/layout/pyramid1"/>
    <dgm:cxn modelId="{7037BA7F-B487-4724-8171-2307B2A06A7F}" type="presParOf" srcId="{31FCE86E-11D7-4B0F-BC13-919E27F04827}" destId="{F032CACE-DB4F-4D8E-8F20-99552A847D17}" srcOrd="1" destOrd="0" presId="urn:microsoft.com/office/officeart/2005/8/layout/pyramid1"/>
  </dgm:cxnLst>
  <dgm:bg>
    <a:solidFill>
      <a:schemeClr val="bg1"/>
    </a:solidFill>
  </dgm:bg>
  <dgm:whole>
    <a:ln w="53975">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8E1DB7-93D6-477B-8DC1-7CB8693D412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37F902B-022D-4011-BEDA-4ABC1898E608}">
      <dgm:prSet phldrT="[Text]" custT="1"/>
      <dgm:spPr>
        <a:solidFill>
          <a:srgbClr val="2981A5"/>
        </a:solidFill>
      </dgm:spPr>
      <dgm:t>
        <a:bodyPr/>
        <a:lstStyle/>
        <a:p>
          <a:r>
            <a:rPr lang="en-US" sz="2200" dirty="0">
              <a:latin typeface="DM Sans" pitchFamily="2" charset="0"/>
            </a:rPr>
            <a:t>Infrastructure, Systems &amp; Operations</a:t>
          </a:r>
        </a:p>
      </dgm:t>
    </dgm:pt>
    <dgm:pt modelId="{5DFA816F-A03D-4B84-9902-CF343E9FAEEB}" type="parTrans" cxnId="{18016F7C-6F4B-4D84-8851-A7EF72788262}">
      <dgm:prSet/>
      <dgm:spPr/>
      <dgm:t>
        <a:bodyPr/>
        <a:lstStyle/>
        <a:p>
          <a:endParaRPr lang="en-US"/>
        </a:p>
      </dgm:t>
    </dgm:pt>
    <dgm:pt modelId="{E3C25976-AEF5-475A-A2DF-1FD95D86A6FB}" type="sibTrans" cxnId="{18016F7C-6F4B-4D84-8851-A7EF72788262}">
      <dgm:prSet/>
      <dgm:spPr/>
      <dgm:t>
        <a:bodyPr/>
        <a:lstStyle/>
        <a:p>
          <a:endParaRPr lang="en-US"/>
        </a:p>
      </dgm:t>
    </dgm:pt>
    <dgm:pt modelId="{2662CFB0-33A0-42DF-8EF3-E29217471C20}">
      <dgm:prSet phldrT="[Text]" custT="1"/>
      <dgm:spPr>
        <a:solidFill>
          <a:srgbClr val="2981A5"/>
        </a:solidFill>
      </dgm:spPr>
      <dgm:t>
        <a:bodyPr/>
        <a:lstStyle/>
        <a:p>
          <a:r>
            <a:rPr lang="en-US" sz="2200" dirty="0">
              <a:latin typeface="DM Sans" pitchFamily="2" charset="0"/>
            </a:rPr>
            <a:t>Change &amp; Solutions</a:t>
          </a:r>
        </a:p>
      </dgm:t>
    </dgm:pt>
    <dgm:pt modelId="{53B96D2D-4E8F-45C5-936C-5DB81D574D89}" type="parTrans" cxnId="{B97BC2E0-03FC-405E-9B71-AA7D71BA7471}">
      <dgm:prSet/>
      <dgm:spPr/>
      <dgm:t>
        <a:bodyPr/>
        <a:lstStyle/>
        <a:p>
          <a:endParaRPr lang="en-US"/>
        </a:p>
      </dgm:t>
    </dgm:pt>
    <dgm:pt modelId="{ABCEF918-5A3D-4478-A86E-86299F37EEE0}" type="sibTrans" cxnId="{B97BC2E0-03FC-405E-9B71-AA7D71BA7471}">
      <dgm:prSet/>
      <dgm:spPr/>
      <dgm:t>
        <a:bodyPr/>
        <a:lstStyle/>
        <a:p>
          <a:endParaRPr lang="en-US"/>
        </a:p>
      </dgm:t>
    </dgm:pt>
    <dgm:pt modelId="{EB7C6301-81CC-4D20-B2A9-966DE00123F5}">
      <dgm:prSet phldrT="[Text]" custT="1"/>
      <dgm:spPr>
        <a:solidFill>
          <a:srgbClr val="2981A5"/>
        </a:solidFill>
      </dgm:spPr>
      <dgm:t>
        <a:bodyPr/>
        <a:lstStyle/>
        <a:p>
          <a:r>
            <a:rPr lang="en-US" sz="2200" dirty="0">
              <a:latin typeface="DM Sans" pitchFamily="2" charset="0"/>
            </a:rPr>
            <a:t>Culture</a:t>
          </a:r>
        </a:p>
      </dgm:t>
    </dgm:pt>
    <dgm:pt modelId="{A62A44F5-4632-42DF-8C43-D1850FF54027}" type="parTrans" cxnId="{A5FF9AEB-49BE-42EE-A0DD-D7C3C2C6B69A}">
      <dgm:prSet/>
      <dgm:spPr/>
      <dgm:t>
        <a:bodyPr/>
        <a:lstStyle/>
        <a:p>
          <a:endParaRPr lang="en-US"/>
        </a:p>
      </dgm:t>
    </dgm:pt>
    <dgm:pt modelId="{77D011A2-9AE8-497C-9EA0-8C435FEE27D5}" type="sibTrans" cxnId="{A5FF9AEB-49BE-42EE-A0DD-D7C3C2C6B69A}">
      <dgm:prSet/>
      <dgm:spPr/>
      <dgm:t>
        <a:bodyPr/>
        <a:lstStyle/>
        <a:p>
          <a:endParaRPr lang="en-US"/>
        </a:p>
      </dgm:t>
    </dgm:pt>
    <dgm:pt modelId="{E5CFF1F0-EEFD-427A-A224-0FE772AA6B7C}">
      <dgm:prSet phldrT="[Text]" custT="1"/>
      <dgm:spPr>
        <a:solidFill>
          <a:srgbClr val="2981A5"/>
        </a:solidFill>
      </dgm:spPr>
      <dgm:t>
        <a:bodyPr/>
        <a:lstStyle/>
        <a:p>
          <a:r>
            <a:rPr lang="en-US" sz="2200" dirty="0">
              <a:latin typeface="DM Sans" pitchFamily="2" charset="0"/>
            </a:rPr>
            <a:t>Innovation</a:t>
          </a:r>
        </a:p>
      </dgm:t>
    </dgm:pt>
    <dgm:pt modelId="{84D84C50-5B92-47FF-9E22-EF08DD9A6F32}" type="parTrans" cxnId="{2D62AD31-C5CF-48DA-AD0A-D1990F224F0E}">
      <dgm:prSet/>
      <dgm:spPr/>
      <dgm:t>
        <a:bodyPr/>
        <a:lstStyle/>
        <a:p>
          <a:endParaRPr lang="en-US"/>
        </a:p>
      </dgm:t>
    </dgm:pt>
    <dgm:pt modelId="{F32B2153-76CA-456B-A6E0-69B582C78350}" type="sibTrans" cxnId="{2D62AD31-C5CF-48DA-AD0A-D1990F224F0E}">
      <dgm:prSet/>
      <dgm:spPr/>
      <dgm:t>
        <a:bodyPr/>
        <a:lstStyle/>
        <a:p>
          <a:endParaRPr lang="en-US"/>
        </a:p>
      </dgm:t>
    </dgm:pt>
    <dgm:pt modelId="{AC464DEF-019E-4F2B-B246-49977457BE47}">
      <dgm:prSet phldrT="[Text]" custT="1"/>
      <dgm:spPr>
        <a:solidFill>
          <a:srgbClr val="2981A5"/>
        </a:solidFill>
      </dgm:spPr>
      <dgm:t>
        <a:bodyPr/>
        <a:lstStyle/>
        <a:p>
          <a:r>
            <a:rPr lang="en-US" sz="2200" dirty="0">
              <a:latin typeface="DM Sans" pitchFamily="2" charset="0"/>
            </a:rPr>
            <a:t>Governance</a:t>
          </a:r>
        </a:p>
      </dgm:t>
    </dgm:pt>
    <dgm:pt modelId="{9A5BD370-31D5-4660-A241-2867B2261501}" type="parTrans" cxnId="{92DA6476-5315-4CD1-A3D2-827DEE13CB51}">
      <dgm:prSet/>
      <dgm:spPr/>
      <dgm:t>
        <a:bodyPr/>
        <a:lstStyle/>
        <a:p>
          <a:endParaRPr lang="en-US"/>
        </a:p>
      </dgm:t>
    </dgm:pt>
    <dgm:pt modelId="{77B5708D-90DF-408D-A373-999DA1F72061}" type="sibTrans" cxnId="{92DA6476-5315-4CD1-A3D2-827DEE13CB51}">
      <dgm:prSet/>
      <dgm:spPr/>
      <dgm:t>
        <a:bodyPr/>
        <a:lstStyle/>
        <a:p>
          <a:endParaRPr lang="en-US"/>
        </a:p>
      </dgm:t>
    </dgm:pt>
    <dgm:pt modelId="{303677C5-9492-4443-A356-1B393389060A}">
      <dgm:prSet phldrT="[Text]" custT="1"/>
      <dgm:spPr>
        <a:solidFill>
          <a:srgbClr val="2981A5"/>
        </a:solidFill>
      </dgm:spPr>
      <dgm:t>
        <a:bodyPr/>
        <a:lstStyle/>
        <a:p>
          <a:r>
            <a:rPr lang="en-US" sz="2200" dirty="0">
              <a:latin typeface="DM Sans" pitchFamily="2" charset="0"/>
            </a:rPr>
            <a:t>Low Voltage &amp; Telecom</a:t>
          </a:r>
        </a:p>
      </dgm:t>
    </dgm:pt>
    <dgm:pt modelId="{166CC6BE-0A0A-4B55-A1B3-DE4058BA7392}" type="sibTrans" cxnId="{6AA321A2-AF8B-4D5B-B516-5C491F89E4EE}">
      <dgm:prSet/>
      <dgm:spPr/>
      <dgm:t>
        <a:bodyPr/>
        <a:lstStyle/>
        <a:p>
          <a:endParaRPr lang="en-US"/>
        </a:p>
      </dgm:t>
    </dgm:pt>
    <dgm:pt modelId="{4BE6DDF2-0ED2-4005-9FF2-95653AADFE3D}" type="parTrans" cxnId="{6AA321A2-AF8B-4D5B-B516-5C491F89E4EE}">
      <dgm:prSet/>
      <dgm:spPr/>
      <dgm:t>
        <a:bodyPr/>
        <a:lstStyle/>
        <a:p>
          <a:endParaRPr lang="en-US"/>
        </a:p>
      </dgm:t>
    </dgm:pt>
    <dgm:pt modelId="{0F145EE2-7A2F-4364-85D5-3FF62D05F0F1}" type="pres">
      <dgm:prSet presAssocID="{0A8E1DB7-93D6-477B-8DC1-7CB8693D412F}" presName="linear" presStyleCnt="0">
        <dgm:presLayoutVars>
          <dgm:dir/>
          <dgm:animLvl val="lvl"/>
          <dgm:resizeHandles val="exact"/>
        </dgm:presLayoutVars>
      </dgm:prSet>
      <dgm:spPr/>
    </dgm:pt>
    <dgm:pt modelId="{EF5C5D47-770C-4DAB-852D-0A9D867F0F7B}" type="pres">
      <dgm:prSet presAssocID="{137F902B-022D-4011-BEDA-4ABC1898E608}" presName="parentLin" presStyleCnt="0"/>
      <dgm:spPr/>
    </dgm:pt>
    <dgm:pt modelId="{A34FF519-46D7-4440-8ABA-F9C7BF9AB09A}" type="pres">
      <dgm:prSet presAssocID="{137F902B-022D-4011-BEDA-4ABC1898E608}" presName="parentLeftMargin" presStyleLbl="node1" presStyleIdx="0" presStyleCnt="6"/>
      <dgm:spPr/>
    </dgm:pt>
    <dgm:pt modelId="{7E11FDA2-FB25-4EA6-B03B-F1BF7EDF0817}" type="pres">
      <dgm:prSet presAssocID="{137F902B-022D-4011-BEDA-4ABC1898E608}" presName="parentText" presStyleLbl="node1" presStyleIdx="0" presStyleCnt="6" custScaleX="99612" custScaleY="91091">
        <dgm:presLayoutVars>
          <dgm:chMax val="0"/>
          <dgm:bulletEnabled val="1"/>
        </dgm:presLayoutVars>
      </dgm:prSet>
      <dgm:spPr/>
    </dgm:pt>
    <dgm:pt modelId="{96E70DE2-22A5-4F6D-A504-09339A06FE8D}" type="pres">
      <dgm:prSet presAssocID="{137F902B-022D-4011-BEDA-4ABC1898E608}" presName="negativeSpace" presStyleCnt="0"/>
      <dgm:spPr/>
    </dgm:pt>
    <dgm:pt modelId="{7B63D021-6B12-417E-AB43-B8D8C929CEC5}" type="pres">
      <dgm:prSet presAssocID="{137F902B-022D-4011-BEDA-4ABC1898E608}" presName="childText" presStyleLbl="conFgAcc1" presStyleIdx="0" presStyleCnt="6">
        <dgm:presLayoutVars>
          <dgm:bulletEnabled val="1"/>
        </dgm:presLayoutVars>
      </dgm:prSet>
      <dgm:spPr>
        <a:noFill/>
        <a:ln>
          <a:noFill/>
        </a:ln>
      </dgm:spPr>
    </dgm:pt>
    <dgm:pt modelId="{85DF3212-BC1D-47DF-AF7D-E2652C409064}" type="pres">
      <dgm:prSet presAssocID="{E3C25976-AEF5-475A-A2DF-1FD95D86A6FB}" presName="spaceBetweenRectangles" presStyleCnt="0"/>
      <dgm:spPr/>
    </dgm:pt>
    <dgm:pt modelId="{76DC687D-7BDA-4E75-B70E-DD34481E54CE}" type="pres">
      <dgm:prSet presAssocID="{303677C5-9492-4443-A356-1B393389060A}" presName="parentLin" presStyleCnt="0"/>
      <dgm:spPr/>
    </dgm:pt>
    <dgm:pt modelId="{BF9EBADF-8720-4EBD-890A-CAE09DB4C778}" type="pres">
      <dgm:prSet presAssocID="{303677C5-9492-4443-A356-1B393389060A}" presName="parentLeftMargin" presStyleLbl="node1" presStyleIdx="0" presStyleCnt="6"/>
      <dgm:spPr/>
    </dgm:pt>
    <dgm:pt modelId="{12B77571-8920-47B6-B8E7-3157DFF8654F}" type="pres">
      <dgm:prSet presAssocID="{303677C5-9492-4443-A356-1B393389060A}" presName="parentText" presStyleLbl="node1" presStyleIdx="1" presStyleCnt="6">
        <dgm:presLayoutVars>
          <dgm:chMax val="0"/>
          <dgm:bulletEnabled val="1"/>
        </dgm:presLayoutVars>
      </dgm:prSet>
      <dgm:spPr/>
    </dgm:pt>
    <dgm:pt modelId="{B5EBE136-FBC2-4B30-A677-5564C291DA16}" type="pres">
      <dgm:prSet presAssocID="{303677C5-9492-4443-A356-1B393389060A}" presName="negativeSpace" presStyleCnt="0"/>
      <dgm:spPr/>
    </dgm:pt>
    <dgm:pt modelId="{81550AE7-C004-47E3-B506-560EE102B2F8}" type="pres">
      <dgm:prSet presAssocID="{303677C5-9492-4443-A356-1B393389060A}" presName="childText" presStyleLbl="conFgAcc1" presStyleIdx="1" presStyleCnt="6">
        <dgm:presLayoutVars>
          <dgm:bulletEnabled val="1"/>
        </dgm:presLayoutVars>
      </dgm:prSet>
      <dgm:spPr>
        <a:noFill/>
        <a:ln>
          <a:noFill/>
        </a:ln>
      </dgm:spPr>
    </dgm:pt>
    <dgm:pt modelId="{D60C55C1-D6B2-4778-8FF2-D429EC8B5DCE}" type="pres">
      <dgm:prSet presAssocID="{166CC6BE-0A0A-4B55-A1B3-DE4058BA7392}" presName="spaceBetweenRectangles" presStyleCnt="0"/>
      <dgm:spPr/>
    </dgm:pt>
    <dgm:pt modelId="{37E70B98-24F3-4444-8841-593270481AE0}" type="pres">
      <dgm:prSet presAssocID="{2662CFB0-33A0-42DF-8EF3-E29217471C20}" presName="parentLin" presStyleCnt="0"/>
      <dgm:spPr/>
    </dgm:pt>
    <dgm:pt modelId="{C93A6CAF-7942-4006-9F5B-88E988415FFC}" type="pres">
      <dgm:prSet presAssocID="{2662CFB0-33A0-42DF-8EF3-E29217471C20}" presName="parentLeftMargin" presStyleLbl="node1" presStyleIdx="1" presStyleCnt="6"/>
      <dgm:spPr/>
    </dgm:pt>
    <dgm:pt modelId="{0C49D3E2-874B-4184-9339-ECD4AD6292C0}" type="pres">
      <dgm:prSet presAssocID="{2662CFB0-33A0-42DF-8EF3-E29217471C20}" presName="parentText" presStyleLbl="node1" presStyleIdx="2" presStyleCnt="6">
        <dgm:presLayoutVars>
          <dgm:chMax val="0"/>
          <dgm:bulletEnabled val="1"/>
        </dgm:presLayoutVars>
      </dgm:prSet>
      <dgm:spPr/>
    </dgm:pt>
    <dgm:pt modelId="{6208B354-E034-4C2F-B391-5B618757D53D}" type="pres">
      <dgm:prSet presAssocID="{2662CFB0-33A0-42DF-8EF3-E29217471C20}" presName="negativeSpace" presStyleCnt="0"/>
      <dgm:spPr/>
    </dgm:pt>
    <dgm:pt modelId="{F1BC2F44-A3F4-40CF-B821-868B79BED66C}" type="pres">
      <dgm:prSet presAssocID="{2662CFB0-33A0-42DF-8EF3-E29217471C20}" presName="childText" presStyleLbl="conFgAcc1" presStyleIdx="2" presStyleCnt="6">
        <dgm:presLayoutVars>
          <dgm:bulletEnabled val="1"/>
        </dgm:presLayoutVars>
      </dgm:prSet>
      <dgm:spPr>
        <a:noFill/>
        <a:ln>
          <a:noFill/>
        </a:ln>
      </dgm:spPr>
    </dgm:pt>
    <dgm:pt modelId="{0FD8167F-A94E-40E5-A9B1-A065C7F69AC8}" type="pres">
      <dgm:prSet presAssocID="{ABCEF918-5A3D-4478-A86E-86299F37EEE0}" presName="spaceBetweenRectangles" presStyleCnt="0"/>
      <dgm:spPr/>
    </dgm:pt>
    <dgm:pt modelId="{43EBFEC9-52D6-480E-A438-965972124CE0}" type="pres">
      <dgm:prSet presAssocID="{E5CFF1F0-EEFD-427A-A224-0FE772AA6B7C}" presName="parentLin" presStyleCnt="0"/>
      <dgm:spPr/>
    </dgm:pt>
    <dgm:pt modelId="{C3B9EF01-B620-442D-9281-DEE2C791D120}" type="pres">
      <dgm:prSet presAssocID="{E5CFF1F0-EEFD-427A-A224-0FE772AA6B7C}" presName="parentLeftMargin" presStyleLbl="node1" presStyleIdx="2" presStyleCnt="6"/>
      <dgm:spPr/>
    </dgm:pt>
    <dgm:pt modelId="{CBF6A1F2-EAAA-4C35-B7F2-607CF5F69EDF}" type="pres">
      <dgm:prSet presAssocID="{E5CFF1F0-EEFD-427A-A224-0FE772AA6B7C}" presName="parentText" presStyleLbl="node1" presStyleIdx="3" presStyleCnt="6">
        <dgm:presLayoutVars>
          <dgm:chMax val="0"/>
          <dgm:bulletEnabled val="1"/>
        </dgm:presLayoutVars>
      </dgm:prSet>
      <dgm:spPr/>
    </dgm:pt>
    <dgm:pt modelId="{89F62A8B-7821-403A-BCBA-2FE02CF9396B}" type="pres">
      <dgm:prSet presAssocID="{E5CFF1F0-EEFD-427A-A224-0FE772AA6B7C}" presName="negativeSpace" presStyleCnt="0"/>
      <dgm:spPr/>
    </dgm:pt>
    <dgm:pt modelId="{34EC8C35-C464-4E40-A524-A50950AF3278}" type="pres">
      <dgm:prSet presAssocID="{E5CFF1F0-EEFD-427A-A224-0FE772AA6B7C}" presName="childText" presStyleLbl="conFgAcc1" presStyleIdx="3" presStyleCnt="6">
        <dgm:presLayoutVars>
          <dgm:bulletEnabled val="1"/>
        </dgm:presLayoutVars>
      </dgm:prSet>
      <dgm:spPr>
        <a:noFill/>
        <a:ln>
          <a:noFill/>
        </a:ln>
      </dgm:spPr>
    </dgm:pt>
    <dgm:pt modelId="{BCCD2083-953B-4A00-9DC1-CC260749D50D}" type="pres">
      <dgm:prSet presAssocID="{F32B2153-76CA-456B-A6E0-69B582C78350}" presName="spaceBetweenRectangles" presStyleCnt="0"/>
      <dgm:spPr/>
    </dgm:pt>
    <dgm:pt modelId="{BFAFBFB7-B5EE-4693-BEF3-9F6F85DE9160}" type="pres">
      <dgm:prSet presAssocID="{EB7C6301-81CC-4D20-B2A9-966DE00123F5}" presName="parentLin" presStyleCnt="0"/>
      <dgm:spPr/>
    </dgm:pt>
    <dgm:pt modelId="{293B8C59-E783-43D6-9575-3711874B92BD}" type="pres">
      <dgm:prSet presAssocID="{EB7C6301-81CC-4D20-B2A9-966DE00123F5}" presName="parentLeftMargin" presStyleLbl="node1" presStyleIdx="3" presStyleCnt="6"/>
      <dgm:spPr/>
    </dgm:pt>
    <dgm:pt modelId="{D99CF93C-7452-4F70-8018-AA95F7421507}" type="pres">
      <dgm:prSet presAssocID="{EB7C6301-81CC-4D20-B2A9-966DE00123F5}" presName="parentText" presStyleLbl="node1" presStyleIdx="4" presStyleCnt="6">
        <dgm:presLayoutVars>
          <dgm:chMax val="0"/>
          <dgm:bulletEnabled val="1"/>
        </dgm:presLayoutVars>
      </dgm:prSet>
      <dgm:spPr/>
    </dgm:pt>
    <dgm:pt modelId="{038F60E3-EB02-4486-A71B-DE968F356254}" type="pres">
      <dgm:prSet presAssocID="{EB7C6301-81CC-4D20-B2A9-966DE00123F5}" presName="negativeSpace" presStyleCnt="0"/>
      <dgm:spPr/>
    </dgm:pt>
    <dgm:pt modelId="{4554B56B-C520-495A-9D46-4BA7CF524ED6}" type="pres">
      <dgm:prSet presAssocID="{EB7C6301-81CC-4D20-B2A9-966DE00123F5}" presName="childText" presStyleLbl="conFgAcc1" presStyleIdx="4" presStyleCnt="6">
        <dgm:presLayoutVars>
          <dgm:bulletEnabled val="1"/>
        </dgm:presLayoutVars>
      </dgm:prSet>
      <dgm:spPr>
        <a:noFill/>
        <a:ln>
          <a:noFill/>
        </a:ln>
      </dgm:spPr>
    </dgm:pt>
    <dgm:pt modelId="{430A8B03-8190-446C-BDD6-322F32505122}" type="pres">
      <dgm:prSet presAssocID="{77D011A2-9AE8-497C-9EA0-8C435FEE27D5}" presName="spaceBetweenRectangles" presStyleCnt="0"/>
      <dgm:spPr/>
    </dgm:pt>
    <dgm:pt modelId="{C527A9DC-1215-42B1-8B09-17CFD05FC61B}" type="pres">
      <dgm:prSet presAssocID="{AC464DEF-019E-4F2B-B246-49977457BE47}" presName="parentLin" presStyleCnt="0"/>
      <dgm:spPr/>
    </dgm:pt>
    <dgm:pt modelId="{FF6A3075-2C3E-4816-991E-709F1199DACE}" type="pres">
      <dgm:prSet presAssocID="{AC464DEF-019E-4F2B-B246-49977457BE47}" presName="parentLeftMargin" presStyleLbl="node1" presStyleIdx="4" presStyleCnt="6"/>
      <dgm:spPr/>
    </dgm:pt>
    <dgm:pt modelId="{14F3A221-9809-49AE-8379-872E75347627}" type="pres">
      <dgm:prSet presAssocID="{AC464DEF-019E-4F2B-B246-49977457BE47}" presName="parentText" presStyleLbl="node1" presStyleIdx="5" presStyleCnt="6">
        <dgm:presLayoutVars>
          <dgm:chMax val="0"/>
          <dgm:bulletEnabled val="1"/>
        </dgm:presLayoutVars>
      </dgm:prSet>
      <dgm:spPr/>
    </dgm:pt>
    <dgm:pt modelId="{9C7937C4-38A7-4813-876D-DEDBB70DF0D9}" type="pres">
      <dgm:prSet presAssocID="{AC464DEF-019E-4F2B-B246-49977457BE47}" presName="negativeSpace" presStyleCnt="0"/>
      <dgm:spPr/>
    </dgm:pt>
    <dgm:pt modelId="{16D1FDEA-6C4B-474D-9922-352C9082A849}" type="pres">
      <dgm:prSet presAssocID="{AC464DEF-019E-4F2B-B246-49977457BE47}" presName="childText" presStyleLbl="conFgAcc1" presStyleIdx="5" presStyleCnt="6">
        <dgm:presLayoutVars>
          <dgm:bulletEnabled val="1"/>
        </dgm:presLayoutVars>
      </dgm:prSet>
      <dgm:spPr>
        <a:noFill/>
        <a:ln>
          <a:noFill/>
        </a:ln>
      </dgm:spPr>
    </dgm:pt>
  </dgm:ptLst>
  <dgm:cxnLst>
    <dgm:cxn modelId="{AC7FC926-E310-4A4A-874A-987A5E850165}" type="presOf" srcId="{303677C5-9492-4443-A356-1B393389060A}" destId="{BF9EBADF-8720-4EBD-890A-CAE09DB4C778}" srcOrd="0" destOrd="0" presId="urn:microsoft.com/office/officeart/2005/8/layout/list1"/>
    <dgm:cxn modelId="{2D62AD31-C5CF-48DA-AD0A-D1990F224F0E}" srcId="{0A8E1DB7-93D6-477B-8DC1-7CB8693D412F}" destId="{E5CFF1F0-EEFD-427A-A224-0FE772AA6B7C}" srcOrd="3" destOrd="0" parTransId="{84D84C50-5B92-47FF-9E22-EF08DD9A6F32}" sibTransId="{F32B2153-76CA-456B-A6E0-69B582C78350}"/>
    <dgm:cxn modelId="{4EB0CD49-7770-4669-A1F3-4BAB9C0B315C}" type="presOf" srcId="{0A8E1DB7-93D6-477B-8DC1-7CB8693D412F}" destId="{0F145EE2-7A2F-4364-85D5-3FF62D05F0F1}" srcOrd="0" destOrd="0" presId="urn:microsoft.com/office/officeart/2005/8/layout/list1"/>
    <dgm:cxn modelId="{6615CE6B-FCB0-4153-91AD-743B92C2A3D9}" type="presOf" srcId="{E5CFF1F0-EEFD-427A-A224-0FE772AA6B7C}" destId="{C3B9EF01-B620-442D-9281-DEE2C791D120}" srcOrd="0" destOrd="0" presId="urn:microsoft.com/office/officeart/2005/8/layout/list1"/>
    <dgm:cxn modelId="{86F12452-D60C-4B9C-A214-B3B6B78D1178}" type="presOf" srcId="{AC464DEF-019E-4F2B-B246-49977457BE47}" destId="{14F3A221-9809-49AE-8379-872E75347627}" srcOrd="1" destOrd="0" presId="urn:microsoft.com/office/officeart/2005/8/layout/list1"/>
    <dgm:cxn modelId="{889F2355-FF09-435C-803B-348C0A3139AC}" type="presOf" srcId="{AC464DEF-019E-4F2B-B246-49977457BE47}" destId="{FF6A3075-2C3E-4816-991E-709F1199DACE}" srcOrd="0" destOrd="0" presId="urn:microsoft.com/office/officeart/2005/8/layout/list1"/>
    <dgm:cxn modelId="{92DA6476-5315-4CD1-A3D2-827DEE13CB51}" srcId="{0A8E1DB7-93D6-477B-8DC1-7CB8693D412F}" destId="{AC464DEF-019E-4F2B-B246-49977457BE47}" srcOrd="5" destOrd="0" parTransId="{9A5BD370-31D5-4660-A241-2867B2261501}" sibTransId="{77B5708D-90DF-408D-A373-999DA1F72061}"/>
    <dgm:cxn modelId="{18016F7C-6F4B-4D84-8851-A7EF72788262}" srcId="{0A8E1DB7-93D6-477B-8DC1-7CB8693D412F}" destId="{137F902B-022D-4011-BEDA-4ABC1898E608}" srcOrd="0" destOrd="0" parTransId="{5DFA816F-A03D-4B84-9902-CF343E9FAEEB}" sibTransId="{E3C25976-AEF5-475A-A2DF-1FD95D86A6FB}"/>
    <dgm:cxn modelId="{1302D27E-D48E-4470-83D9-75B4F07DC59D}" type="presOf" srcId="{2662CFB0-33A0-42DF-8EF3-E29217471C20}" destId="{0C49D3E2-874B-4184-9339-ECD4AD6292C0}" srcOrd="1" destOrd="0" presId="urn:microsoft.com/office/officeart/2005/8/layout/list1"/>
    <dgm:cxn modelId="{E587E77E-F973-46A9-A478-3BB2F5B8A9D6}" type="presOf" srcId="{EB7C6301-81CC-4D20-B2A9-966DE00123F5}" destId="{D99CF93C-7452-4F70-8018-AA95F7421507}" srcOrd="1" destOrd="0" presId="urn:microsoft.com/office/officeart/2005/8/layout/list1"/>
    <dgm:cxn modelId="{4F15FFA0-88DA-4F26-B5F5-E15DE2D66715}" type="presOf" srcId="{137F902B-022D-4011-BEDA-4ABC1898E608}" destId="{7E11FDA2-FB25-4EA6-B03B-F1BF7EDF0817}" srcOrd="1" destOrd="0" presId="urn:microsoft.com/office/officeart/2005/8/layout/list1"/>
    <dgm:cxn modelId="{6AA321A2-AF8B-4D5B-B516-5C491F89E4EE}" srcId="{0A8E1DB7-93D6-477B-8DC1-7CB8693D412F}" destId="{303677C5-9492-4443-A356-1B393389060A}" srcOrd="1" destOrd="0" parTransId="{4BE6DDF2-0ED2-4005-9FF2-95653AADFE3D}" sibTransId="{166CC6BE-0A0A-4B55-A1B3-DE4058BA7392}"/>
    <dgm:cxn modelId="{78B0BDA4-5515-4C36-99EC-86699F641A1C}" type="presOf" srcId="{137F902B-022D-4011-BEDA-4ABC1898E608}" destId="{A34FF519-46D7-4440-8ABA-F9C7BF9AB09A}" srcOrd="0" destOrd="0" presId="urn:microsoft.com/office/officeart/2005/8/layout/list1"/>
    <dgm:cxn modelId="{D6DA93AB-A2DC-442A-A368-8ED9B3C2EA1D}" type="presOf" srcId="{303677C5-9492-4443-A356-1B393389060A}" destId="{12B77571-8920-47B6-B8E7-3157DFF8654F}" srcOrd="1" destOrd="0" presId="urn:microsoft.com/office/officeart/2005/8/layout/list1"/>
    <dgm:cxn modelId="{20868FAE-904F-486D-98C8-8E489BF714C1}" type="presOf" srcId="{E5CFF1F0-EEFD-427A-A224-0FE772AA6B7C}" destId="{CBF6A1F2-EAAA-4C35-B7F2-607CF5F69EDF}" srcOrd="1" destOrd="0" presId="urn:microsoft.com/office/officeart/2005/8/layout/list1"/>
    <dgm:cxn modelId="{B94DD6CE-21D7-4082-88B4-6181A0818C9D}" type="presOf" srcId="{2662CFB0-33A0-42DF-8EF3-E29217471C20}" destId="{C93A6CAF-7942-4006-9F5B-88E988415FFC}" srcOrd="0" destOrd="0" presId="urn:microsoft.com/office/officeart/2005/8/layout/list1"/>
    <dgm:cxn modelId="{B97BC2E0-03FC-405E-9B71-AA7D71BA7471}" srcId="{0A8E1DB7-93D6-477B-8DC1-7CB8693D412F}" destId="{2662CFB0-33A0-42DF-8EF3-E29217471C20}" srcOrd="2" destOrd="0" parTransId="{53B96D2D-4E8F-45C5-936C-5DB81D574D89}" sibTransId="{ABCEF918-5A3D-4478-A86E-86299F37EEE0}"/>
    <dgm:cxn modelId="{E20FDDE0-1590-4CD2-9C9E-40AEEFDA4C3A}" type="presOf" srcId="{EB7C6301-81CC-4D20-B2A9-966DE00123F5}" destId="{293B8C59-E783-43D6-9575-3711874B92BD}" srcOrd="0" destOrd="0" presId="urn:microsoft.com/office/officeart/2005/8/layout/list1"/>
    <dgm:cxn modelId="{A5FF9AEB-49BE-42EE-A0DD-D7C3C2C6B69A}" srcId="{0A8E1DB7-93D6-477B-8DC1-7CB8693D412F}" destId="{EB7C6301-81CC-4D20-B2A9-966DE00123F5}" srcOrd="4" destOrd="0" parTransId="{A62A44F5-4632-42DF-8C43-D1850FF54027}" sibTransId="{77D011A2-9AE8-497C-9EA0-8C435FEE27D5}"/>
    <dgm:cxn modelId="{C5ED3839-AA13-4A99-9711-5B1673CDC336}" type="presParOf" srcId="{0F145EE2-7A2F-4364-85D5-3FF62D05F0F1}" destId="{EF5C5D47-770C-4DAB-852D-0A9D867F0F7B}" srcOrd="0" destOrd="0" presId="urn:microsoft.com/office/officeart/2005/8/layout/list1"/>
    <dgm:cxn modelId="{F19955D7-6BB5-4992-949B-C5E7E4BAC8BD}" type="presParOf" srcId="{EF5C5D47-770C-4DAB-852D-0A9D867F0F7B}" destId="{A34FF519-46D7-4440-8ABA-F9C7BF9AB09A}" srcOrd="0" destOrd="0" presId="urn:microsoft.com/office/officeart/2005/8/layout/list1"/>
    <dgm:cxn modelId="{FB4F44EE-B0BB-4293-9D7B-99A61D2643E8}" type="presParOf" srcId="{EF5C5D47-770C-4DAB-852D-0A9D867F0F7B}" destId="{7E11FDA2-FB25-4EA6-B03B-F1BF7EDF0817}" srcOrd="1" destOrd="0" presId="urn:microsoft.com/office/officeart/2005/8/layout/list1"/>
    <dgm:cxn modelId="{1373B972-365B-4A03-810D-899D4B316CFD}" type="presParOf" srcId="{0F145EE2-7A2F-4364-85D5-3FF62D05F0F1}" destId="{96E70DE2-22A5-4F6D-A504-09339A06FE8D}" srcOrd="1" destOrd="0" presId="urn:microsoft.com/office/officeart/2005/8/layout/list1"/>
    <dgm:cxn modelId="{43D489FD-D0BF-44CD-A263-7C51241DB84D}" type="presParOf" srcId="{0F145EE2-7A2F-4364-85D5-3FF62D05F0F1}" destId="{7B63D021-6B12-417E-AB43-B8D8C929CEC5}" srcOrd="2" destOrd="0" presId="urn:microsoft.com/office/officeart/2005/8/layout/list1"/>
    <dgm:cxn modelId="{58C6AC49-568C-43DE-95F6-1D8D7867C2F9}" type="presParOf" srcId="{0F145EE2-7A2F-4364-85D5-3FF62D05F0F1}" destId="{85DF3212-BC1D-47DF-AF7D-E2652C409064}" srcOrd="3" destOrd="0" presId="urn:microsoft.com/office/officeart/2005/8/layout/list1"/>
    <dgm:cxn modelId="{9C513174-A290-41F2-B2C7-A18A2687E9EA}" type="presParOf" srcId="{0F145EE2-7A2F-4364-85D5-3FF62D05F0F1}" destId="{76DC687D-7BDA-4E75-B70E-DD34481E54CE}" srcOrd="4" destOrd="0" presId="urn:microsoft.com/office/officeart/2005/8/layout/list1"/>
    <dgm:cxn modelId="{3961431B-C641-4CA2-9FFD-F2F2042950B0}" type="presParOf" srcId="{76DC687D-7BDA-4E75-B70E-DD34481E54CE}" destId="{BF9EBADF-8720-4EBD-890A-CAE09DB4C778}" srcOrd="0" destOrd="0" presId="urn:microsoft.com/office/officeart/2005/8/layout/list1"/>
    <dgm:cxn modelId="{A19FC807-5DB5-4EB3-AFAD-15056D791BF5}" type="presParOf" srcId="{76DC687D-7BDA-4E75-B70E-DD34481E54CE}" destId="{12B77571-8920-47B6-B8E7-3157DFF8654F}" srcOrd="1" destOrd="0" presId="urn:microsoft.com/office/officeart/2005/8/layout/list1"/>
    <dgm:cxn modelId="{8948191A-9D8A-4558-9845-CA77A4C43085}" type="presParOf" srcId="{0F145EE2-7A2F-4364-85D5-3FF62D05F0F1}" destId="{B5EBE136-FBC2-4B30-A677-5564C291DA16}" srcOrd="5" destOrd="0" presId="urn:microsoft.com/office/officeart/2005/8/layout/list1"/>
    <dgm:cxn modelId="{A13A014B-2A95-46A4-A3C4-82ACBC41CD5E}" type="presParOf" srcId="{0F145EE2-7A2F-4364-85D5-3FF62D05F0F1}" destId="{81550AE7-C004-47E3-B506-560EE102B2F8}" srcOrd="6" destOrd="0" presId="urn:microsoft.com/office/officeart/2005/8/layout/list1"/>
    <dgm:cxn modelId="{3DBE251E-515A-44C3-B76F-01D8ABF39FE5}" type="presParOf" srcId="{0F145EE2-7A2F-4364-85D5-3FF62D05F0F1}" destId="{D60C55C1-D6B2-4778-8FF2-D429EC8B5DCE}" srcOrd="7" destOrd="0" presId="urn:microsoft.com/office/officeart/2005/8/layout/list1"/>
    <dgm:cxn modelId="{F86CE89F-0CC1-4048-8B03-35224BC655B2}" type="presParOf" srcId="{0F145EE2-7A2F-4364-85D5-3FF62D05F0F1}" destId="{37E70B98-24F3-4444-8841-593270481AE0}" srcOrd="8" destOrd="0" presId="urn:microsoft.com/office/officeart/2005/8/layout/list1"/>
    <dgm:cxn modelId="{2C38AE25-D32D-4048-9647-CBCCDAC0AC1A}" type="presParOf" srcId="{37E70B98-24F3-4444-8841-593270481AE0}" destId="{C93A6CAF-7942-4006-9F5B-88E988415FFC}" srcOrd="0" destOrd="0" presId="urn:microsoft.com/office/officeart/2005/8/layout/list1"/>
    <dgm:cxn modelId="{02FAE37E-345E-47AB-8B9B-FA7D1A0F43ED}" type="presParOf" srcId="{37E70B98-24F3-4444-8841-593270481AE0}" destId="{0C49D3E2-874B-4184-9339-ECD4AD6292C0}" srcOrd="1" destOrd="0" presId="urn:microsoft.com/office/officeart/2005/8/layout/list1"/>
    <dgm:cxn modelId="{906A3813-07FE-40D7-AE86-BB963B2A1BAB}" type="presParOf" srcId="{0F145EE2-7A2F-4364-85D5-3FF62D05F0F1}" destId="{6208B354-E034-4C2F-B391-5B618757D53D}" srcOrd="9" destOrd="0" presId="urn:microsoft.com/office/officeart/2005/8/layout/list1"/>
    <dgm:cxn modelId="{9FB36F4C-4915-46C5-B807-48787E630401}" type="presParOf" srcId="{0F145EE2-7A2F-4364-85D5-3FF62D05F0F1}" destId="{F1BC2F44-A3F4-40CF-B821-868B79BED66C}" srcOrd="10" destOrd="0" presId="urn:microsoft.com/office/officeart/2005/8/layout/list1"/>
    <dgm:cxn modelId="{368F70B1-62B7-46A3-8674-89A5BF77F1E5}" type="presParOf" srcId="{0F145EE2-7A2F-4364-85D5-3FF62D05F0F1}" destId="{0FD8167F-A94E-40E5-A9B1-A065C7F69AC8}" srcOrd="11" destOrd="0" presId="urn:microsoft.com/office/officeart/2005/8/layout/list1"/>
    <dgm:cxn modelId="{1FBB1A99-4EBF-466B-8B72-FDEDC34B511E}" type="presParOf" srcId="{0F145EE2-7A2F-4364-85D5-3FF62D05F0F1}" destId="{43EBFEC9-52D6-480E-A438-965972124CE0}" srcOrd="12" destOrd="0" presId="urn:microsoft.com/office/officeart/2005/8/layout/list1"/>
    <dgm:cxn modelId="{925F8FCA-450A-403F-A24A-B4B27D5C4133}" type="presParOf" srcId="{43EBFEC9-52D6-480E-A438-965972124CE0}" destId="{C3B9EF01-B620-442D-9281-DEE2C791D120}" srcOrd="0" destOrd="0" presId="urn:microsoft.com/office/officeart/2005/8/layout/list1"/>
    <dgm:cxn modelId="{5CE00FB8-3341-4DC3-95E5-BA1F3083D791}" type="presParOf" srcId="{43EBFEC9-52D6-480E-A438-965972124CE0}" destId="{CBF6A1F2-EAAA-4C35-B7F2-607CF5F69EDF}" srcOrd="1" destOrd="0" presId="urn:microsoft.com/office/officeart/2005/8/layout/list1"/>
    <dgm:cxn modelId="{1DB31CE4-3342-42F1-B880-1D5EA07B5A24}" type="presParOf" srcId="{0F145EE2-7A2F-4364-85D5-3FF62D05F0F1}" destId="{89F62A8B-7821-403A-BCBA-2FE02CF9396B}" srcOrd="13" destOrd="0" presId="urn:microsoft.com/office/officeart/2005/8/layout/list1"/>
    <dgm:cxn modelId="{6305C880-96AB-49EC-BCD1-2CF0F4145771}" type="presParOf" srcId="{0F145EE2-7A2F-4364-85D5-3FF62D05F0F1}" destId="{34EC8C35-C464-4E40-A524-A50950AF3278}" srcOrd="14" destOrd="0" presId="urn:microsoft.com/office/officeart/2005/8/layout/list1"/>
    <dgm:cxn modelId="{18F0AE14-2441-461F-9656-9231B035D7EC}" type="presParOf" srcId="{0F145EE2-7A2F-4364-85D5-3FF62D05F0F1}" destId="{BCCD2083-953B-4A00-9DC1-CC260749D50D}" srcOrd="15" destOrd="0" presId="urn:microsoft.com/office/officeart/2005/8/layout/list1"/>
    <dgm:cxn modelId="{1DA1A46C-12BA-48FD-9BBD-D1C6493BF47B}" type="presParOf" srcId="{0F145EE2-7A2F-4364-85D5-3FF62D05F0F1}" destId="{BFAFBFB7-B5EE-4693-BEF3-9F6F85DE9160}" srcOrd="16" destOrd="0" presId="urn:microsoft.com/office/officeart/2005/8/layout/list1"/>
    <dgm:cxn modelId="{8D207292-6CFD-4975-A0E7-7349C2A202F8}" type="presParOf" srcId="{BFAFBFB7-B5EE-4693-BEF3-9F6F85DE9160}" destId="{293B8C59-E783-43D6-9575-3711874B92BD}" srcOrd="0" destOrd="0" presId="urn:microsoft.com/office/officeart/2005/8/layout/list1"/>
    <dgm:cxn modelId="{32A43303-BD8A-48FA-9F8E-B0B7DC137E02}" type="presParOf" srcId="{BFAFBFB7-B5EE-4693-BEF3-9F6F85DE9160}" destId="{D99CF93C-7452-4F70-8018-AA95F7421507}" srcOrd="1" destOrd="0" presId="urn:microsoft.com/office/officeart/2005/8/layout/list1"/>
    <dgm:cxn modelId="{006AACD9-F7E7-4447-9D17-22D11ABC140D}" type="presParOf" srcId="{0F145EE2-7A2F-4364-85D5-3FF62D05F0F1}" destId="{038F60E3-EB02-4486-A71B-DE968F356254}" srcOrd="17" destOrd="0" presId="urn:microsoft.com/office/officeart/2005/8/layout/list1"/>
    <dgm:cxn modelId="{249EFD41-1428-4E0D-B710-367154E9B6CC}" type="presParOf" srcId="{0F145EE2-7A2F-4364-85D5-3FF62D05F0F1}" destId="{4554B56B-C520-495A-9D46-4BA7CF524ED6}" srcOrd="18" destOrd="0" presId="urn:microsoft.com/office/officeart/2005/8/layout/list1"/>
    <dgm:cxn modelId="{A5933A47-7B3D-4214-B925-15592272FF8B}" type="presParOf" srcId="{0F145EE2-7A2F-4364-85D5-3FF62D05F0F1}" destId="{430A8B03-8190-446C-BDD6-322F32505122}" srcOrd="19" destOrd="0" presId="urn:microsoft.com/office/officeart/2005/8/layout/list1"/>
    <dgm:cxn modelId="{700D86D4-452C-4EB4-968F-6224850C07E7}" type="presParOf" srcId="{0F145EE2-7A2F-4364-85D5-3FF62D05F0F1}" destId="{C527A9DC-1215-42B1-8B09-17CFD05FC61B}" srcOrd="20" destOrd="0" presId="urn:microsoft.com/office/officeart/2005/8/layout/list1"/>
    <dgm:cxn modelId="{16519340-3E57-42BF-9BAE-7C965E7FF05A}" type="presParOf" srcId="{C527A9DC-1215-42B1-8B09-17CFD05FC61B}" destId="{FF6A3075-2C3E-4816-991E-709F1199DACE}" srcOrd="0" destOrd="0" presId="urn:microsoft.com/office/officeart/2005/8/layout/list1"/>
    <dgm:cxn modelId="{2418FA15-8B59-47D9-8F09-130388EEBF89}" type="presParOf" srcId="{C527A9DC-1215-42B1-8B09-17CFD05FC61B}" destId="{14F3A221-9809-49AE-8379-872E75347627}" srcOrd="1" destOrd="0" presId="urn:microsoft.com/office/officeart/2005/8/layout/list1"/>
    <dgm:cxn modelId="{6F83F9B6-CEFD-4804-8507-3983E6EEE633}" type="presParOf" srcId="{0F145EE2-7A2F-4364-85D5-3FF62D05F0F1}" destId="{9C7937C4-38A7-4813-876D-DEDBB70DF0D9}" srcOrd="21" destOrd="0" presId="urn:microsoft.com/office/officeart/2005/8/layout/list1"/>
    <dgm:cxn modelId="{FF29A47B-029F-4933-A1DF-E686665D043A}" type="presParOf" srcId="{0F145EE2-7A2F-4364-85D5-3FF62D05F0F1}" destId="{16D1FDEA-6C4B-474D-9922-352C9082A84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8E46E3-78FA-441B-A798-64C3E1E5820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CEE9DCC-1860-4B5B-A73C-EE7DA0D8545A}">
      <dgm:prSet/>
      <dgm:spPr>
        <a:solidFill>
          <a:srgbClr val="5E6669"/>
        </a:solidFill>
      </dgm:spPr>
      <dgm:t>
        <a:bodyPr/>
        <a:lstStyle/>
        <a:p>
          <a:r>
            <a:rPr lang="en-US" dirty="0"/>
            <a:t>Assessment</a:t>
          </a:r>
        </a:p>
      </dgm:t>
    </dgm:pt>
    <dgm:pt modelId="{7983AA07-8028-47C7-AD7E-EA67DB4238B8}" type="parTrans" cxnId="{AD787179-197E-44D7-87CF-51E779609EF0}">
      <dgm:prSet/>
      <dgm:spPr/>
      <dgm:t>
        <a:bodyPr/>
        <a:lstStyle/>
        <a:p>
          <a:endParaRPr lang="en-US"/>
        </a:p>
      </dgm:t>
    </dgm:pt>
    <dgm:pt modelId="{CA727B96-7AA0-4BA2-81F4-4631D3579C07}" type="sibTrans" cxnId="{AD787179-197E-44D7-87CF-51E779609EF0}">
      <dgm:prSet/>
      <dgm:spPr/>
      <dgm:t>
        <a:bodyPr/>
        <a:lstStyle/>
        <a:p>
          <a:endParaRPr lang="en-US"/>
        </a:p>
      </dgm:t>
    </dgm:pt>
    <dgm:pt modelId="{00ECFCB5-1B73-4FCF-9AC7-4E0AB654C523}">
      <dgm:prSet/>
      <dgm:spPr>
        <a:solidFill>
          <a:srgbClr val="226784"/>
        </a:solidFill>
      </dgm:spPr>
      <dgm:t>
        <a:bodyPr/>
        <a:lstStyle/>
        <a:p>
          <a:r>
            <a:rPr lang="en-US"/>
            <a:t>Scorecard </a:t>
          </a:r>
        </a:p>
      </dgm:t>
    </dgm:pt>
    <dgm:pt modelId="{96995F10-0357-410C-B1BE-E0680F85B774}" type="parTrans" cxnId="{38FAFB86-1158-4898-A28B-C71E32F9CA19}">
      <dgm:prSet/>
      <dgm:spPr/>
      <dgm:t>
        <a:bodyPr/>
        <a:lstStyle/>
        <a:p>
          <a:endParaRPr lang="en-US"/>
        </a:p>
      </dgm:t>
    </dgm:pt>
    <dgm:pt modelId="{84E08584-C931-48F9-850F-BCFCBBCEB45C}" type="sibTrans" cxnId="{38FAFB86-1158-4898-A28B-C71E32F9CA19}">
      <dgm:prSet/>
      <dgm:spPr/>
      <dgm:t>
        <a:bodyPr/>
        <a:lstStyle/>
        <a:p>
          <a:endParaRPr lang="en-US"/>
        </a:p>
      </dgm:t>
    </dgm:pt>
    <dgm:pt modelId="{8CAF279A-8600-4969-B689-8C8E0B8E2E0B}">
      <dgm:prSet/>
      <dgm:spPr>
        <a:solidFill>
          <a:srgbClr val="2981A5"/>
        </a:solidFill>
      </dgm:spPr>
      <dgm:t>
        <a:bodyPr/>
        <a:lstStyle/>
        <a:p>
          <a:r>
            <a:rPr lang="en-US"/>
            <a:t>Roadmap</a:t>
          </a:r>
        </a:p>
      </dgm:t>
    </dgm:pt>
    <dgm:pt modelId="{627AAAFE-1359-404A-A14E-A4E0891795C1}" type="parTrans" cxnId="{1702DC1D-D4B8-4795-AF46-1C4EDC68360D}">
      <dgm:prSet/>
      <dgm:spPr/>
      <dgm:t>
        <a:bodyPr/>
        <a:lstStyle/>
        <a:p>
          <a:endParaRPr lang="en-US"/>
        </a:p>
      </dgm:t>
    </dgm:pt>
    <dgm:pt modelId="{14E149C3-C90A-4C51-A3E8-99198040F41B}" type="sibTrans" cxnId="{1702DC1D-D4B8-4795-AF46-1C4EDC68360D}">
      <dgm:prSet/>
      <dgm:spPr/>
      <dgm:t>
        <a:bodyPr/>
        <a:lstStyle/>
        <a:p>
          <a:endParaRPr lang="en-US"/>
        </a:p>
      </dgm:t>
    </dgm:pt>
    <dgm:pt modelId="{DF59E843-C766-401A-9A39-7ACF5E42EC13}">
      <dgm:prSet/>
      <dgm:spPr>
        <a:solidFill>
          <a:srgbClr val="5E6669"/>
        </a:solidFill>
      </dgm:spPr>
      <dgm:t>
        <a:bodyPr/>
        <a:lstStyle/>
        <a:p>
          <a:r>
            <a:rPr lang="en-US" dirty="0"/>
            <a:t>Execution</a:t>
          </a:r>
        </a:p>
      </dgm:t>
    </dgm:pt>
    <dgm:pt modelId="{565D816C-23DB-4D26-806F-F9A73BAE89AC}" type="parTrans" cxnId="{6C4903F4-C78B-498A-970C-FCA2732ACD26}">
      <dgm:prSet/>
      <dgm:spPr/>
      <dgm:t>
        <a:bodyPr/>
        <a:lstStyle/>
        <a:p>
          <a:endParaRPr lang="en-US"/>
        </a:p>
      </dgm:t>
    </dgm:pt>
    <dgm:pt modelId="{04BA6720-1352-4563-A022-DE1EB3D7DAED}" type="sibTrans" cxnId="{6C4903F4-C78B-498A-970C-FCA2732ACD26}">
      <dgm:prSet/>
      <dgm:spPr/>
      <dgm:t>
        <a:bodyPr/>
        <a:lstStyle/>
        <a:p>
          <a:endParaRPr lang="en-US"/>
        </a:p>
      </dgm:t>
    </dgm:pt>
    <dgm:pt modelId="{34C311B8-6762-49A7-9AE2-EC6DC394C1E9}" type="pres">
      <dgm:prSet presAssocID="{D18E46E3-78FA-441B-A798-64C3E1E58206}" presName="linear" presStyleCnt="0">
        <dgm:presLayoutVars>
          <dgm:animLvl val="lvl"/>
          <dgm:resizeHandles val="exact"/>
        </dgm:presLayoutVars>
      </dgm:prSet>
      <dgm:spPr/>
    </dgm:pt>
    <dgm:pt modelId="{261DDE47-308D-41FC-884B-EE9F47A7DDAE}" type="pres">
      <dgm:prSet presAssocID="{ACEE9DCC-1860-4B5B-A73C-EE7DA0D8545A}" presName="parentText" presStyleLbl="node1" presStyleIdx="0" presStyleCnt="4" custLinFactNeighborX="-85970" custLinFactNeighborY="-81042">
        <dgm:presLayoutVars>
          <dgm:chMax val="0"/>
          <dgm:bulletEnabled val="1"/>
        </dgm:presLayoutVars>
      </dgm:prSet>
      <dgm:spPr/>
    </dgm:pt>
    <dgm:pt modelId="{8A09DA36-7DF3-4F96-B745-F108BDD51666}" type="pres">
      <dgm:prSet presAssocID="{CA727B96-7AA0-4BA2-81F4-4631D3579C07}" presName="spacer" presStyleCnt="0"/>
      <dgm:spPr/>
    </dgm:pt>
    <dgm:pt modelId="{4402BECB-7AD7-4FCF-A5AA-47414A8F8BA9}" type="pres">
      <dgm:prSet presAssocID="{00ECFCB5-1B73-4FCF-9AC7-4E0AB654C523}" presName="parentText" presStyleLbl="node1" presStyleIdx="1" presStyleCnt="4">
        <dgm:presLayoutVars>
          <dgm:chMax val="0"/>
          <dgm:bulletEnabled val="1"/>
        </dgm:presLayoutVars>
      </dgm:prSet>
      <dgm:spPr/>
    </dgm:pt>
    <dgm:pt modelId="{EB3ECB1D-BCC7-4FCB-BCFE-7D6037A2B961}" type="pres">
      <dgm:prSet presAssocID="{84E08584-C931-48F9-850F-BCFCBBCEB45C}" presName="spacer" presStyleCnt="0"/>
      <dgm:spPr/>
    </dgm:pt>
    <dgm:pt modelId="{E63C302B-351A-4A50-9D65-EDC338B43430}" type="pres">
      <dgm:prSet presAssocID="{8CAF279A-8600-4969-B689-8C8E0B8E2E0B}" presName="parentText" presStyleLbl="node1" presStyleIdx="2" presStyleCnt="4">
        <dgm:presLayoutVars>
          <dgm:chMax val="0"/>
          <dgm:bulletEnabled val="1"/>
        </dgm:presLayoutVars>
      </dgm:prSet>
      <dgm:spPr/>
    </dgm:pt>
    <dgm:pt modelId="{C528813F-B083-401A-8E58-E5E419F75324}" type="pres">
      <dgm:prSet presAssocID="{14E149C3-C90A-4C51-A3E8-99198040F41B}" presName="spacer" presStyleCnt="0"/>
      <dgm:spPr/>
    </dgm:pt>
    <dgm:pt modelId="{BE4D2553-C8A1-4418-978A-008F932D37A8}" type="pres">
      <dgm:prSet presAssocID="{DF59E843-C766-401A-9A39-7ACF5E42EC13}" presName="parentText" presStyleLbl="node1" presStyleIdx="3" presStyleCnt="4" custLinFactY="38384" custLinFactNeighborX="299" custLinFactNeighborY="100000">
        <dgm:presLayoutVars>
          <dgm:chMax val="0"/>
          <dgm:bulletEnabled val="1"/>
        </dgm:presLayoutVars>
      </dgm:prSet>
      <dgm:spPr/>
    </dgm:pt>
  </dgm:ptLst>
  <dgm:cxnLst>
    <dgm:cxn modelId="{1702DC1D-D4B8-4795-AF46-1C4EDC68360D}" srcId="{D18E46E3-78FA-441B-A798-64C3E1E58206}" destId="{8CAF279A-8600-4969-B689-8C8E0B8E2E0B}" srcOrd="2" destOrd="0" parTransId="{627AAAFE-1359-404A-A14E-A4E0891795C1}" sibTransId="{14E149C3-C90A-4C51-A3E8-99198040F41B}"/>
    <dgm:cxn modelId="{FB69A82D-8E30-4120-B40B-D8109911EEC2}" type="presOf" srcId="{8CAF279A-8600-4969-B689-8C8E0B8E2E0B}" destId="{E63C302B-351A-4A50-9D65-EDC338B43430}" srcOrd="0" destOrd="0" presId="urn:microsoft.com/office/officeart/2005/8/layout/vList2"/>
    <dgm:cxn modelId="{AD787179-197E-44D7-87CF-51E779609EF0}" srcId="{D18E46E3-78FA-441B-A798-64C3E1E58206}" destId="{ACEE9DCC-1860-4B5B-A73C-EE7DA0D8545A}" srcOrd="0" destOrd="0" parTransId="{7983AA07-8028-47C7-AD7E-EA67DB4238B8}" sibTransId="{CA727B96-7AA0-4BA2-81F4-4631D3579C07}"/>
    <dgm:cxn modelId="{ED6CFC7C-9B36-430B-B13E-3D89C4054479}" type="presOf" srcId="{D18E46E3-78FA-441B-A798-64C3E1E58206}" destId="{34C311B8-6762-49A7-9AE2-EC6DC394C1E9}" srcOrd="0" destOrd="0" presId="urn:microsoft.com/office/officeart/2005/8/layout/vList2"/>
    <dgm:cxn modelId="{38FAFB86-1158-4898-A28B-C71E32F9CA19}" srcId="{D18E46E3-78FA-441B-A798-64C3E1E58206}" destId="{00ECFCB5-1B73-4FCF-9AC7-4E0AB654C523}" srcOrd="1" destOrd="0" parTransId="{96995F10-0357-410C-B1BE-E0680F85B774}" sibTransId="{84E08584-C931-48F9-850F-BCFCBBCEB45C}"/>
    <dgm:cxn modelId="{AE8F6CA0-2F90-4CF5-B272-86A20AB74FE5}" type="presOf" srcId="{00ECFCB5-1B73-4FCF-9AC7-4E0AB654C523}" destId="{4402BECB-7AD7-4FCF-A5AA-47414A8F8BA9}" srcOrd="0" destOrd="0" presId="urn:microsoft.com/office/officeart/2005/8/layout/vList2"/>
    <dgm:cxn modelId="{E61F8AE9-9DEA-47B4-9550-18412D65843E}" type="presOf" srcId="{DF59E843-C766-401A-9A39-7ACF5E42EC13}" destId="{BE4D2553-C8A1-4418-978A-008F932D37A8}" srcOrd="0" destOrd="0" presId="urn:microsoft.com/office/officeart/2005/8/layout/vList2"/>
    <dgm:cxn modelId="{5F024EF1-CD21-4AD2-A7B6-6B439929C44D}" type="presOf" srcId="{ACEE9DCC-1860-4B5B-A73C-EE7DA0D8545A}" destId="{261DDE47-308D-41FC-884B-EE9F47A7DDAE}" srcOrd="0" destOrd="0" presId="urn:microsoft.com/office/officeart/2005/8/layout/vList2"/>
    <dgm:cxn modelId="{6C4903F4-C78B-498A-970C-FCA2732ACD26}" srcId="{D18E46E3-78FA-441B-A798-64C3E1E58206}" destId="{DF59E843-C766-401A-9A39-7ACF5E42EC13}" srcOrd="3" destOrd="0" parTransId="{565D816C-23DB-4D26-806F-F9A73BAE89AC}" sibTransId="{04BA6720-1352-4563-A022-DE1EB3D7DAED}"/>
    <dgm:cxn modelId="{8E15C114-AC1D-4714-B931-D19191453574}" type="presParOf" srcId="{34C311B8-6762-49A7-9AE2-EC6DC394C1E9}" destId="{261DDE47-308D-41FC-884B-EE9F47A7DDAE}" srcOrd="0" destOrd="0" presId="urn:microsoft.com/office/officeart/2005/8/layout/vList2"/>
    <dgm:cxn modelId="{990011C6-FB70-4037-9A1D-A89B7842F966}" type="presParOf" srcId="{34C311B8-6762-49A7-9AE2-EC6DC394C1E9}" destId="{8A09DA36-7DF3-4F96-B745-F108BDD51666}" srcOrd="1" destOrd="0" presId="urn:microsoft.com/office/officeart/2005/8/layout/vList2"/>
    <dgm:cxn modelId="{582380F9-F0C1-4811-9FAE-C535A5D18967}" type="presParOf" srcId="{34C311B8-6762-49A7-9AE2-EC6DC394C1E9}" destId="{4402BECB-7AD7-4FCF-A5AA-47414A8F8BA9}" srcOrd="2" destOrd="0" presId="urn:microsoft.com/office/officeart/2005/8/layout/vList2"/>
    <dgm:cxn modelId="{366F62C8-0D1F-4D1E-9761-4B6281B5500E}" type="presParOf" srcId="{34C311B8-6762-49A7-9AE2-EC6DC394C1E9}" destId="{EB3ECB1D-BCC7-4FCB-BCFE-7D6037A2B961}" srcOrd="3" destOrd="0" presId="urn:microsoft.com/office/officeart/2005/8/layout/vList2"/>
    <dgm:cxn modelId="{3117F864-FE45-4179-BDD8-3A4903ADE56F}" type="presParOf" srcId="{34C311B8-6762-49A7-9AE2-EC6DC394C1E9}" destId="{E63C302B-351A-4A50-9D65-EDC338B43430}" srcOrd="4" destOrd="0" presId="urn:microsoft.com/office/officeart/2005/8/layout/vList2"/>
    <dgm:cxn modelId="{A0E53105-D5D5-4C6D-8240-E45C48AD795D}" type="presParOf" srcId="{34C311B8-6762-49A7-9AE2-EC6DC394C1E9}" destId="{C528813F-B083-401A-8E58-E5E419F75324}" srcOrd="5" destOrd="0" presId="urn:microsoft.com/office/officeart/2005/8/layout/vList2"/>
    <dgm:cxn modelId="{AD08B6C8-3208-490C-A0C4-CF559F0F4CDA}" type="presParOf" srcId="{34C311B8-6762-49A7-9AE2-EC6DC394C1E9}" destId="{BE4D2553-C8A1-4418-978A-008F932D37A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16EDF1-FAE0-4D9C-91CE-D4609F57404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8ECD105-FE74-48DE-95C5-EA3A10B49A06}">
      <dgm:prSet phldrT="[Text]" custT="1"/>
      <dgm:spPr>
        <a:solidFill>
          <a:srgbClr val="226784"/>
        </a:solidFill>
      </dgm:spPr>
      <dgm:t>
        <a:bodyPr/>
        <a:lstStyle/>
        <a:p>
          <a:r>
            <a:rPr lang="en-US" sz="3300" dirty="0">
              <a:latin typeface="DM Sans" pitchFamily="2" charset="0"/>
            </a:rPr>
            <a:t>Long-range community objectives </a:t>
          </a:r>
        </a:p>
      </dgm:t>
    </dgm:pt>
    <dgm:pt modelId="{4902C1B6-B231-4BC4-A6BB-36AE1A029D4C}" type="parTrans" cxnId="{C3DE2ABC-2E85-42D0-A0CD-EE0779225576}">
      <dgm:prSet/>
      <dgm:spPr/>
      <dgm:t>
        <a:bodyPr/>
        <a:lstStyle/>
        <a:p>
          <a:endParaRPr lang="en-US"/>
        </a:p>
      </dgm:t>
    </dgm:pt>
    <dgm:pt modelId="{83D1FB53-D66F-43C4-B647-05EDA0AC7CE4}" type="sibTrans" cxnId="{C3DE2ABC-2E85-42D0-A0CD-EE0779225576}">
      <dgm:prSet/>
      <dgm:spPr>
        <a:solidFill>
          <a:srgbClr val="2981A5">
            <a:alpha val="90000"/>
          </a:srgbClr>
        </a:solidFill>
      </dgm:spPr>
      <dgm:t>
        <a:bodyPr/>
        <a:lstStyle/>
        <a:p>
          <a:endParaRPr lang="en-US"/>
        </a:p>
      </dgm:t>
    </dgm:pt>
    <dgm:pt modelId="{75D80542-49E9-4364-8B01-F834AEB7AF50}">
      <dgm:prSet phldrT="[Text]" custT="1"/>
      <dgm:spPr>
        <a:solidFill>
          <a:srgbClr val="226784"/>
        </a:solidFill>
      </dgm:spPr>
      <dgm:t>
        <a:bodyPr/>
        <a:lstStyle/>
        <a:p>
          <a:r>
            <a:rPr lang="en-US" sz="3300" dirty="0">
              <a:latin typeface="DM Sans" pitchFamily="2" charset="0"/>
            </a:rPr>
            <a:t>Current + Future Technology Culture</a:t>
          </a:r>
        </a:p>
      </dgm:t>
    </dgm:pt>
    <dgm:pt modelId="{F7FDB4F1-28C0-4147-AF58-8A1014D26121}" type="parTrans" cxnId="{2C86B007-9D89-49AF-AE22-C7239E446000}">
      <dgm:prSet/>
      <dgm:spPr/>
      <dgm:t>
        <a:bodyPr/>
        <a:lstStyle/>
        <a:p>
          <a:endParaRPr lang="en-US"/>
        </a:p>
      </dgm:t>
    </dgm:pt>
    <dgm:pt modelId="{74F0BECA-9045-4DAE-B125-E75CB54753C7}" type="sibTrans" cxnId="{2C86B007-9D89-49AF-AE22-C7239E446000}">
      <dgm:prSet/>
      <dgm:spPr/>
      <dgm:t>
        <a:bodyPr/>
        <a:lstStyle/>
        <a:p>
          <a:endParaRPr lang="en-US"/>
        </a:p>
      </dgm:t>
    </dgm:pt>
    <dgm:pt modelId="{08BFE8BA-5518-484A-AFE5-96840D5DA070}">
      <dgm:prSet custT="1"/>
      <dgm:spPr>
        <a:solidFill>
          <a:srgbClr val="226784"/>
        </a:solidFill>
      </dgm:spPr>
      <dgm:t>
        <a:bodyPr/>
        <a:lstStyle/>
        <a:p>
          <a:r>
            <a:rPr lang="en-US" sz="3300" dirty="0">
              <a:latin typeface="DM Sans" pitchFamily="2" charset="0"/>
            </a:rPr>
            <a:t>Interviews/Staff input</a:t>
          </a:r>
        </a:p>
      </dgm:t>
    </dgm:pt>
    <dgm:pt modelId="{B4FD1183-5358-4CAC-8C1B-E09B660D5C01}" type="parTrans" cxnId="{2D397829-F0E2-4599-84EC-66D0A9F1C3FF}">
      <dgm:prSet/>
      <dgm:spPr/>
      <dgm:t>
        <a:bodyPr/>
        <a:lstStyle/>
        <a:p>
          <a:endParaRPr lang="en-US"/>
        </a:p>
      </dgm:t>
    </dgm:pt>
    <dgm:pt modelId="{DBEC2A62-6F40-4FCC-B0C2-638BC1330554}" type="sibTrans" cxnId="{2D397829-F0E2-4599-84EC-66D0A9F1C3FF}">
      <dgm:prSet/>
      <dgm:spPr>
        <a:solidFill>
          <a:srgbClr val="2981A5">
            <a:alpha val="90000"/>
          </a:srgbClr>
        </a:solidFill>
      </dgm:spPr>
      <dgm:t>
        <a:bodyPr/>
        <a:lstStyle/>
        <a:p>
          <a:endParaRPr lang="en-US"/>
        </a:p>
      </dgm:t>
    </dgm:pt>
    <dgm:pt modelId="{80C7B7E9-F672-43BC-BB12-7D049028EF62}">
      <dgm:prSet/>
      <dgm:spPr>
        <a:solidFill>
          <a:srgbClr val="226784"/>
        </a:solidFill>
      </dgm:spPr>
      <dgm:t>
        <a:bodyPr/>
        <a:lstStyle/>
        <a:p>
          <a:r>
            <a:rPr lang="en-US" dirty="0">
              <a:latin typeface="DM Sans" pitchFamily="2" charset="0"/>
            </a:rPr>
            <a:t>Current infrastructure, operations and business systems </a:t>
          </a:r>
        </a:p>
      </dgm:t>
    </dgm:pt>
    <dgm:pt modelId="{3C51A32A-610C-40B5-8CFA-4C4636327C34}" type="parTrans" cxnId="{6DE82BD5-63BD-43A1-A7BD-632B89B586B2}">
      <dgm:prSet/>
      <dgm:spPr/>
      <dgm:t>
        <a:bodyPr/>
        <a:lstStyle/>
        <a:p>
          <a:endParaRPr lang="en-US"/>
        </a:p>
      </dgm:t>
    </dgm:pt>
    <dgm:pt modelId="{510F73D8-4C1D-4AA9-A1F9-7EA21C90F7BD}" type="sibTrans" cxnId="{6DE82BD5-63BD-43A1-A7BD-632B89B586B2}">
      <dgm:prSet/>
      <dgm:spPr>
        <a:solidFill>
          <a:srgbClr val="2981A5">
            <a:alpha val="90000"/>
          </a:srgbClr>
        </a:solidFill>
      </dgm:spPr>
      <dgm:t>
        <a:bodyPr/>
        <a:lstStyle/>
        <a:p>
          <a:endParaRPr lang="en-US"/>
        </a:p>
      </dgm:t>
    </dgm:pt>
    <dgm:pt modelId="{D1863706-4165-4FFB-87BF-4BB6778D4976}" type="pres">
      <dgm:prSet presAssocID="{D116EDF1-FAE0-4D9C-91CE-D4609F57404D}" presName="outerComposite" presStyleCnt="0">
        <dgm:presLayoutVars>
          <dgm:chMax val="5"/>
          <dgm:dir/>
          <dgm:resizeHandles val="exact"/>
        </dgm:presLayoutVars>
      </dgm:prSet>
      <dgm:spPr/>
    </dgm:pt>
    <dgm:pt modelId="{01189FBE-34D3-4436-929E-2C01696DC3D0}" type="pres">
      <dgm:prSet presAssocID="{D116EDF1-FAE0-4D9C-91CE-D4609F57404D}" presName="dummyMaxCanvas" presStyleCnt="0">
        <dgm:presLayoutVars/>
      </dgm:prSet>
      <dgm:spPr/>
    </dgm:pt>
    <dgm:pt modelId="{BB1CD1A5-93EC-4632-8B98-C7F4E53C6AFB}" type="pres">
      <dgm:prSet presAssocID="{D116EDF1-FAE0-4D9C-91CE-D4609F57404D}" presName="FourNodes_1" presStyleLbl="node1" presStyleIdx="0" presStyleCnt="4">
        <dgm:presLayoutVars>
          <dgm:bulletEnabled val="1"/>
        </dgm:presLayoutVars>
      </dgm:prSet>
      <dgm:spPr/>
    </dgm:pt>
    <dgm:pt modelId="{EC2452D9-D860-4418-ADC2-3D18F67C4FE4}" type="pres">
      <dgm:prSet presAssocID="{D116EDF1-FAE0-4D9C-91CE-D4609F57404D}" presName="FourNodes_2" presStyleLbl="node1" presStyleIdx="1" presStyleCnt="4">
        <dgm:presLayoutVars>
          <dgm:bulletEnabled val="1"/>
        </dgm:presLayoutVars>
      </dgm:prSet>
      <dgm:spPr/>
    </dgm:pt>
    <dgm:pt modelId="{A647DB2A-697E-4135-A6C7-988D4574B4B3}" type="pres">
      <dgm:prSet presAssocID="{D116EDF1-FAE0-4D9C-91CE-D4609F57404D}" presName="FourNodes_3" presStyleLbl="node1" presStyleIdx="2" presStyleCnt="4">
        <dgm:presLayoutVars>
          <dgm:bulletEnabled val="1"/>
        </dgm:presLayoutVars>
      </dgm:prSet>
      <dgm:spPr/>
    </dgm:pt>
    <dgm:pt modelId="{9DA836B0-A8D6-44E4-B950-93F5DEC5C28E}" type="pres">
      <dgm:prSet presAssocID="{D116EDF1-FAE0-4D9C-91CE-D4609F57404D}" presName="FourNodes_4" presStyleLbl="node1" presStyleIdx="3" presStyleCnt="4" custLinFactNeighborX="3024" custLinFactNeighborY="20944">
        <dgm:presLayoutVars>
          <dgm:bulletEnabled val="1"/>
        </dgm:presLayoutVars>
      </dgm:prSet>
      <dgm:spPr/>
    </dgm:pt>
    <dgm:pt modelId="{EF7E05E8-C6D3-4621-B7FE-FC88E3BF2461}" type="pres">
      <dgm:prSet presAssocID="{D116EDF1-FAE0-4D9C-91CE-D4609F57404D}" presName="FourConn_1-2" presStyleLbl="fgAccFollowNode1" presStyleIdx="0" presStyleCnt="3">
        <dgm:presLayoutVars>
          <dgm:bulletEnabled val="1"/>
        </dgm:presLayoutVars>
      </dgm:prSet>
      <dgm:spPr/>
    </dgm:pt>
    <dgm:pt modelId="{8410BA97-AD31-4DB2-9D3B-590923EA4068}" type="pres">
      <dgm:prSet presAssocID="{D116EDF1-FAE0-4D9C-91CE-D4609F57404D}" presName="FourConn_2-3" presStyleLbl="fgAccFollowNode1" presStyleIdx="1" presStyleCnt="3">
        <dgm:presLayoutVars>
          <dgm:bulletEnabled val="1"/>
        </dgm:presLayoutVars>
      </dgm:prSet>
      <dgm:spPr/>
    </dgm:pt>
    <dgm:pt modelId="{5E97BDF5-A032-40DF-8DEF-4A3CBFAFECE2}" type="pres">
      <dgm:prSet presAssocID="{D116EDF1-FAE0-4D9C-91CE-D4609F57404D}" presName="FourConn_3-4" presStyleLbl="fgAccFollowNode1" presStyleIdx="2" presStyleCnt="3">
        <dgm:presLayoutVars>
          <dgm:bulletEnabled val="1"/>
        </dgm:presLayoutVars>
      </dgm:prSet>
      <dgm:spPr/>
    </dgm:pt>
    <dgm:pt modelId="{9EE91ABC-23BE-4A3C-B1FF-442170445900}" type="pres">
      <dgm:prSet presAssocID="{D116EDF1-FAE0-4D9C-91CE-D4609F57404D}" presName="FourNodes_1_text" presStyleLbl="node1" presStyleIdx="3" presStyleCnt="4">
        <dgm:presLayoutVars>
          <dgm:bulletEnabled val="1"/>
        </dgm:presLayoutVars>
      </dgm:prSet>
      <dgm:spPr/>
    </dgm:pt>
    <dgm:pt modelId="{3AD08808-48D4-4A8E-97BF-A019ABDEAB7D}" type="pres">
      <dgm:prSet presAssocID="{D116EDF1-FAE0-4D9C-91CE-D4609F57404D}" presName="FourNodes_2_text" presStyleLbl="node1" presStyleIdx="3" presStyleCnt="4">
        <dgm:presLayoutVars>
          <dgm:bulletEnabled val="1"/>
        </dgm:presLayoutVars>
      </dgm:prSet>
      <dgm:spPr/>
    </dgm:pt>
    <dgm:pt modelId="{D59D63BB-F189-42C6-8EFA-5A24CC473BC7}" type="pres">
      <dgm:prSet presAssocID="{D116EDF1-FAE0-4D9C-91CE-D4609F57404D}" presName="FourNodes_3_text" presStyleLbl="node1" presStyleIdx="3" presStyleCnt="4">
        <dgm:presLayoutVars>
          <dgm:bulletEnabled val="1"/>
        </dgm:presLayoutVars>
      </dgm:prSet>
      <dgm:spPr/>
    </dgm:pt>
    <dgm:pt modelId="{2DF56E87-388E-4730-9BB1-C3E401DA2343}" type="pres">
      <dgm:prSet presAssocID="{D116EDF1-FAE0-4D9C-91CE-D4609F57404D}" presName="FourNodes_4_text" presStyleLbl="node1" presStyleIdx="3" presStyleCnt="4">
        <dgm:presLayoutVars>
          <dgm:bulletEnabled val="1"/>
        </dgm:presLayoutVars>
      </dgm:prSet>
      <dgm:spPr/>
    </dgm:pt>
  </dgm:ptLst>
  <dgm:cxnLst>
    <dgm:cxn modelId="{2C86B007-9D89-49AF-AE22-C7239E446000}" srcId="{D116EDF1-FAE0-4D9C-91CE-D4609F57404D}" destId="{75D80542-49E9-4364-8B01-F834AEB7AF50}" srcOrd="3" destOrd="0" parTransId="{F7FDB4F1-28C0-4147-AF58-8A1014D26121}" sibTransId="{74F0BECA-9045-4DAE-B125-E75CB54753C7}"/>
    <dgm:cxn modelId="{21B0D11C-E5D2-4776-B288-4B8A215610E7}" type="presOf" srcId="{75D80542-49E9-4364-8B01-F834AEB7AF50}" destId="{2DF56E87-388E-4730-9BB1-C3E401DA2343}" srcOrd="1" destOrd="0" presId="urn:microsoft.com/office/officeart/2005/8/layout/vProcess5"/>
    <dgm:cxn modelId="{2D397829-F0E2-4599-84EC-66D0A9F1C3FF}" srcId="{D116EDF1-FAE0-4D9C-91CE-D4609F57404D}" destId="{08BFE8BA-5518-484A-AFE5-96840D5DA070}" srcOrd="1" destOrd="0" parTransId="{B4FD1183-5358-4CAC-8C1B-E09B660D5C01}" sibTransId="{DBEC2A62-6F40-4FCC-B0C2-638BC1330554}"/>
    <dgm:cxn modelId="{CA447A39-F9B0-4963-9BC0-0D21FA9D4587}" type="presOf" srcId="{D116EDF1-FAE0-4D9C-91CE-D4609F57404D}" destId="{D1863706-4165-4FFB-87BF-4BB6778D4976}" srcOrd="0" destOrd="0" presId="urn:microsoft.com/office/officeart/2005/8/layout/vProcess5"/>
    <dgm:cxn modelId="{1D0A0340-7691-46DE-9C26-79594BC74D8E}" type="presOf" srcId="{B8ECD105-FE74-48DE-95C5-EA3A10B49A06}" destId="{9EE91ABC-23BE-4A3C-B1FF-442170445900}" srcOrd="1" destOrd="0" presId="urn:microsoft.com/office/officeart/2005/8/layout/vProcess5"/>
    <dgm:cxn modelId="{5A4B8A7A-5851-4258-AFFC-4AA4EC056C9F}" type="presOf" srcId="{DBEC2A62-6F40-4FCC-B0C2-638BC1330554}" destId="{8410BA97-AD31-4DB2-9D3B-590923EA4068}" srcOrd="0" destOrd="0" presId="urn:microsoft.com/office/officeart/2005/8/layout/vProcess5"/>
    <dgm:cxn modelId="{A16DB87F-28CB-4271-B2D8-551064C90594}" type="presOf" srcId="{83D1FB53-D66F-43C4-B647-05EDA0AC7CE4}" destId="{EF7E05E8-C6D3-4621-B7FE-FC88E3BF2461}" srcOrd="0" destOrd="0" presId="urn:microsoft.com/office/officeart/2005/8/layout/vProcess5"/>
    <dgm:cxn modelId="{28AAA68E-0415-47DC-8385-F0FE487647C3}" type="presOf" srcId="{08BFE8BA-5518-484A-AFE5-96840D5DA070}" destId="{3AD08808-48D4-4A8E-97BF-A019ABDEAB7D}" srcOrd="1" destOrd="0" presId="urn:microsoft.com/office/officeart/2005/8/layout/vProcess5"/>
    <dgm:cxn modelId="{2DD92A9D-188F-4443-AE67-8E54C6702DAF}" type="presOf" srcId="{08BFE8BA-5518-484A-AFE5-96840D5DA070}" destId="{EC2452D9-D860-4418-ADC2-3D18F67C4FE4}" srcOrd="0" destOrd="0" presId="urn:microsoft.com/office/officeart/2005/8/layout/vProcess5"/>
    <dgm:cxn modelId="{40AC0AA2-F573-43E1-9701-DECC4C3E5086}" type="presOf" srcId="{510F73D8-4C1D-4AA9-A1F9-7EA21C90F7BD}" destId="{5E97BDF5-A032-40DF-8DEF-4A3CBFAFECE2}" srcOrd="0" destOrd="0" presId="urn:microsoft.com/office/officeart/2005/8/layout/vProcess5"/>
    <dgm:cxn modelId="{287C60A8-D28E-472D-8BF4-4D7F1D0E4438}" type="presOf" srcId="{B8ECD105-FE74-48DE-95C5-EA3A10B49A06}" destId="{BB1CD1A5-93EC-4632-8B98-C7F4E53C6AFB}" srcOrd="0" destOrd="0" presId="urn:microsoft.com/office/officeart/2005/8/layout/vProcess5"/>
    <dgm:cxn modelId="{BE5B91AF-5B31-4D4C-8795-156A6C906CCE}" type="presOf" srcId="{80C7B7E9-F672-43BC-BB12-7D049028EF62}" destId="{A647DB2A-697E-4135-A6C7-988D4574B4B3}" srcOrd="0" destOrd="0" presId="urn:microsoft.com/office/officeart/2005/8/layout/vProcess5"/>
    <dgm:cxn modelId="{C3DE2ABC-2E85-42D0-A0CD-EE0779225576}" srcId="{D116EDF1-FAE0-4D9C-91CE-D4609F57404D}" destId="{B8ECD105-FE74-48DE-95C5-EA3A10B49A06}" srcOrd="0" destOrd="0" parTransId="{4902C1B6-B231-4BC4-A6BB-36AE1A029D4C}" sibTransId="{83D1FB53-D66F-43C4-B647-05EDA0AC7CE4}"/>
    <dgm:cxn modelId="{6DE82BD5-63BD-43A1-A7BD-632B89B586B2}" srcId="{D116EDF1-FAE0-4D9C-91CE-D4609F57404D}" destId="{80C7B7E9-F672-43BC-BB12-7D049028EF62}" srcOrd="2" destOrd="0" parTransId="{3C51A32A-610C-40B5-8CFA-4C4636327C34}" sibTransId="{510F73D8-4C1D-4AA9-A1F9-7EA21C90F7BD}"/>
    <dgm:cxn modelId="{E89252EE-A85F-4EF0-9B1E-EC9A47E1A09E}" type="presOf" srcId="{80C7B7E9-F672-43BC-BB12-7D049028EF62}" destId="{D59D63BB-F189-42C6-8EFA-5A24CC473BC7}" srcOrd="1" destOrd="0" presId="urn:microsoft.com/office/officeart/2005/8/layout/vProcess5"/>
    <dgm:cxn modelId="{41B3A2F8-8146-4065-8943-DBE7F929E253}" type="presOf" srcId="{75D80542-49E9-4364-8B01-F834AEB7AF50}" destId="{9DA836B0-A8D6-44E4-B950-93F5DEC5C28E}" srcOrd="0" destOrd="0" presId="urn:microsoft.com/office/officeart/2005/8/layout/vProcess5"/>
    <dgm:cxn modelId="{E5F63E7C-02F5-4B10-867D-6DBB04A821A8}" type="presParOf" srcId="{D1863706-4165-4FFB-87BF-4BB6778D4976}" destId="{01189FBE-34D3-4436-929E-2C01696DC3D0}" srcOrd="0" destOrd="0" presId="urn:microsoft.com/office/officeart/2005/8/layout/vProcess5"/>
    <dgm:cxn modelId="{C1A67CBA-1DA9-4657-8CC9-140B6C4FF84F}" type="presParOf" srcId="{D1863706-4165-4FFB-87BF-4BB6778D4976}" destId="{BB1CD1A5-93EC-4632-8B98-C7F4E53C6AFB}" srcOrd="1" destOrd="0" presId="urn:microsoft.com/office/officeart/2005/8/layout/vProcess5"/>
    <dgm:cxn modelId="{99957A0E-453C-402C-A675-D6C865B105D9}" type="presParOf" srcId="{D1863706-4165-4FFB-87BF-4BB6778D4976}" destId="{EC2452D9-D860-4418-ADC2-3D18F67C4FE4}" srcOrd="2" destOrd="0" presId="urn:microsoft.com/office/officeart/2005/8/layout/vProcess5"/>
    <dgm:cxn modelId="{9FB5E2AC-CA61-4585-9770-500D2FC3EBEB}" type="presParOf" srcId="{D1863706-4165-4FFB-87BF-4BB6778D4976}" destId="{A647DB2A-697E-4135-A6C7-988D4574B4B3}" srcOrd="3" destOrd="0" presId="urn:microsoft.com/office/officeart/2005/8/layout/vProcess5"/>
    <dgm:cxn modelId="{FD0C1C76-AA2A-424F-96AB-AE2EFB36E3C1}" type="presParOf" srcId="{D1863706-4165-4FFB-87BF-4BB6778D4976}" destId="{9DA836B0-A8D6-44E4-B950-93F5DEC5C28E}" srcOrd="4" destOrd="0" presId="urn:microsoft.com/office/officeart/2005/8/layout/vProcess5"/>
    <dgm:cxn modelId="{7936DCAA-1713-431B-895B-DB8311764370}" type="presParOf" srcId="{D1863706-4165-4FFB-87BF-4BB6778D4976}" destId="{EF7E05E8-C6D3-4621-B7FE-FC88E3BF2461}" srcOrd="5" destOrd="0" presId="urn:microsoft.com/office/officeart/2005/8/layout/vProcess5"/>
    <dgm:cxn modelId="{994E4305-C128-4892-B62E-8CA25108A858}" type="presParOf" srcId="{D1863706-4165-4FFB-87BF-4BB6778D4976}" destId="{8410BA97-AD31-4DB2-9D3B-590923EA4068}" srcOrd="6" destOrd="0" presId="urn:microsoft.com/office/officeart/2005/8/layout/vProcess5"/>
    <dgm:cxn modelId="{98A90875-4471-49D7-9F95-E8141CC881F6}" type="presParOf" srcId="{D1863706-4165-4FFB-87BF-4BB6778D4976}" destId="{5E97BDF5-A032-40DF-8DEF-4A3CBFAFECE2}" srcOrd="7" destOrd="0" presId="urn:microsoft.com/office/officeart/2005/8/layout/vProcess5"/>
    <dgm:cxn modelId="{6FB1B7E7-49A2-433B-A769-6A2C4C1903C8}" type="presParOf" srcId="{D1863706-4165-4FFB-87BF-4BB6778D4976}" destId="{9EE91ABC-23BE-4A3C-B1FF-442170445900}" srcOrd="8" destOrd="0" presId="urn:microsoft.com/office/officeart/2005/8/layout/vProcess5"/>
    <dgm:cxn modelId="{06F7DCFE-F2EA-4E8E-9670-47EFA84932EC}" type="presParOf" srcId="{D1863706-4165-4FFB-87BF-4BB6778D4976}" destId="{3AD08808-48D4-4A8E-97BF-A019ABDEAB7D}" srcOrd="9" destOrd="0" presId="urn:microsoft.com/office/officeart/2005/8/layout/vProcess5"/>
    <dgm:cxn modelId="{CD51D1DD-5643-4A86-8565-409932521106}" type="presParOf" srcId="{D1863706-4165-4FFB-87BF-4BB6778D4976}" destId="{D59D63BB-F189-42C6-8EFA-5A24CC473BC7}" srcOrd="10" destOrd="0" presId="urn:microsoft.com/office/officeart/2005/8/layout/vProcess5"/>
    <dgm:cxn modelId="{50B643EE-2072-4199-8281-492FAFBDE28C}" type="presParOf" srcId="{D1863706-4165-4FFB-87BF-4BB6778D4976}" destId="{2DF56E87-388E-4730-9BB1-C3E401DA234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BC875B-42E6-4677-B864-B4C8212840C2}"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9F87D29-8EBF-4ADB-BD10-A4A0D9661902}">
      <dgm:prSet custT="1"/>
      <dgm:spPr/>
      <dgm:t>
        <a:bodyPr/>
        <a:lstStyle/>
        <a:p>
          <a:pPr>
            <a:defRPr cap="all"/>
          </a:pPr>
          <a:r>
            <a:rPr lang="en-US" sz="3000" dirty="0">
              <a:solidFill>
                <a:srgbClr val="226784"/>
              </a:solidFill>
              <a:latin typeface="DM Sans" pitchFamily="2" charset="0"/>
            </a:rPr>
            <a:t>Best practices</a:t>
          </a:r>
        </a:p>
      </dgm:t>
    </dgm:pt>
    <dgm:pt modelId="{16353037-1234-451A-B23B-F13F4ECFC477}" type="parTrans" cxnId="{8010A17F-E5DB-41BD-96A1-69465E0150A0}">
      <dgm:prSet/>
      <dgm:spPr/>
      <dgm:t>
        <a:bodyPr/>
        <a:lstStyle/>
        <a:p>
          <a:endParaRPr lang="en-US"/>
        </a:p>
      </dgm:t>
    </dgm:pt>
    <dgm:pt modelId="{968A146C-A49B-439D-AB25-2125E434FE95}" type="sibTrans" cxnId="{8010A17F-E5DB-41BD-96A1-69465E0150A0}">
      <dgm:prSet/>
      <dgm:spPr/>
      <dgm:t>
        <a:bodyPr/>
        <a:lstStyle/>
        <a:p>
          <a:endParaRPr lang="en-US"/>
        </a:p>
      </dgm:t>
    </dgm:pt>
    <dgm:pt modelId="{F7EE976D-7A49-42E1-9071-1E045C0C0116}">
      <dgm:prSet custT="1"/>
      <dgm:spPr/>
      <dgm:t>
        <a:bodyPr/>
        <a:lstStyle/>
        <a:p>
          <a:pPr>
            <a:defRPr cap="all"/>
          </a:pPr>
          <a:r>
            <a:rPr lang="en-US" sz="3000" dirty="0">
              <a:solidFill>
                <a:srgbClr val="226784"/>
              </a:solidFill>
              <a:latin typeface="DM Sans" pitchFamily="2" charset="0"/>
            </a:rPr>
            <a:t>End of life hardware</a:t>
          </a:r>
        </a:p>
      </dgm:t>
    </dgm:pt>
    <dgm:pt modelId="{4CF9CEF9-6A73-4213-A35A-72BE6273D5BB}" type="parTrans" cxnId="{D9FF60C3-3F7B-42ED-B16F-EBA9CC9F55F7}">
      <dgm:prSet/>
      <dgm:spPr/>
      <dgm:t>
        <a:bodyPr/>
        <a:lstStyle/>
        <a:p>
          <a:endParaRPr lang="en-US"/>
        </a:p>
      </dgm:t>
    </dgm:pt>
    <dgm:pt modelId="{FCC81130-9B1E-4B12-8C16-90C0E70660AA}" type="sibTrans" cxnId="{D9FF60C3-3F7B-42ED-B16F-EBA9CC9F55F7}">
      <dgm:prSet/>
      <dgm:spPr/>
      <dgm:t>
        <a:bodyPr/>
        <a:lstStyle/>
        <a:p>
          <a:endParaRPr lang="en-US"/>
        </a:p>
      </dgm:t>
    </dgm:pt>
    <dgm:pt modelId="{1AE359EE-0754-4C9D-A435-7B1A75EE2B40}">
      <dgm:prSet custT="1"/>
      <dgm:spPr/>
      <dgm:t>
        <a:bodyPr/>
        <a:lstStyle/>
        <a:p>
          <a:pPr>
            <a:defRPr cap="all"/>
          </a:pPr>
          <a:r>
            <a:rPr lang="en-US" sz="2000" dirty="0">
              <a:solidFill>
                <a:srgbClr val="226784"/>
              </a:solidFill>
              <a:latin typeface="DM Sans" pitchFamily="2" charset="0"/>
            </a:rPr>
            <a:t>  </a:t>
          </a:r>
          <a:r>
            <a:rPr lang="en-US" sz="3000" dirty="0">
              <a:solidFill>
                <a:srgbClr val="226784"/>
              </a:solidFill>
              <a:latin typeface="DM Sans" pitchFamily="2" charset="0"/>
            </a:rPr>
            <a:t>Configuration</a:t>
          </a:r>
        </a:p>
      </dgm:t>
    </dgm:pt>
    <dgm:pt modelId="{A340F828-8927-44E0-BD1B-1AD90A9C34FB}" type="parTrans" cxnId="{F2635B23-004C-4478-9867-B97E125222D9}">
      <dgm:prSet/>
      <dgm:spPr/>
      <dgm:t>
        <a:bodyPr/>
        <a:lstStyle/>
        <a:p>
          <a:endParaRPr lang="en-US"/>
        </a:p>
      </dgm:t>
    </dgm:pt>
    <dgm:pt modelId="{53F89DE5-581B-4913-A5DA-F713FE2DFC8C}" type="sibTrans" cxnId="{F2635B23-004C-4478-9867-B97E125222D9}">
      <dgm:prSet/>
      <dgm:spPr/>
      <dgm:t>
        <a:bodyPr/>
        <a:lstStyle/>
        <a:p>
          <a:endParaRPr lang="en-US"/>
        </a:p>
      </dgm:t>
    </dgm:pt>
    <dgm:pt modelId="{B52D22E1-26B3-45AF-8CA0-DE4B3CA8B472}">
      <dgm:prSet custT="1"/>
      <dgm:spPr/>
      <dgm:t>
        <a:bodyPr/>
        <a:lstStyle/>
        <a:p>
          <a:pPr>
            <a:defRPr cap="all"/>
          </a:pPr>
          <a:r>
            <a:rPr lang="en-US" sz="3000" dirty="0">
              <a:solidFill>
                <a:srgbClr val="226784"/>
              </a:solidFill>
              <a:latin typeface="DM Sans" pitchFamily="2" charset="0"/>
            </a:rPr>
            <a:t>Standards</a:t>
          </a:r>
        </a:p>
      </dgm:t>
    </dgm:pt>
    <dgm:pt modelId="{C39E5973-0B90-4372-9F91-C92ACF037A1F}" type="parTrans" cxnId="{5219C9A9-F917-4528-8DB3-BA5D5309860E}">
      <dgm:prSet/>
      <dgm:spPr/>
      <dgm:t>
        <a:bodyPr/>
        <a:lstStyle/>
        <a:p>
          <a:endParaRPr lang="en-US"/>
        </a:p>
      </dgm:t>
    </dgm:pt>
    <dgm:pt modelId="{D4A8E7E1-0AA4-45FB-B09A-83D3C32E8EDB}" type="sibTrans" cxnId="{5219C9A9-F917-4528-8DB3-BA5D5309860E}">
      <dgm:prSet/>
      <dgm:spPr/>
      <dgm:t>
        <a:bodyPr/>
        <a:lstStyle/>
        <a:p>
          <a:endParaRPr lang="en-US"/>
        </a:p>
      </dgm:t>
    </dgm:pt>
    <dgm:pt modelId="{4D6EE47B-58E7-4473-80BA-99AFF25774C1}" type="pres">
      <dgm:prSet presAssocID="{0CBC875B-42E6-4677-B864-B4C8212840C2}" presName="root" presStyleCnt="0">
        <dgm:presLayoutVars>
          <dgm:dir/>
          <dgm:resizeHandles val="exact"/>
        </dgm:presLayoutVars>
      </dgm:prSet>
      <dgm:spPr/>
    </dgm:pt>
    <dgm:pt modelId="{2DFBC9D3-1583-424C-BEB7-1725956DCDA1}" type="pres">
      <dgm:prSet presAssocID="{69F87D29-8EBF-4ADB-BD10-A4A0D9661902}" presName="compNode" presStyleCnt="0"/>
      <dgm:spPr/>
    </dgm:pt>
    <dgm:pt modelId="{AE9607C8-D0CC-4190-886D-BF66C6C301C1}" type="pres">
      <dgm:prSet presAssocID="{69F87D29-8EBF-4ADB-BD10-A4A0D9661902}" presName="iconBgRect" presStyleLbl="bgShp" presStyleIdx="0" presStyleCnt="4"/>
      <dgm:spPr>
        <a:prstGeom prst="round2DiagRect">
          <a:avLst>
            <a:gd name="adj1" fmla="val 29727"/>
            <a:gd name="adj2" fmla="val 0"/>
          </a:avLst>
        </a:prstGeom>
        <a:solidFill>
          <a:srgbClr val="E54A1D"/>
        </a:solidFill>
      </dgm:spPr>
    </dgm:pt>
    <dgm:pt modelId="{14D49DD5-EF41-4DE2-AFFB-25FBDC192419}" type="pres">
      <dgm:prSet presAssocID="{69F87D29-8EBF-4ADB-BD10-A4A0D966190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77E3B7B1-2F7A-46D2-94DA-9C7AF92541C3}" type="pres">
      <dgm:prSet presAssocID="{69F87D29-8EBF-4ADB-BD10-A4A0D9661902}" presName="spaceRect" presStyleCnt="0"/>
      <dgm:spPr/>
    </dgm:pt>
    <dgm:pt modelId="{8C92AADB-0B5E-4162-8090-C6ADC4D28644}" type="pres">
      <dgm:prSet presAssocID="{69F87D29-8EBF-4ADB-BD10-A4A0D9661902}" presName="textRect" presStyleLbl="revTx" presStyleIdx="0" presStyleCnt="4">
        <dgm:presLayoutVars>
          <dgm:chMax val="1"/>
          <dgm:chPref val="1"/>
        </dgm:presLayoutVars>
      </dgm:prSet>
      <dgm:spPr/>
    </dgm:pt>
    <dgm:pt modelId="{A162FB49-161C-4C35-86FA-2498E04CCE59}" type="pres">
      <dgm:prSet presAssocID="{968A146C-A49B-439D-AB25-2125E434FE95}" presName="sibTrans" presStyleCnt="0"/>
      <dgm:spPr/>
    </dgm:pt>
    <dgm:pt modelId="{5F62D8F4-1266-4041-8F7B-ABB2A1CEF00E}" type="pres">
      <dgm:prSet presAssocID="{F7EE976D-7A49-42E1-9071-1E045C0C0116}" presName="compNode" presStyleCnt="0"/>
      <dgm:spPr/>
    </dgm:pt>
    <dgm:pt modelId="{96938896-0ED9-4393-B08D-E5799D69BF30}" type="pres">
      <dgm:prSet presAssocID="{F7EE976D-7A49-42E1-9071-1E045C0C0116}" presName="iconBgRect" presStyleLbl="bgShp" presStyleIdx="1" presStyleCnt="4"/>
      <dgm:spPr>
        <a:prstGeom prst="round2DiagRect">
          <a:avLst>
            <a:gd name="adj1" fmla="val 29727"/>
            <a:gd name="adj2" fmla="val 0"/>
          </a:avLst>
        </a:prstGeom>
        <a:solidFill>
          <a:srgbClr val="5E6669"/>
        </a:solidFill>
      </dgm:spPr>
    </dgm:pt>
    <dgm:pt modelId="{4055F4CA-084A-4305-8D6B-AA8D0ED75713}" type="pres">
      <dgm:prSet presAssocID="{F7EE976D-7A49-42E1-9071-1E045C0C011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121AFDA5-0D0B-4447-9943-B84356317C5F}" type="pres">
      <dgm:prSet presAssocID="{F7EE976D-7A49-42E1-9071-1E045C0C0116}" presName="spaceRect" presStyleCnt="0"/>
      <dgm:spPr/>
    </dgm:pt>
    <dgm:pt modelId="{E241D878-9D16-4D57-A142-0E34A8D21EE0}" type="pres">
      <dgm:prSet presAssocID="{F7EE976D-7A49-42E1-9071-1E045C0C0116}" presName="textRect" presStyleLbl="revTx" presStyleIdx="1" presStyleCnt="4">
        <dgm:presLayoutVars>
          <dgm:chMax val="1"/>
          <dgm:chPref val="1"/>
        </dgm:presLayoutVars>
      </dgm:prSet>
      <dgm:spPr/>
    </dgm:pt>
    <dgm:pt modelId="{CB49EB5B-E8BE-4E8B-9057-EB5ED2EEA63A}" type="pres">
      <dgm:prSet presAssocID="{FCC81130-9B1E-4B12-8C16-90C0E70660AA}" presName="sibTrans" presStyleCnt="0"/>
      <dgm:spPr/>
    </dgm:pt>
    <dgm:pt modelId="{BF69A008-DE8A-46D4-9578-8CBB57675BEA}" type="pres">
      <dgm:prSet presAssocID="{1AE359EE-0754-4C9D-A435-7B1A75EE2B40}" presName="compNode" presStyleCnt="0"/>
      <dgm:spPr/>
    </dgm:pt>
    <dgm:pt modelId="{CAAA95A9-16D6-4D50-B837-C9AE10425C6F}" type="pres">
      <dgm:prSet presAssocID="{1AE359EE-0754-4C9D-A435-7B1A75EE2B40}" presName="iconBgRect" presStyleLbl="bgShp" presStyleIdx="2" presStyleCnt="4"/>
      <dgm:spPr>
        <a:prstGeom prst="round2DiagRect">
          <a:avLst>
            <a:gd name="adj1" fmla="val 29727"/>
            <a:gd name="adj2" fmla="val 0"/>
          </a:avLst>
        </a:prstGeom>
        <a:solidFill>
          <a:srgbClr val="2981A5"/>
        </a:solidFill>
      </dgm:spPr>
    </dgm:pt>
    <dgm:pt modelId="{78E4A8FA-D754-4765-B1DB-EB5D22D84C8A}" type="pres">
      <dgm:prSet presAssocID="{1AE359EE-0754-4C9D-A435-7B1A75EE2B4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3269B26E-2D2E-4995-8949-83154D2249E2}" type="pres">
      <dgm:prSet presAssocID="{1AE359EE-0754-4C9D-A435-7B1A75EE2B40}" presName="spaceRect" presStyleCnt="0"/>
      <dgm:spPr/>
    </dgm:pt>
    <dgm:pt modelId="{58853E0E-F493-4C76-AAD7-2C3A59AC3441}" type="pres">
      <dgm:prSet presAssocID="{1AE359EE-0754-4C9D-A435-7B1A75EE2B40}" presName="textRect" presStyleLbl="revTx" presStyleIdx="2" presStyleCnt="4" custScaleX="147040">
        <dgm:presLayoutVars>
          <dgm:chMax val="1"/>
          <dgm:chPref val="1"/>
        </dgm:presLayoutVars>
      </dgm:prSet>
      <dgm:spPr/>
    </dgm:pt>
    <dgm:pt modelId="{E19C670D-F0BD-4BBC-A707-39FEA797139B}" type="pres">
      <dgm:prSet presAssocID="{53F89DE5-581B-4913-A5DA-F713FE2DFC8C}" presName="sibTrans" presStyleCnt="0"/>
      <dgm:spPr/>
    </dgm:pt>
    <dgm:pt modelId="{24E3A11E-7FA1-407F-83E3-357A67544EF7}" type="pres">
      <dgm:prSet presAssocID="{B52D22E1-26B3-45AF-8CA0-DE4B3CA8B472}" presName="compNode" presStyleCnt="0"/>
      <dgm:spPr/>
    </dgm:pt>
    <dgm:pt modelId="{DE3FCB4C-B79F-4D11-9117-CCEC141BB281}" type="pres">
      <dgm:prSet presAssocID="{B52D22E1-26B3-45AF-8CA0-DE4B3CA8B472}" presName="iconBgRect" presStyleLbl="bgShp" presStyleIdx="3" presStyleCnt="4" custLinFactNeighborX="-37511" custLinFactNeighborY="-4994"/>
      <dgm:spPr>
        <a:prstGeom prst="round2DiagRect">
          <a:avLst>
            <a:gd name="adj1" fmla="val 29727"/>
            <a:gd name="adj2" fmla="val 0"/>
          </a:avLst>
        </a:prstGeom>
        <a:solidFill>
          <a:srgbClr val="E54A1D"/>
        </a:solidFill>
      </dgm:spPr>
    </dgm:pt>
    <dgm:pt modelId="{8C6704DC-B569-41D5-BB95-EDE061E168BE}" type="pres">
      <dgm:prSet presAssocID="{B52D22E1-26B3-45AF-8CA0-DE4B3CA8B472}" presName="iconRect" presStyleLbl="node1" presStyleIdx="3" presStyleCnt="4" custLinFactNeighborX="-62793" custLinFactNeighborY="-412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1B5CF394-080F-42FC-B859-41D805684CE6}" type="pres">
      <dgm:prSet presAssocID="{B52D22E1-26B3-45AF-8CA0-DE4B3CA8B472}" presName="spaceRect" presStyleCnt="0"/>
      <dgm:spPr/>
    </dgm:pt>
    <dgm:pt modelId="{73F3A980-70F2-43FB-BD3C-4ABE9DD3CE2D}" type="pres">
      <dgm:prSet presAssocID="{B52D22E1-26B3-45AF-8CA0-DE4B3CA8B472}" presName="textRect" presStyleLbl="revTx" presStyleIdx="3" presStyleCnt="4" custLinFactNeighborX="-24727" custLinFactNeighborY="-1547">
        <dgm:presLayoutVars>
          <dgm:chMax val="1"/>
          <dgm:chPref val="1"/>
        </dgm:presLayoutVars>
      </dgm:prSet>
      <dgm:spPr/>
    </dgm:pt>
  </dgm:ptLst>
  <dgm:cxnLst>
    <dgm:cxn modelId="{86EA9A22-4C9D-436A-BF8B-E3B2422BAA2E}" type="presOf" srcId="{1AE359EE-0754-4C9D-A435-7B1A75EE2B40}" destId="{58853E0E-F493-4C76-AAD7-2C3A59AC3441}" srcOrd="0" destOrd="0" presId="urn:microsoft.com/office/officeart/2018/5/layout/IconLeafLabelList"/>
    <dgm:cxn modelId="{F2635B23-004C-4478-9867-B97E125222D9}" srcId="{0CBC875B-42E6-4677-B864-B4C8212840C2}" destId="{1AE359EE-0754-4C9D-A435-7B1A75EE2B40}" srcOrd="2" destOrd="0" parTransId="{A340F828-8927-44E0-BD1B-1AD90A9C34FB}" sibTransId="{53F89DE5-581B-4913-A5DA-F713FE2DFC8C}"/>
    <dgm:cxn modelId="{18FB4959-60F5-4E0B-BF46-212AE425E194}" type="presOf" srcId="{F7EE976D-7A49-42E1-9071-1E045C0C0116}" destId="{E241D878-9D16-4D57-A142-0E34A8D21EE0}" srcOrd="0" destOrd="0" presId="urn:microsoft.com/office/officeart/2018/5/layout/IconLeafLabelList"/>
    <dgm:cxn modelId="{8010A17F-E5DB-41BD-96A1-69465E0150A0}" srcId="{0CBC875B-42E6-4677-B864-B4C8212840C2}" destId="{69F87D29-8EBF-4ADB-BD10-A4A0D9661902}" srcOrd="0" destOrd="0" parTransId="{16353037-1234-451A-B23B-F13F4ECFC477}" sibTransId="{968A146C-A49B-439D-AB25-2125E434FE95}"/>
    <dgm:cxn modelId="{7F2CA28F-298C-45D5-A2DA-F49EEFD5B0D3}" type="presOf" srcId="{69F87D29-8EBF-4ADB-BD10-A4A0D9661902}" destId="{8C92AADB-0B5E-4162-8090-C6ADC4D28644}" srcOrd="0" destOrd="0" presId="urn:microsoft.com/office/officeart/2018/5/layout/IconLeafLabelList"/>
    <dgm:cxn modelId="{DFFA1D90-3032-48A1-9816-5BF84D04CC8F}" type="presOf" srcId="{0CBC875B-42E6-4677-B864-B4C8212840C2}" destId="{4D6EE47B-58E7-4473-80BA-99AFF25774C1}" srcOrd="0" destOrd="0" presId="urn:microsoft.com/office/officeart/2018/5/layout/IconLeafLabelList"/>
    <dgm:cxn modelId="{5219C9A9-F917-4528-8DB3-BA5D5309860E}" srcId="{0CBC875B-42E6-4677-B864-B4C8212840C2}" destId="{B52D22E1-26B3-45AF-8CA0-DE4B3CA8B472}" srcOrd="3" destOrd="0" parTransId="{C39E5973-0B90-4372-9F91-C92ACF037A1F}" sibTransId="{D4A8E7E1-0AA4-45FB-B09A-83D3C32E8EDB}"/>
    <dgm:cxn modelId="{A16F16AA-76C5-490F-8E9A-8E5BB36355DB}" type="presOf" srcId="{B52D22E1-26B3-45AF-8CA0-DE4B3CA8B472}" destId="{73F3A980-70F2-43FB-BD3C-4ABE9DD3CE2D}" srcOrd="0" destOrd="0" presId="urn:microsoft.com/office/officeart/2018/5/layout/IconLeafLabelList"/>
    <dgm:cxn modelId="{D9FF60C3-3F7B-42ED-B16F-EBA9CC9F55F7}" srcId="{0CBC875B-42E6-4677-B864-B4C8212840C2}" destId="{F7EE976D-7A49-42E1-9071-1E045C0C0116}" srcOrd="1" destOrd="0" parTransId="{4CF9CEF9-6A73-4213-A35A-72BE6273D5BB}" sibTransId="{FCC81130-9B1E-4B12-8C16-90C0E70660AA}"/>
    <dgm:cxn modelId="{E3B8F61B-7662-4180-8FEF-9A978B89172C}" type="presParOf" srcId="{4D6EE47B-58E7-4473-80BA-99AFF25774C1}" destId="{2DFBC9D3-1583-424C-BEB7-1725956DCDA1}" srcOrd="0" destOrd="0" presId="urn:microsoft.com/office/officeart/2018/5/layout/IconLeafLabelList"/>
    <dgm:cxn modelId="{23465AFA-521A-4F3E-A387-44CA033BCCD8}" type="presParOf" srcId="{2DFBC9D3-1583-424C-BEB7-1725956DCDA1}" destId="{AE9607C8-D0CC-4190-886D-BF66C6C301C1}" srcOrd="0" destOrd="0" presId="urn:microsoft.com/office/officeart/2018/5/layout/IconLeafLabelList"/>
    <dgm:cxn modelId="{FC7A3303-88ED-4DD6-835C-6D5596590D99}" type="presParOf" srcId="{2DFBC9D3-1583-424C-BEB7-1725956DCDA1}" destId="{14D49DD5-EF41-4DE2-AFFB-25FBDC192419}" srcOrd="1" destOrd="0" presId="urn:microsoft.com/office/officeart/2018/5/layout/IconLeafLabelList"/>
    <dgm:cxn modelId="{28A5FC9E-EB46-40E8-A1FB-60C8B32D1B7A}" type="presParOf" srcId="{2DFBC9D3-1583-424C-BEB7-1725956DCDA1}" destId="{77E3B7B1-2F7A-46D2-94DA-9C7AF92541C3}" srcOrd="2" destOrd="0" presId="urn:microsoft.com/office/officeart/2018/5/layout/IconLeafLabelList"/>
    <dgm:cxn modelId="{37E55BC8-BB64-48BF-9454-E494BD39C12F}" type="presParOf" srcId="{2DFBC9D3-1583-424C-BEB7-1725956DCDA1}" destId="{8C92AADB-0B5E-4162-8090-C6ADC4D28644}" srcOrd="3" destOrd="0" presId="urn:microsoft.com/office/officeart/2018/5/layout/IconLeafLabelList"/>
    <dgm:cxn modelId="{949EC66B-2CBB-4EC5-8CBA-B7E7CCEDA142}" type="presParOf" srcId="{4D6EE47B-58E7-4473-80BA-99AFF25774C1}" destId="{A162FB49-161C-4C35-86FA-2498E04CCE59}" srcOrd="1" destOrd="0" presId="urn:microsoft.com/office/officeart/2018/5/layout/IconLeafLabelList"/>
    <dgm:cxn modelId="{C60F0E4B-B606-4452-B560-A751D3FC8CDA}" type="presParOf" srcId="{4D6EE47B-58E7-4473-80BA-99AFF25774C1}" destId="{5F62D8F4-1266-4041-8F7B-ABB2A1CEF00E}" srcOrd="2" destOrd="0" presId="urn:microsoft.com/office/officeart/2018/5/layout/IconLeafLabelList"/>
    <dgm:cxn modelId="{94DFFC6C-5B42-4B63-85BB-2B8BA7501B34}" type="presParOf" srcId="{5F62D8F4-1266-4041-8F7B-ABB2A1CEF00E}" destId="{96938896-0ED9-4393-B08D-E5799D69BF30}" srcOrd="0" destOrd="0" presId="urn:microsoft.com/office/officeart/2018/5/layout/IconLeafLabelList"/>
    <dgm:cxn modelId="{AA25A536-7812-47B4-9F2B-B56B80434025}" type="presParOf" srcId="{5F62D8F4-1266-4041-8F7B-ABB2A1CEF00E}" destId="{4055F4CA-084A-4305-8D6B-AA8D0ED75713}" srcOrd="1" destOrd="0" presId="urn:microsoft.com/office/officeart/2018/5/layout/IconLeafLabelList"/>
    <dgm:cxn modelId="{881789C6-1F56-4794-90DC-163457C83D71}" type="presParOf" srcId="{5F62D8F4-1266-4041-8F7B-ABB2A1CEF00E}" destId="{121AFDA5-0D0B-4447-9943-B84356317C5F}" srcOrd="2" destOrd="0" presId="urn:microsoft.com/office/officeart/2018/5/layout/IconLeafLabelList"/>
    <dgm:cxn modelId="{FB536CE2-CAA3-4F5E-97D7-0AB9D581162F}" type="presParOf" srcId="{5F62D8F4-1266-4041-8F7B-ABB2A1CEF00E}" destId="{E241D878-9D16-4D57-A142-0E34A8D21EE0}" srcOrd="3" destOrd="0" presId="urn:microsoft.com/office/officeart/2018/5/layout/IconLeafLabelList"/>
    <dgm:cxn modelId="{1BE2EC08-9786-408B-9F07-5E6F8BA6CCF0}" type="presParOf" srcId="{4D6EE47B-58E7-4473-80BA-99AFF25774C1}" destId="{CB49EB5B-E8BE-4E8B-9057-EB5ED2EEA63A}" srcOrd="3" destOrd="0" presId="urn:microsoft.com/office/officeart/2018/5/layout/IconLeafLabelList"/>
    <dgm:cxn modelId="{181423E2-D7DD-44D6-828D-56960EF6F5FF}" type="presParOf" srcId="{4D6EE47B-58E7-4473-80BA-99AFF25774C1}" destId="{BF69A008-DE8A-46D4-9578-8CBB57675BEA}" srcOrd="4" destOrd="0" presId="urn:microsoft.com/office/officeart/2018/5/layout/IconLeafLabelList"/>
    <dgm:cxn modelId="{8BB4A921-1024-44EA-8DAD-3248D4477B8B}" type="presParOf" srcId="{BF69A008-DE8A-46D4-9578-8CBB57675BEA}" destId="{CAAA95A9-16D6-4D50-B837-C9AE10425C6F}" srcOrd="0" destOrd="0" presId="urn:microsoft.com/office/officeart/2018/5/layout/IconLeafLabelList"/>
    <dgm:cxn modelId="{B7F1D901-D648-4BD8-B3C3-FA9E3EA1183A}" type="presParOf" srcId="{BF69A008-DE8A-46D4-9578-8CBB57675BEA}" destId="{78E4A8FA-D754-4765-B1DB-EB5D22D84C8A}" srcOrd="1" destOrd="0" presId="urn:microsoft.com/office/officeart/2018/5/layout/IconLeafLabelList"/>
    <dgm:cxn modelId="{AB1451A4-44F6-488D-BD21-01C68113CEF7}" type="presParOf" srcId="{BF69A008-DE8A-46D4-9578-8CBB57675BEA}" destId="{3269B26E-2D2E-4995-8949-83154D2249E2}" srcOrd="2" destOrd="0" presId="urn:microsoft.com/office/officeart/2018/5/layout/IconLeafLabelList"/>
    <dgm:cxn modelId="{233BE31A-294D-406A-B600-C34196BA0763}" type="presParOf" srcId="{BF69A008-DE8A-46D4-9578-8CBB57675BEA}" destId="{58853E0E-F493-4C76-AAD7-2C3A59AC3441}" srcOrd="3" destOrd="0" presId="urn:microsoft.com/office/officeart/2018/5/layout/IconLeafLabelList"/>
    <dgm:cxn modelId="{EB74AC82-C865-4784-A552-87166CCBADB9}" type="presParOf" srcId="{4D6EE47B-58E7-4473-80BA-99AFF25774C1}" destId="{E19C670D-F0BD-4BBC-A707-39FEA797139B}" srcOrd="5" destOrd="0" presId="urn:microsoft.com/office/officeart/2018/5/layout/IconLeafLabelList"/>
    <dgm:cxn modelId="{42F9B7DD-516E-4D33-94E7-F7859BE61A52}" type="presParOf" srcId="{4D6EE47B-58E7-4473-80BA-99AFF25774C1}" destId="{24E3A11E-7FA1-407F-83E3-357A67544EF7}" srcOrd="6" destOrd="0" presId="urn:microsoft.com/office/officeart/2018/5/layout/IconLeafLabelList"/>
    <dgm:cxn modelId="{811860CB-F889-43F8-A565-4B1E3FED93F8}" type="presParOf" srcId="{24E3A11E-7FA1-407F-83E3-357A67544EF7}" destId="{DE3FCB4C-B79F-4D11-9117-CCEC141BB281}" srcOrd="0" destOrd="0" presId="urn:microsoft.com/office/officeart/2018/5/layout/IconLeafLabelList"/>
    <dgm:cxn modelId="{0E4D9214-4489-4997-9E45-A84C25661649}" type="presParOf" srcId="{24E3A11E-7FA1-407F-83E3-357A67544EF7}" destId="{8C6704DC-B569-41D5-BB95-EDE061E168BE}" srcOrd="1" destOrd="0" presId="urn:microsoft.com/office/officeart/2018/5/layout/IconLeafLabelList"/>
    <dgm:cxn modelId="{6797C121-00CB-4C2D-917A-E91E4AA63A62}" type="presParOf" srcId="{24E3A11E-7FA1-407F-83E3-357A67544EF7}" destId="{1B5CF394-080F-42FC-B859-41D805684CE6}" srcOrd="2" destOrd="0" presId="urn:microsoft.com/office/officeart/2018/5/layout/IconLeafLabelList"/>
    <dgm:cxn modelId="{A1365A56-C3EC-4E59-9E86-ECCA1FAC3095}" type="presParOf" srcId="{24E3A11E-7FA1-407F-83E3-357A67544EF7}" destId="{73F3A980-70F2-43FB-BD3C-4ABE9DD3CE2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23F3BE-2CD0-4285-910B-A363816793A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0C50BAB-C96A-4971-A297-D7BEF4967F4E}">
      <dgm:prSet custT="1"/>
      <dgm:spPr/>
      <dgm:t>
        <a:bodyPr/>
        <a:lstStyle/>
        <a:p>
          <a:pPr>
            <a:lnSpc>
              <a:spcPct val="100000"/>
            </a:lnSpc>
          </a:pPr>
          <a:r>
            <a:rPr lang="en-US" sz="3300" dirty="0">
              <a:solidFill>
                <a:srgbClr val="226784"/>
              </a:solidFill>
              <a:latin typeface="DM Sans" pitchFamily="2" charset="0"/>
            </a:rPr>
            <a:t>Comprehensive</a:t>
          </a:r>
        </a:p>
      </dgm:t>
    </dgm:pt>
    <dgm:pt modelId="{F5948D04-BA97-4792-84B6-CD7F0F71B6CA}" type="parTrans" cxnId="{63842860-E495-469F-A8AC-7EFC795E4996}">
      <dgm:prSet/>
      <dgm:spPr/>
      <dgm:t>
        <a:bodyPr/>
        <a:lstStyle/>
        <a:p>
          <a:endParaRPr lang="en-US"/>
        </a:p>
      </dgm:t>
    </dgm:pt>
    <dgm:pt modelId="{727F48DB-95A4-4892-8F36-D6B1EC184F09}" type="sibTrans" cxnId="{63842860-E495-469F-A8AC-7EFC795E4996}">
      <dgm:prSet/>
      <dgm:spPr/>
      <dgm:t>
        <a:bodyPr/>
        <a:lstStyle/>
        <a:p>
          <a:pPr>
            <a:lnSpc>
              <a:spcPct val="100000"/>
            </a:lnSpc>
          </a:pPr>
          <a:endParaRPr lang="en-US"/>
        </a:p>
      </dgm:t>
    </dgm:pt>
    <dgm:pt modelId="{657461D7-4F6D-463B-A817-DF8BDED4C0DF}">
      <dgm:prSet custT="1"/>
      <dgm:spPr/>
      <dgm:t>
        <a:bodyPr/>
        <a:lstStyle/>
        <a:p>
          <a:pPr algn="l">
            <a:lnSpc>
              <a:spcPct val="100000"/>
            </a:lnSpc>
          </a:pPr>
          <a:r>
            <a:rPr lang="en-US" sz="3300" dirty="0">
              <a:solidFill>
                <a:srgbClr val="226784"/>
              </a:solidFill>
              <a:latin typeface="DM Sans" pitchFamily="2" charset="0"/>
            </a:rPr>
            <a:t>Organized by budget year</a:t>
          </a:r>
        </a:p>
      </dgm:t>
    </dgm:pt>
    <dgm:pt modelId="{0C8E4DD4-1B5F-4B30-84FA-3799F724311A}" type="parTrans" cxnId="{2B52B063-8BBD-4910-927E-575E95A46D91}">
      <dgm:prSet/>
      <dgm:spPr/>
      <dgm:t>
        <a:bodyPr/>
        <a:lstStyle/>
        <a:p>
          <a:endParaRPr lang="en-US"/>
        </a:p>
      </dgm:t>
    </dgm:pt>
    <dgm:pt modelId="{86E39518-58E7-4FE7-A101-D50BD53B09A2}" type="sibTrans" cxnId="{2B52B063-8BBD-4910-927E-575E95A46D91}">
      <dgm:prSet/>
      <dgm:spPr/>
      <dgm:t>
        <a:bodyPr/>
        <a:lstStyle/>
        <a:p>
          <a:pPr>
            <a:lnSpc>
              <a:spcPct val="100000"/>
            </a:lnSpc>
          </a:pPr>
          <a:endParaRPr lang="en-US"/>
        </a:p>
      </dgm:t>
    </dgm:pt>
    <dgm:pt modelId="{169D1F9E-4D03-422F-ACFE-CEBFD292C2A4}">
      <dgm:prSet custT="1"/>
      <dgm:spPr/>
      <dgm:t>
        <a:bodyPr/>
        <a:lstStyle/>
        <a:p>
          <a:pPr>
            <a:lnSpc>
              <a:spcPct val="100000"/>
            </a:lnSpc>
          </a:pPr>
          <a:r>
            <a:rPr lang="en-US" sz="3300" dirty="0">
              <a:solidFill>
                <a:srgbClr val="226784"/>
              </a:solidFill>
              <a:latin typeface="DM Sans" pitchFamily="2" charset="0"/>
            </a:rPr>
            <a:t>Costs</a:t>
          </a:r>
        </a:p>
      </dgm:t>
    </dgm:pt>
    <dgm:pt modelId="{6778B946-CBE5-41CC-B96B-302C9A3D81FB}" type="parTrans" cxnId="{E3F80D2B-ACBA-4B55-98F1-0B965B649CD1}">
      <dgm:prSet/>
      <dgm:spPr/>
      <dgm:t>
        <a:bodyPr/>
        <a:lstStyle/>
        <a:p>
          <a:endParaRPr lang="en-US"/>
        </a:p>
      </dgm:t>
    </dgm:pt>
    <dgm:pt modelId="{01F038FD-2099-49BE-98F0-A70521863696}" type="sibTrans" cxnId="{E3F80D2B-ACBA-4B55-98F1-0B965B649CD1}">
      <dgm:prSet/>
      <dgm:spPr/>
      <dgm:t>
        <a:bodyPr/>
        <a:lstStyle/>
        <a:p>
          <a:pPr>
            <a:lnSpc>
              <a:spcPct val="100000"/>
            </a:lnSpc>
          </a:pPr>
          <a:endParaRPr lang="en-US"/>
        </a:p>
      </dgm:t>
    </dgm:pt>
    <dgm:pt modelId="{B3F494BA-A7C7-4467-8FB4-C688AE50D04E}">
      <dgm:prSet custT="1"/>
      <dgm:spPr/>
      <dgm:t>
        <a:bodyPr/>
        <a:lstStyle/>
        <a:p>
          <a:pPr>
            <a:lnSpc>
              <a:spcPct val="100000"/>
            </a:lnSpc>
          </a:pPr>
          <a:r>
            <a:rPr lang="en-US" sz="3300" dirty="0">
              <a:solidFill>
                <a:srgbClr val="226784"/>
              </a:solidFill>
              <a:latin typeface="DM Sans" pitchFamily="2" charset="0"/>
            </a:rPr>
            <a:t>Agreed upon and accepted</a:t>
          </a:r>
        </a:p>
      </dgm:t>
    </dgm:pt>
    <dgm:pt modelId="{0EA4DEB8-366A-486C-A80E-44D5073CC8FB}" type="parTrans" cxnId="{8444116C-B1AC-435D-A567-195DEF2B573A}">
      <dgm:prSet/>
      <dgm:spPr/>
      <dgm:t>
        <a:bodyPr/>
        <a:lstStyle/>
        <a:p>
          <a:endParaRPr lang="en-US"/>
        </a:p>
      </dgm:t>
    </dgm:pt>
    <dgm:pt modelId="{57E57D29-CAE9-4CDA-9ADE-0483348E7C03}" type="sibTrans" cxnId="{8444116C-B1AC-435D-A567-195DEF2B573A}">
      <dgm:prSet/>
      <dgm:spPr/>
      <dgm:t>
        <a:bodyPr/>
        <a:lstStyle/>
        <a:p>
          <a:endParaRPr lang="en-US"/>
        </a:p>
      </dgm:t>
    </dgm:pt>
    <dgm:pt modelId="{9534B84F-72E7-48D2-BE2A-CF658E59505B}" type="pres">
      <dgm:prSet presAssocID="{6B23F3BE-2CD0-4285-910B-A363816793A5}" presName="root" presStyleCnt="0">
        <dgm:presLayoutVars>
          <dgm:dir/>
          <dgm:resizeHandles val="exact"/>
        </dgm:presLayoutVars>
      </dgm:prSet>
      <dgm:spPr/>
    </dgm:pt>
    <dgm:pt modelId="{6813287B-C985-46A4-AA6C-423C631048C6}" type="pres">
      <dgm:prSet presAssocID="{6B23F3BE-2CD0-4285-910B-A363816793A5}" presName="container" presStyleCnt="0">
        <dgm:presLayoutVars>
          <dgm:dir/>
          <dgm:resizeHandles val="exact"/>
        </dgm:presLayoutVars>
      </dgm:prSet>
      <dgm:spPr/>
    </dgm:pt>
    <dgm:pt modelId="{C524F064-6050-46B7-9620-E77CD769B5C3}" type="pres">
      <dgm:prSet presAssocID="{B0C50BAB-C96A-4971-A297-D7BEF4967F4E}" presName="compNode" presStyleCnt="0"/>
      <dgm:spPr/>
    </dgm:pt>
    <dgm:pt modelId="{FB7D3785-7D36-4505-9CD3-775EED09BCE0}" type="pres">
      <dgm:prSet presAssocID="{B0C50BAB-C96A-4971-A297-D7BEF4967F4E}" presName="iconBgRect" presStyleLbl="bgShp" presStyleIdx="0" presStyleCnt="4"/>
      <dgm:spPr>
        <a:solidFill>
          <a:srgbClr val="226784"/>
        </a:solidFill>
      </dgm:spPr>
    </dgm:pt>
    <dgm:pt modelId="{C0A625BD-C659-4C95-8E1D-ACB2BDF6A3C4}" type="pres">
      <dgm:prSet presAssocID="{B0C50BAB-C96A-4971-A297-D7BEF4967F4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98A743FA-9DC9-4A95-9B95-4DF34E28E57F}" type="pres">
      <dgm:prSet presAssocID="{B0C50BAB-C96A-4971-A297-D7BEF4967F4E}" presName="spaceRect" presStyleCnt="0"/>
      <dgm:spPr/>
    </dgm:pt>
    <dgm:pt modelId="{4FAE5D71-DAF7-49B7-A06D-6ABDD5B622AE}" type="pres">
      <dgm:prSet presAssocID="{B0C50BAB-C96A-4971-A297-D7BEF4967F4E}" presName="textRect" presStyleLbl="revTx" presStyleIdx="0" presStyleCnt="4">
        <dgm:presLayoutVars>
          <dgm:chMax val="1"/>
          <dgm:chPref val="1"/>
        </dgm:presLayoutVars>
      </dgm:prSet>
      <dgm:spPr/>
    </dgm:pt>
    <dgm:pt modelId="{829C1AD5-DFD7-4488-B237-8737CA6F21E9}" type="pres">
      <dgm:prSet presAssocID="{727F48DB-95A4-4892-8F36-D6B1EC184F09}" presName="sibTrans" presStyleLbl="sibTrans2D1" presStyleIdx="0" presStyleCnt="0"/>
      <dgm:spPr/>
    </dgm:pt>
    <dgm:pt modelId="{8DB38F44-77A8-450D-855B-4CF1A3303593}" type="pres">
      <dgm:prSet presAssocID="{657461D7-4F6D-463B-A817-DF8BDED4C0DF}" presName="compNode" presStyleCnt="0"/>
      <dgm:spPr/>
    </dgm:pt>
    <dgm:pt modelId="{75A2C6E5-2908-401B-B457-459BDB12C6DA}" type="pres">
      <dgm:prSet presAssocID="{657461D7-4F6D-463B-A817-DF8BDED4C0DF}" presName="iconBgRect" presStyleLbl="bgShp" presStyleIdx="1" presStyleCnt="4"/>
      <dgm:spPr>
        <a:solidFill>
          <a:srgbClr val="226784"/>
        </a:solidFill>
      </dgm:spPr>
    </dgm:pt>
    <dgm:pt modelId="{9532DD78-00DD-40AD-9EC5-3496C05B482C}" type="pres">
      <dgm:prSet presAssocID="{657461D7-4F6D-463B-A817-DF8BDED4C0D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9D823825-4508-4666-A831-C4BF644089AF}" type="pres">
      <dgm:prSet presAssocID="{657461D7-4F6D-463B-A817-DF8BDED4C0DF}" presName="spaceRect" presStyleCnt="0"/>
      <dgm:spPr/>
    </dgm:pt>
    <dgm:pt modelId="{7F86D0FF-84AE-4EE6-8071-7EAF9AFDFEBB}" type="pres">
      <dgm:prSet presAssocID="{657461D7-4F6D-463B-A817-DF8BDED4C0DF}" presName="textRect" presStyleLbl="revTx" presStyleIdx="1" presStyleCnt="4">
        <dgm:presLayoutVars>
          <dgm:chMax val="1"/>
          <dgm:chPref val="1"/>
        </dgm:presLayoutVars>
      </dgm:prSet>
      <dgm:spPr/>
    </dgm:pt>
    <dgm:pt modelId="{F569BFAE-7CA5-4851-9A64-6DCE2472DE73}" type="pres">
      <dgm:prSet presAssocID="{86E39518-58E7-4FE7-A101-D50BD53B09A2}" presName="sibTrans" presStyleLbl="sibTrans2D1" presStyleIdx="0" presStyleCnt="0"/>
      <dgm:spPr/>
    </dgm:pt>
    <dgm:pt modelId="{1482F5C5-B9CD-475E-AB01-83DD5B071245}" type="pres">
      <dgm:prSet presAssocID="{169D1F9E-4D03-422F-ACFE-CEBFD292C2A4}" presName="compNode" presStyleCnt="0"/>
      <dgm:spPr/>
    </dgm:pt>
    <dgm:pt modelId="{476940A9-5F7A-464E-BB14-1CF9F5862A65}" type="pres">
      <dgm:prSet presAssocID="{169D1F9E-4D03-422F-ACFE-CEBFD292C2A4}" presName="iconBgRect" presStyleLbl="bgShp" presStyleIdx="2" presStyleCnt="4"/>
      <dgm:spPr>
        <a:solidFill>
          <a:srgbClr val="226784"/>
        </a:solidFill>
      </dgm:spPr>
    </dgm:pt>
    <dgm:pt modelId="{4530B96B-1069-4779-89B2-4476F1153017}" type="pres">
      <dgm:prSet presAssocID="{169D1F9E-4D03-422F-ACFE-CEBFD292C2A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ins"/>
        </a:ext>
      </dgm:extLst>
    </dgm:pt>
    <dgm:pt modelId="{E986CB62-E893-481C-A084-F82726BE957F}" type="pres">
      <dgm:prSet presAssocID="{169D1F9E-4D03-422F-ACFE-CEBFD292C2A4}" presName="spaceRect" presStyleCnt="0"/>
      <dgm:spPr/>
    </dgm:pt>
    <dgm:pt modelId="{BDDED695-E716-4284-B7AC-8E3803EB0061}" type="pres">
      <dgm:prSet presAssocID="{169D1F9E-4D03-422F-ACFE-CEBFD292C2A4}" presName="textRect" presStyleLbl="revTx" presStyleIdx="2" presStyleCnt="4">
        <dgm:presLayoutVars>
          <dgm:chMax val="1"/>
          <dgm:chPref val="1"/>
        </dgm:presLayoutVars>
      </dgm:prSet>
      <dgm:spPr/>
    </dgm:pt>
    <dgm:pt modelId="{A7439BC3-7C3B-484C-BD57-C3F846FFC8A6}" type="pres">
      <dgm:prSet presAssocID="{01F038FD-2099-49BE-98F0-A70521863696}" presName="sibTrans" presStyleLbl="sibTrans2D1" presStyleIdx="0" presStyleCnt="0"/>
      <dgm:spPr/>
    </dgm:pt>
    <dgm:pt modelId="{7B8DE8B3-05D2-4F3C-A618-0C5910975C2E}" type="pres">
      <dgm:prSet presAssocID="{B3F494BA-A7C7-4467-8FB4-C688AE50D04E}" presName="compNode" presStyleCnt="0"/>
      <dgm:spPr/>
    </dgm:pt>
    <dgm:pt modelId="{AC139098-0BF9-4C30-9379-324A7EB897C3}" type="pres">
      <dgm:prSet presAssocID="{B3F494BA-A7C7-4467-8FB4-C688AE50D04E}" presName="iconBgRect" presStyleLbl="bgShp" presStyleIdx="3" presStyleCnt="4"/>
      <dgm:spPr>
        <a:solidFill>
          <a:srgbClr val="226784"/>
        </a:solidFill>
      </dgm:spPr>
    </dgm:pt>
    <dgm:pt modelId="{F2AA37E3-61D7-4E87-8037-BA99A32B9562}" type="pres">
      <dgm:prSet presAssocID="{B3F494BA-A7C7-4467-8FB4-C688AE50D04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A36C21C1-5D4B-4AA9-AD86-30257FDEC0D1}" type="pres">
      <dgm:prSet presAssocID="{B3F494BA-A7C7-4467-8FB4-C688AE50D04E}" presName="spaceRect" presStyleCnt="0"/>
      <dgm:spPr/>
    </dgm:pt>
    <dgm:pt modelId="{84DE30D9-3326-4C88-9B81-2B93FF8EFA31}" type="pres">
      <dgm:prSet presAssocID="{B3F494BA-A7C7-4467-8FB4-C688AE50D04E}" presName="textRect" presStyleLbl="revTx" presStyleIdx="3" presStyleCnt="4">
        <dgm:presLayoutVars>
          <dgm:chMax val="1"/>
          <dgm:chPref val="1"/>
        </dgm:presLayoutVars>
      </dgm:prSet>
      <dgm:spPr/>
    </dgm:pt>
  </dgm:ptLst>
  <dgm:cxnLst>
    <dgm:cxn modelId="{2A5AE305-A43B-463B-ABDB-CDBA293B22DB}" type="presOf" srcId="{B0C50BAB-C96A-4971-A297-D7BEF4967F4E}" destId="{4FAE5D71-DAF7-49B7-A06D-6ABDD5B622AE}" srcOrd="0" destOrd="0" presId="urn:microsoft.com/office/officeart/2018/2/layout/IconCircleList"/>
    <dgm:cxn modelId="{E3F80D2B-ACBA-4B55-98F1-0B965B649CD1}" srcId="{6B23F3BE-2CD0-4285-910B-A363816793A5}" destId="{169D1F9E-4D03-422F-ACFE-CEBFD292C2A4}" srcOrd="2" destOrd="0" parTransId="{6778B946-CBE5-41CC-B96B-302C9A3D81FB}" sibTransId="{01F038FD-2099-49BE-98F0-A70521863696}"/>
    <dgm:cxn modelId="{7F922334-A138-4093-BFD1-C1D73672C169}" type="presOf" srcId="{B3F494BA-A7C7-4467-8FB4-C688AE50D04E}" destId="{84DE30D9-3326-4C88-9B81-2B93FF8EFA31}" srcOrd="0" destOrd="0" presId="urn:microsoft.com/office/officeart/2018/2/layout/IconCircleList"/>
    <dgm:cxn modelId="{37303E34-6A5C-42CD-85B6-F29759F49F35}" type="presOf" srcId="{657461D7-4F6D-463B-A817-DF8BDED4C0DF}" destId="{7F86D0FF-84AE-4EE6-8071-7EAF9AFDFEBB}" srcOrd="0" destOrd="0" presId="urn:microsoft.com/office/officeart/2018/2/layout/IconCircleList"/>
    <dgm:cxn modelId="{63842860-E495-469F-A8AC-7EFC795E4996}" srcId="{6B23F3BE-2CD0-4285-910B-A363816793A5}" destId="{B0C50BAB-C96A-4971-A297-D7BEF4967F4E}" srcOrd="0" destOrd="0" parTransId="{F5948D04-BA97-4792-84B6-CD7F0F71B6CA}" sibTransId="{727F48DB-95A4-4892-8F36-D6B1EC184F09}"/>
    <dgm:cxn modelId="{2B52B063-8BBD-4910-927E-575E95A46D91}" srcId="{6B23F3BE-2CD0-4285-910B-A363816793A5}" destId="{657461D7-4F6D-463B-A817-DF8BDED4C0DF}" srcOrd="1" destOrd="0" parTransId="{0C8E4DD4-1B5F-4B30-84FA-3799F724311A}" sibTransId="{86E39518-58E7-4FE7-A101-D50BD53B09A2}"/>
    <dgm:cxn modelId="{9BD7904B-11C7-460E-AE02-D8A68C5FDFB7}" type="presOf" srcId="{01F038FD-2099-49BE-98F0-A70521863696}" destId="{A7439BC3-7C3B-484C-BD57-C3F846FFC8A6}" srcOrd="0" destOrd="0" presId="urn:microsoft.com/office/officeart/2018/2/layout/IconCircleList"/>
    <dgm:cxn modelId="{8444116C-B1AC-435D-A567-195DEF2B573A}" srcId="{6B23F3BE-2CD0-4285-910B-A363816793A5}" destId="{B3F494BA-A7C7-4467-8FB4-C688AE50D04E}" srcOrd="3" destOrd="0" parTransId="{0EA4DEB8-366A-486C-A80E-44D5073CC8FB}" sibTransId="{57E57D29-CAE9-4CDA-9ADE-0483348E7C03}"/>
    <dgm:cxn modelId="{A4E7F1A5-441F-43C0-B6C2-32D274DC6265}" type="presOf" srcId="{727F48DB-95A4-4892-8F36-D6B1EC184F09}" destId="{829C1AD5-DFD7-4488-B237-8737CA6F21E9}" srcOrd="0" destOrd="0" presId="urn:microsoft.com/office/officeart/2018/2/layout/IconCircleList"/>
    <dgm:cxn modelId="{5E4B53B7-D2E9-4BA9-B31D-CA77A5DA7777}" type="presOf" srcId="{86E39518-58E7-4FE7-A101-D50BD53B09A2}" destId="{F569BFAE-7CA5-4851-9A64-6DCE2472DE73}" srcOrd="0" destOrd="0" presId="urn:microsoft.com/office/officeart/2018/2/layout/IconCircleList"/>
    <dgm:cxn modelId="{10AD8FBF-06C7-438A-8EDD-0DA95C00FB3F}" type="presOf" srcId="{169D1F9E-4D03-422F-ACFE-CEBFD292C2A4}" destId="{BDDED695-E716-4284-B7AC-8E3803EB0061}" srcOrd="0" destOrd="0" presId="urn:microsoft.com/office/officeart/2018/2/layout/IconCircleList"/>
    <dgm:cxn modelId="{62C020C2-1575-4469-83F3-1396B2CFF378}" type="presOf" srcId="{6B23F3BE-2CD0-4285-910B-A363816793A5}" destId="{9534B84F-72E7-48D2-BE2A-CF658E59505B}" srcOrd="0" destOrd="0" presId="urn:microsoft.com/office/officeart/2018/2/layout/IconCircleList"/>
    <dgm:cxn modelId="{0F4D1009-98C2-4F9A-A5B4-96A1CDAD0D72}" type="presParOf" srcId="{9534B84F-72E7-48D2-BE2A-CF658E59505B}" destId="{6813287B-C985-46A4-AA6C-423C631048C6}" srcOrd="0" destOrd="0" presId="urn:microsoft.com/office/officeart/2018/2/layout/IconCircleList"/>
    <dgm:cxn modelId="{24FBE56F-8701-47BB-B919-39E422900138}" type="presParOf" srcId="{6813287B-C985-46A4-AA6C-423C631048C6}" destId="{C524F064-6050-46B7-9620-E77CD769B5C3}" srcOrd="0" destOrd="0" presId="urn:microsoft.com/office/officeart/2018/2/layout/IconCircleList"/>
    <dgm:cxn modelId="{ECA059E7-A2FE-4CB6-9616-5CD5526E6CD7}" type="presParOf" srcId="{C524F064-6050-46B7-9620-E77CD769B5C3}" destId="{FB7D3785-7D36-4505-9CD3-775EED09BCE0}" srcOrd="0" destOrd="0" presId="urn:microsoft.com/office/officeart/2018/2/layout/IconCircleList"/>
    <dgm:cxn modelId="{B6185043-24B2-46B7-8ECE-716FF8DBEE3E}" type="presParOf" srcId="{C524F064-6050-46B7-9620-E77CD769B5C3}" destId="{C0A625BD-C659-4C95-8E1D-ACB2BDF6A3C4}" srcOrd="1" destOrd="0" presId="urn:microsoft.com/office/officeart/2018/2/layout/IconCircleList"/>
    <dgm:cxn modelId="{383A7C60-8065-4CA6-8A1D-3858B292BEFF}" type="presParOf" srcId="{C524F064-6050-46B7-9620-E77CD769B5C3}" destId="{98A743FA-9DC9-4A95-9B95-4DF34E28E57F}" srcOrd="2" destOrd="0" presId="urn:microsoft.com/office/officeart/2018/2/layout/IconCircleList"/>
    <dgm:cxn modelId="{E3552392-75F7-4AC2-A604-20F4B9B52CDA}" type="presParOf" srcId="{C524F064-6050-46B7-9620-E77CD769B5C3}" destId="{4FAE5D71-DAF7-49B7-A06D-6ABDD5B622AE}" srcOrd="3" destOrd="0" presId="urn:microsoft.com/office/officeart/2018/2/layout/IconCircleList"/>
    <dgm:cxn modelId="{E1DF5A86-A9BC-4780-A77E-C4222FE72644}" type="presParOf" srcId="{6813287B-C985-46A4-AA6C-423C631048C6}" destId="{829C1AD5-DFD7-4488-B237-8737CA6F21E9}" srcOrd="1" destOrd="0" presId="urn:microsoft.com/office/officeart/2018/2/layout/IconCircleList"/>
    <dgm:cxn modelId="{E6205BDF-F828-4733-B993-4E818460C864}" type="presParOf" srcId="{6813287B-C985-46A4-AA6C-423C631048C6}" destId="{8DB38F44-77A8-450D-855B-4CF1A3303593}" srcOrd="2" destOrd="0" presId="urn:microsoft.com/office/officeart/2018/2/layout/IconCircleList"/>
    <dgm:cxn modelId="{47B1F9E2-CDDF-408C-9FBC-73506C2EA313}" type="presParOf" srcId="{8DB38F44-77A8-450D-855B-4CF1A3303593}" destId="{75A2C6E5-2908-401B-B457-459BDB12C6DA}" srcOrd="0" destOrd="0" presId="urn:microsoft.com/office/officeart/2018/2/layout/IconCircleList"/>
    <dgm:cxn modelId="{E1E9F1D0-8AFB-48ED-9463-F0AB2B3B230D}" type="presParOf" srcId="{8DB38F44-77A8-450D-855B-4CF1A3303593}" destId="{9532DD78-00DD-40AD-9EC5-3496C05B482C}" srcOrd="1" destOrd="0" presId="urn:microsoft.com/office/officeart/2018/2/layout/IconCircleList"/>
    <dgm:cxn modelId="{5278C466-62A8-4F03-B56E-17BC0E7B000C}" type="presParOf" srcId="{8DB38F44-77A8-450D-855B-4CF1A3303593}" destId="{9D823825-4508-4666-A831-C4BF644089AF}" srcOrd="2" destOrd="0" presId="urn:microsoft.com/office/officeart/2018/2/layout/IconCircleList"/>
    <dgm:cxn modelId="{D2CE7977-1EAF-424E-B1CD-0FCA4E2AA85B}" type="presParOf" srcId="{8DB38F44-77A8-450D-855B-4CF1A3303593}" destId="{7F86D0FF-84AE-4EE6-8071-7EAF9AFDFEBB}" srcOrd="3" destOrd="0" presId="urn:microsoft.com/office/officeart/2018/2/layout/IconCircleList"/>
    <dgm:cxn modelId="{87018039-6E33-4062-84D3-77039E8157F8}" type="presParOf" srcId="{6813287B-C985-46A4-AA6C-423C631048C6}" destId="{F569BFAE-7CA5-4851-9A64-6DCE2472DE73}" srcOrd="3" destOrd="0" presId="urn:microsoft.com/office/officeart/2018/2/layout/IconCircleList"/>
    <dgm:cxn modelId="{1C28F001-F0C0-4BC5-8DEF-A08B25FD7A93}" type="presParOf" srcId="{6813287B-C985-46A4-AA6C-423C631048C6}" destId="{1482F5C5-B9CD-475E-AB01-83DD5B071245}" srcOrd="4" destOrd="0" presId="urn:microsoft.com/office/officeart/2018/2/layout/IconCircleList"/>
    <dgm:cxn modelId="{F9FFE8F0-9B37-4968-84CB-E41FEFFC9F97}" type="presParOf" srcId="{1482F5C5-B9CD-475E-AB01-83DD5B071245}" destId="{476940A9-5F7A-464E-BB14-1CF9F5862A65}" srcOrd="0" destOrd="0" presId="urn:microsoft.com/office/officeart/2018/2/layout/IconCircleList"/>
    <dgm:cxn modelId="{FCD54537-33EC-47CA-9523-49EDC871F9D8}" type="presParOf" srcId="{1482F5C5-B9CD-475E-AB01-83DD5B071245}" destId="{4530B96B-1069-4779-89B2-4476F1153017}" srcOrd="1" destOrd="0" presId="urn:microsoft.com/office/officeart/2018/2/layout/IconCircleList"/>
    <dgm:cxn modelId="{75A49A6F-538D-4D01-88E1-D1FDEC7E785E}" type="presParOf" srcId="{1482F5C5-B9CD-475E-AB01-83DD5B071245}" destId="{E986CB62-E893-481C-A084-F82726BE957F}" srcOrd="2" destOrd="0" presId="urn:microsoft.com/office/officeart/2018/2/layout/IconCircleList"/>
    <dgm:cxn modelId="{C45F64E0-AFC9-45E0-8433-DD4E26220233}" type="presParOf" srcId="{1482F5C5-B9CD-475E-AB01-83DD5B071245}" destId="{BDDED695-E716-4284-B7AC-8E3803EB0061}" srcOrd="3" destOrd="0" presId="urn:microsoft.com/office/officeart/2018/2/layout/IconCircleList"/>
    <dgm:cxn modelId="{378109D2-9E14-4E10-BA9D-A5B2E2AEC94A}" type="presParOf" srcId="{6813287B-C985-46A4-AA6C-423C631048C6}" destId="{A7439BC3-7C3B-484C-BD57-C3F846FFC8A6}" srcOrd="5" destOrd="0" presId="urn:microsoft.com/office/officeart/2018/2/layout/IconCircleList"/>
    <dgm:cxn modelId="{EB38B627-6838-46F1-AF97-3A3558699399}" type="presParOf" srcId="{6813287B-C985-46A4-AA6C-423C631048C6}" destId="{7B8DE8B3-05D2-4F3C-A618-0C5910975C2E}" srcOrd="6" destOrd="0" presId="urn:microsoft.com/office/officeart/2018/2/layout/IconCircleList"/>
    <dgm:cxn modelId="{90B08643-6B2C-4F69-8E52-58702F0117F1}" type="presParOf" srcId="{7B8DE8B3-05D2-4F3C-A618-0C5910975C2E}" destId="{AC139098-0BF9-4C30-9379-324A7EB897C3}" srcOrd="0" destOrd="0" presId="urn:microsoft.com/office/officeart/2018/2/layout/IconCircleList"/>
    <dgm:cxn modelId="{A9FB19AF-76E6-4F99-9A97-F55345913831}" type="presParOf" srcId="{7B8DE8B3-05D2-4F3C-A618-0C5910975C2E}" destId="{F2AA37E3-61D7-4E87-8037-BA99A32B9562}" srcOrd="1" destOrd="0" presId="urn:microsoft.com/office/officeart/2018/2/layout/IconCircleList"/>
    <dgm:cxn modelId="{E032FC96-EFC8-4014-A4C5-64A0E6A6EF8B}" type="presParOf" srcId="{7B8DE8B3-05D2-4F3C-A618-0C5910975C2E}" destId="{A36C21C1-5D4B-4AA9-AD86-30257FDEC0D1}" srcOrd="2" destOrd="0" presId="urn:microsoft.com/office/officeart/2018/2/layout/IconCircleList"/>
    <dgm:cxn modelId="{ED9217AB-615A-46B8-98EF-5287D4C6285D}" type="presParOf" srcId="{7B8DE8B3-05D2-4F3C-A618-0C5910975C2E}" destId="{84DE30D9-3326-4C88-9B81-2B93FF8EFA31}" srcOrd="3" destOrd="0" presId="urn:microsoft.com/office/officeart/2018/2/layout/IconCircle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029006-A720-4BC7-94EB-2E0E28B7F919}" type="doc">
      <dgm:prSet loTypeId="urn:microsoft.com/office/officeart/2005/8/layout/hList7" loCatId="list" qsTypeId="urn:microsoft.com/office/officeart/2005/8/quickstyle/simple1" qsCatId="simple" csTypeId="urn:microsoft.com/office/officeart/2005/8/colors/accent1_2" csCatId="accent1" phldr="1"/>
      <dgm:spPr/>
    </dgm:pt>
    <dgm:pt modelId="{FD123714-58AB-4274-B3F7-F9E5A8DFE781}">
      <dgm:prSet phldrT="[Text]"/>
      <dgm:spPr>
        <a:solidFill>
          <a:srgbClr val="226784"/>
        </a:solidFill>
      </dgm:spPr>
      <dgm:t>
        <a:bodyPr/>
        <a:lstStyle/>
        <a:p>
          <a:r>
            <a:rPr lang="en-US" dirty="0">
              <a:latin typeface="DM Sans" pitchFamily="2" charset="0"/>
            </a:rPr>
            <a:t>3 years:</a:t>
          </a:r>
          <a:br>
            <a:rPr lang="en-US" dirty="0">
              <a:latin typeface="DM Sans" pitchFamily="2" charset="0"/>
            </a:rPr>
          </a:br>
          <a:r>
            <a:rPr lang="en-US" dirty="0">
              <a:latin typeface="DM Sans" pitchFamily="2" charset="0"/>
            </a:rPr>
            <a:t>Assessment &amp; Roadmap</a:t>
          </a:r>
        </a:p>
      </dgm:t>
    </dgm:pt>
    <dgm:pt modelId="{1434DF29-F3D0-4180-B8C5-336119F5955A}" type="parTrans" cxnId="{58575863-6341-4F8B-82D5-99693FAC2DD7}">
      <dgm:prSet/>
      <dgm:spPr/>
      <dgm:t>
        <a:bodyPr/>
        <a:lstStyle/>
        <a:p>
          <a:endParaRPr lang="en-US"/>
        </a:p>
      </dgm:t>
    </dgm:pt>
    <dgm:pt modelId="{CDDF1DBD-F1C2-4039-85A5-74D0B7021857}" type="sibTrans" cxnId="{58575863-6341-4F8B-82D5-99693FAC2DD7}">
      <dgm:prSet/>
      <dgm:spPr/>
      <dgm:t>
        <a:bodyPr/>
        <a:lstStyle/>
        <a:p>
          <a:endParaRPr lang="en-US"/>
        </a:p>
      </dgm:t>
    </dgm:pt>
    <dgm:pt modelId="{ED0E3BEE-A8D5-4E43-961E-B5A69EA1242A}">
      <dgm:prSet phldrT="[Text]" custT="1"/>
      <dgm:spPr>
        <a:solidFill>
          <a:srgbClr val="226784"/>
        </a:solidFill>
      </dgm:spPr>
      <dgm:t>
        <a:bodyPr/>
        <a:lstStyle/>
        <a:p>
          <a:r>
            <a:rPr lang="en-US" sz="4600" dirty="0">
              <a:latin typeface="DM Sans" pitchFamily="2" charset="0"/>
            </a:rPr>
            <a:t>Annual: </a:t>
          </a:r>
          <a:br>
            <a:rPr lang="en-US" sz="4600" dirty="0">
              <a:latin typeface="DM Sans" pitchFamily="2" charset="0"/>
            </a:rPr>
          </a:br>
          <a:r>
            <a:rPr lang="en-US" sz="4600" dirty="0">
              <a:latin typeface="DM Sans" pitchFamily="2" charset="0"/>
            </a:rPr>
            <a:t>Budget</a:t>
          </a:r>
        </a:p>
      </dgm:t>
    </dgm:pt>
    <dgm:pt modelId="{3096E7CE-6388-45E8-B5CB-BFF2885EACE7}" type="parTrans" cxnId="{D6ED5224-C47E-4B2C-A2DB-E76DC28B501C}">
      <dgm:prSet/>
      <dgm:spPr/>
      <dgm:t>
        <a:bodyPr/>
        <a:lstStyle/>
        <a:p>
          <a:endParaRPr lang="en-US"/>
        </a:p>
      </dgm:t>
    </dgm:pt>
    <dgm:pt modelId="{DCEDED3F-7CF0-4DB6-BD88-51A424C68993}" type="sibTrans" cxnId="{D6ED5224-C47E-4B2C-A2DB-E76DC28B501C}">
      <dgm:prSet/>
      <dgm:spPr/>
      <dgm:t>
        <a:bodyPr/>
        <a:lstStyle/>
        <a:p>
          <a:endParaRPr lang="en-US"/>
        </a:p>
      </dgm:t>
    </dgm:pt>
    <dgm:pt modelId="{597AF8FE-FE0E-4842-AFB8-99C7AC512615}">
      <dgm:prSet custT="1"/>
      <dgm:spPr>
        <a:solidFill>
          <a:srgbClr val="226784"/>
        </a:solidFill>
      </dgm:spPr>
      <dgm:t>
        <a:bodyPr/>
        <a:lstStyle/>
        <a:p>
          <a:r>
            <a:rPr lang="en-US" sz="4400" dirty="0">
              <a:latin typeface="DM Sans" pitchFamily="2" charset="0"/>
            </a:rPr>
            <a:t>Quarterly:</a:t>
          </a:r>
          <a:br>
            <a:rPr lang="en-US" sz="4400" dirty="0">
              <a:latin typeface="DM Sans" pitchFamily="2" charset="0"/>
            </a:rPr>
          </a:br>
          <a:r>
            <a:rPr lang="en-US" sz="4400" dirty="0">
              <a:latin typeface="DM Sans" pitchFamily="2" charset="0"/>
            </a:rPr>
            <a:t>Steering Committee &amp; Projects</a:t>
          </a:r>
        </a:p>
      </dgm:t>
    </dgm:pt>
    <dgm:pt modelId="{DCA1DC98-CA69-4138-9FD0-A4B380D226B9}" type="parTrans" cxnId="{80694F22-19F7-4D16-88B0-D809936F72D5}">
      <dgm:prSet/>
      <dgm:spPr/>
      <dgm:t>
        <a:bodyPr/>
        <a:lstStyle/>
        <a:p>
          <a:endParaRPr lang="en-US"/>
        </a:p>
      </dgm:t>
    </dgm:pt>
    <dgm:pt modelId="{0B32BCBE-C1E3-4E34-B8FC-2301F6E75DCB}" type="sibTrans" cxnId="{80694F22-19F7-4D16-88B0-D809936F72D5}">
      <dgm:prSet/>
      <dgm:spPr/>
      <dgm:t>
        <a:bodyPr/>
        <a:lstStyle/>
        <a:p>
          <a:endParaRPr lang="en-US"/>
        </a:p>
      </dgm:t>
    </dgm:pt>
    <dgm:pt modelId="{C00E387D-CBDA-49A2-8FDA-D04DC8244D28}" type="pres">
      <dgm:prSet presAssocID="{F9029006-A720-4BC7-94EB-2E0E28B7F919}" presName="Name0" presStyleCnt="0">
        <dgm:presLayoutVars>
          <dgm:dir/>
          <dgm:resizeHandles val="exact"/>
        </dgm:presLayoutVars>
      </dgm:prSet>
      <dgm:spPr/>
    </dgm:pt>
    <dgm:pt modelId="{2C3F9C0C-2179-48BB-9A8A-398533B2C957}" type="pres">
      <dgm:prSet presAssocID="{F9029006-A720-4BC7-94EB-2E0E28B7F919}" presName="fgShape" presStyleLbl="fgShp" presStyleIdx="0" presStyleCnt="1" custLinFactNeighborX="-216" custLinFactNeighborY="-22099"/>
      <dgm:spPr>
        <a:solidFill>
          <a:srgbClr val="5E6669"/>
        </a:solidFill>
      </dgm:spPr>
    </dgm:pt>
    <dgm:pt modelId="{35DA3ED9-14E4-4EFA-A7FA-D21128BAEBB3}" type="pres">
      <dgm:prSet presAssocID="{F9029006-A720-4BC7-94EB-2E0E28B7F919}" presName="linComp" presStyleCnt="0"/>
      <dgm:spPr/>
    </dgm:pt>
    <dgm:pt modelId="{5B4EEF24-7AD1-4A67-838A-DAAAA4EBF7BC}" type="pres">
      <dgm:prSet presAssocID="{FD123714-58AB-4274-B3F7-F9E5A8DFE781}" presName="compNode" presStyleCnt="0"/>
      <dgm:spPr/>
    </dgm:pt>
    <dgm:pt modelId="{40364744-34A9-4F52-96AC-C33D8AA57C70}" type="pres">
      <dgm:prSet presAssocID="{FD123714-58AB-4274-B3F7-F9E5A8DFE781}" presName="bkgdShape" presStyleLbl="node1" presStyleIdx="0" presStyleCnt="3" custLinFactNeighborX="-1149" custLinFactNeighborY="311"/>
      <dgm:spPr/>
    </dgm:pt>
    <dgm:pt modelId="{1E786518-624A-4484-9E99-403A4854D7E0}" type="pres">
      <dgm:prSet presAssocID="{FD123714-58AB-4274-B3F7-F9E5A8DFE781}" presName="nodeTx" presStyleLbl="node1" presStyleIdx="0" presStyleCnt="3">
        <dgm:presLayoutVars>
          <dgm:bulletEnabled val="1"/>
        </dgm:presLayoutVars>
      </dgm:prSet>
      <dgm:spPr/>
    </dgm:pt>
    <dgm:pt modelId="{394BB80A-0B4E-404E-BAA1-F3C713F34CCD}" type="pres">
      <dgm:prSet presAssocID="{FD123714-58AB-4274-B3F7-F9E5A8DFE781}" presName="invisiNode" presStyleLbl="node1" presStyleIdx="0" presStyleCnt="3"/>
      <dgm:spPr/>
    </dgm:pt>
    <dgm:pt modelId="{6838AC00-2F5E-441B-B86D-9534C6D081A1}" type="pres">
      <dgm:prSet presAssocID="{FD123714-58AB-4274-B3F7-F9E5A8DFE781}" presName="imagNode" presStyleLbl="fgImgPlace1" presStyleIdx="0" presStyleCnt="3" custLinFactNeighborY="-275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F351EFFF-78A8-406A-B9D8-96E97CC58EC0}" type="pres">
      <dgm:prSet presAssocID="{CDDF1DBD-F1C2-4039-85A5-74D0B7021857}" presName="sibTrans" presStyleLbl="sibTrans2D1" presStyleIdx="0" presStyleCnt="0"/>
      <dgm:spPr/>
    </dgm:pt>
    <dgm:pt modelId="{77A34485-FFC0-43CF-B37B-08B62FE7DA0D}" type="pres">
      <dgm:prSet presAssocID="{ED0E3BEE-A8D5-4E43-961E-B5A69EA1242A}" presName="compNode" presStyleCnt="0"/>
      <dgm:spPr/>
    </dgm:pt>
    <dgm:pt modelId="{8319EF2D-F49D-4D32-B119-00B7A0BABF7C}" type="pres">
      <dgm:prSet presAssocID="{ED0E3BEE-A8D5-4E43-961E-B5A69EA1242A}" presName="bkgdShape" presStyleLbl="node1" presStyleIdx="1" presStyleCnt="3" custLinFactNeighborX="-130" custLinFactNeighborY="-3548"/>
      <dgm:spPr/>
    </dgm:pt>
    <dgm:pt modelId="{78389EB4-D5DE-438C-BBD3-3CDCD4A2EFD4}" type="pres">
      <dgm:prSet presAssocID="{ED0E3BEE-A8D5-4E43-961E-B5A69EA1242A}" presName="nodeTx" presStyleLbl="node1" presStyleIdx="1" presStyleCnt="3">
        <dgm:presLayoutVars>
          <dgm:bulletEnabled val="1"/>
        </dgm:presLayoutVars>
      </dgm:prSet>
      <dgm:spPr/>
    </dgm:pt>
    <dgm:pt modelId="{F1997A2D-18C4-4C6E-BDB9-D213102A16E4}" type="pres">
      <dgm:prSet presAssocID="{ED0E3BEE-A8D5-4E43-961E-B5A69EA1242A}" presName="invisiNode" presStyleLbl="node1" presStyleIdx="1" presStyleCnt="3"/>
      <dgm:spPr/>
    </dgm:pt>
    <dgm:pt modelId="{B811EFC7-E54A-45B5-8B65-CA467369A9E1}" type="pres">
      <dgm:prSet presAssocID="{ED0E3BEE-A8D5-4E43-961E-B5A69EA1242A}" presName="imagNod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ardroom with solid fill"/>
        </a:ext>
      </dgm:extLst>
    </dgm:pt>
    <dgm:pt modelId="{57A94D67-416B-47FF-BCEC-65DE5A95CAF0}" type="pres">
      <dgm:prSet presAssocID="{DCEDED3F-7CF0-4DB6-BD88-51A424C68993}" presName="sibTrans" presStyleLbl="sibTrans2D1" presStyleIdx="0" presStyleCnt="0"/>
      <dgm:spPr/>
    </dgm:pt>
    <dgm:pt modelId="{8CCDF47B-1E69-4EB4-A35A-716F30BC8862}" type="pres">
      <dgm:prSet presAssocID="{597AF8FE-FE0E-4842-AFB8-99C7AC512615}" presName="compNode" presStyleCnt="0"/>
      <dgm:spPr/>
    </dgm:pt>
    <dgm:pt modelId="{D219D48B-FE47-474E-A361-CC40FE2DA067}" type="pres">
      <dgm:prSet presAssocID="{597AF8FE-FE0E-4842-AFB8-99C7AC512615}" presName="bkgdShape" presStyleLbl="node1" presStyleIdx="2" presStyleCnt="3" custLinFactNeighborX="324"/>
      <dgm:spPr/>
    </dgm:pt>
    <dgm:pt modelId="{9F6AD017-934D-499D-9FAB-135FDB08586A}" type="pres">
      <dgm:prSet presAssocID="{597AF8FE-FE0E-4842-AFB8-99C7AC512615}" presName="nodeTx" presStyleLbl="node1" presStyleIdx="2" presStyleCnt="3">
        <dgm:presLayoutVars>
          <dgm:bulletEnabled val="1"/>
        </dgm:presLayoutVars>
      </dgm:prSet>
      <dgm:spPr/>
    </dgm:pt>
    <dgm:pt modelId="{70BAF735-953F-4482-8384-31EAD839E7AA}" type="pres">
      <dgm:prSet presAssocID="{597AF8FE-FE0E-4842-AFB8-99C7AC512615}" presName="invisiNode" presStyleLbl="node1" presStyleIdx="2" presStyleCnt="3"/>
      <dgm:spPr/>
    </dgm:pt>
    <dgm:pt modelId="{CB3F38C1-A714-4B98-BDCB-E2213F8EF2CF}" type="pres">
      <dgm:prSet presAssocID="{597AF8FE-FE0E-4842-AFB8-99C7AC512615}"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ist with solid fill"/>
        </a:ext>
      </dgm:extLst>
    </dgm:pt>
  </dgm:ptLst>
  <dgm:cxnLst>
    <dgm:cxn modelId="{EDFED103-4662-4B92-81B4-35C2B8533BAB}" type="presOf" srcId="{ED0E3BEE-A8D5-4E43-961E-B5A69EA1242A}" destId="{8319EF2D-F49D-4D32-B119-00B7A0BABF7C}" srcOrd="0" destOrd="0" presId="urn:microsoft.com/office/officeart/2005/8/layout/hList7"/>
    <dgm:cxn modelId="{B97B0008-14B5-4ACE-A14C-EEE2CBFCF2F3}" type="presOf" srcId="{597AF8FE-FE0E-4842-AFB8-99C7AC512615}" destId="{9F6AD017-934D-499D-9FAB-135FDB08586A}" srcOrd="1" destOrd="0" presId="urn:microsoft.com/office/officeart/2005/8/layout/hList7"/>
    <dgm:cxn modelId="{80694F22-19F7-4D16-88B0-D809936F72D5}" srcId="{F9029006-A720-4BC7-94EB-2E0E28B7F919}" destId="{597AF8FE-FE0E-4842-AFB8-99C7AC512615}" srcOrd="2" destOrd="0" parTransId="{DCA1DC98-CA69-4138-9FD0-A4B380D226B9}" sibTransId="{0B32BCBE-C1E3-4E34-B8FC-2301F6E75DCB}"/>
    <dgm:cxn modelId="{D6ED5224-C47E-4B2C-A2DB-E76DC28B501C}" srcId="{F9029006-A720-4BC7-94EB-2E0E28B7F919}" destId="{ED0E3BEE-A8D5-4E43-961E-B5A69EA1242A}" srcOrd="1" destOrd="0" parTransId="{3096E7CE-6388-45E8-B5CB-BFF2885EACE7}" sibTransId="{DCEDED3F-7CF0-4DB6-BD88-51A424C68993}"/>
    <dgm:cxn modelId="{5ED8D42E-30C6-497B-817A-8E516D649281}" type="presOf" srcId="{ED0E3BEE-A8D5-4E43-961E-B5A69EA1242A}" destId="{78389EB4-D5DE-438C-BBD3-3CDCD4A2EFD4}" srcOrd="1" destOrd="0" presId="urn:microsoft.com/office/officeart/2005/8/layout/hList7"/>
    <dgm:cxn modelId="{246EFC5D-C870-4878-BD14-EBA50354AE04}" type="presOf" srcId="{DCEDED3F-7CF0-4DB6-BD88-51A424C68993}" destId="{57A94D67-416B-47FF-BCEC-65DE5A95CAF0}" srcOrd="0" destOrd="0" presId="urn:microsoft.com/office/officeart/2005/8/layout/hList7"/>
    <dgm:cxn modelId="{CB55B862-A3BF-4F5B-AB06-BC281CE6AF36}" type="presOf" srcId="{FD123714-58AB-4274-B3F7-F9E5A8DFE781}" destId="{40364744-34A9-4F52-96AC-C33D8AA57C70}" srcOrd="0" destOrd="0" presId="urn:microsoft.com/office/officeart/2005/8/layout/hList7"/>
    <dgm:cxn modelId="{58575863-6341-4F8B-82D5-99693FAC2DD7}" srcId="{F9029006-A720-4BC7-94EB-2E0E28B7F919}" destId="{FD123714-58AB-4274-B3F7-F9E5A8DFE781}" srcOrd="0" destOrd="0" parTransId="{1434DF29-F3D0-4180-B8C5-336119F5955A}" sibTransId="{CDDF1DBD-F1C2-4039-85A5-74D0B7021857}"/>
    <dgm:cxn modelId="{5BA2FB66-A041-4A28-86FE-93DD409861AD}" type="presOf" srcId="{FD123714-58AB-4274-B3F7-F9E5A8DFE781}" destId="{1E786518-624A-4484-9E99-403A4854D7E0}" srcOrd="1" destOrd="0" presId="urn:microsoft.com/office/officeart/2005/8/layout/hList7"/>
    <dgm:cxn modelId="{2699F74A-CA02-42A6-891B-F175EB9DB7F9}" type="presOf" srcId="{CDDF1DBD-F1C2-4039-85A5-74D0B7021857}" destId="{F351EFFF-78A8-406A-B9D8-96E97CC58EC0}" srcOrd="0" destOrd="0" presId="urn:microsoft.com/office/officeart/2005/8/layout/hList7"/>
    <dgm:cxn modelId="{A9C01C8F-409D-45AC-99BA-D1EC5ABB020F}" type="presOf" srcId="{597AF8FE-FE0E-4842-AFB8-99C7AC512615}" destId="{D219D48B-FE47-474E-A361-CC40FE2DA067}" srcOrd="0" destOrd="0" presId="urn:microsoft.com/office/officeart/2005/8/layout/hList7"/>
    <dgm:cxn modelId="{F04625F1-304E-4F66-9B45-6B5D72659618}" type="presOf" srcId="{F9029006-A720-4BC7-94EB-2E0E28B7F919}" destId="{C00E387D-CBDA-49A2-8FDA-D04DC8244D28}" srcOrd="0" destOrd="0" presId="urn:microsoft.com/office/officeart/2005/8/layout/hList7"/>
    <dgm:cxn modelId="{6207B03D-C63A-43E3-88D9-38F5803CD2C5}" type="presParOf" srcId="{C00E387D-CBDA-49A2-8FDA-D04DC8244D28}" destId="{2C3F9C0C-2179-48BB-9A8A-398533B2C957}" srcOrd="0" destOrd="0" presId="urn:microsoft.com/office/officeart/2005/8/layout/hList7"/>
    <dgm:cxn modelId="{37BADB85-78AB-4737-8968-6BD426984939}" type="presParOf" srcId="{C00E387D-CBDA-49A2-8FDA-D04DC8244D28}" destId="{35DA3ED9-14E4-4EFA-A7FA-D21128BAEBB3}" srcOrd="1" destOrd="0" presId="urn:microsoft.com/office/officeart/2005/8/layout/hList7"/>
    <dgm:cxn modelId="{682AA824-585D-49E8-800D-2668C7691A67}" type="presParOf" srcId="{35DA3ED9-14E4-4EFA-A7FA-D21128BAEBB3}" destId="{5B4EEF24-7AD1-4A67-838A-DAAAA4EBF7BC}" srcOrd="0" destOrd="0" presId="urn:microsoft.com/office/officeart/2005/8/layout/hList7"/>
    <dgm:cxn modelId="{DD08BF2B-301C-4460-9AE4-B2F10BB2EE03}" type="presParOf" srcId="{5B4EEF24-7AD1-4A67-838A-DAAAA4EBF7BC}" destId="{40364744-34A9-4F52-96AC-C33D8AA57C70}" srcOrd="0" destOrd="0" presId="urn:microsoft.com/office/officeart/2005/8/layout/hList7"/>
    <dgm:cxn modelId="{E051E794-0307-4379-995D-BBFB60A5551A}" type="presParOf" srcId="{5B4EEF24-7AD1-4A67-838A-DAAAA4EBF7BC}" destId="{1E786518-624A-4484-9E99-403A4854D7E0}" srcOrd="1" destOrd="0" presId="urn:microsoft.com/office/officeart/2005/8/layout/hList7"/>
    <dgm:cxn modelId="{60D7D9A2-C39C-41AF-A858-676059BC85E7}" type="presParOf" srcId="{5B4EEF24-7AD1-4A67-838A-DAAAA4EBF7BC}" destId="{394BB80A-0B4E-404E-BAA1-F3C713F34CCD}" srcOrd="2" destOrd="0" presId="urn:microsoft.com/office/officeart/2005/8/layout/hList7"/>
    <dgm:cxn modelId="{EB795C35-2019-44A6-BA0A-F259BB11F365}" type="presParOf" srcId="{5B4EEF24-7AD1-4A67-838A-DAAAA4EBF7BC}" destId="{6838AC00-2F5E-441B-B86D-9534C6D081A1}" srcOrd="3" destOrd="0" presId="urn:microsoft.com/office/officeart/2005/8/layout/hList7"/>
    <dgm:cxn modelId="{D2FD88C8-2DB7-4F05-AFC7-67D9655DAFFD}" type="presParOf" srcId="{35DA3ED9-14E4-4EFA-A7FA-D21128BAEBB3}" destId="{F351EFFF-78A8-406A-B9D8-96E97CC58EC0}" srcOrd="1" destOrd="0" presId="urn:microsoft.com/office/officeart/2005/8/layout/hList7"/>
    <dgm:cxn modelId="{1792D282-3EB2-47E6-9230-EA55D25D7BC1}" type="presParOf" srcId="{35DA3ED9-14E4-4EFA-A7FA-D21128BAEBB3}" destId="{77A34485-FFC0-43CF-B37B-08B62FE7DA0D}" srcOrd="2" destOrd="0" presId="urn:microsoft.com/office/officeart/2005/8/layout/hList7"/>
    <dgm:cxn modelId="{EC2415BF-4BBE-436B-9336-736290D2A105}" type="presParOf" srcId="{77A34485-FFC0-43CF-B37B-08B62FE7DA0D}" destId="{8319EF2D-F49D-4D32-B119-00B7A0BABF7C}" srcOrd="0" destOrd="0" presId="urn:microsoft.com/office/officeart/2005/8/layout/hList7"/>
    <dgm:cxn modelId="{347FB5D1-3148-43C9-9597-695257A713EB}" type="presParOf" srcId="{77A34485-FFC0-43CF-B37B-08B62FE7DA0D}" destId="{78389EB4-D5DE-438C-BBD3-3CDCD4A2EFD4}" srcOrd="1" destOrd="0" presId="urn:microsoft.com/office/officeart/2005/8/layout/hList7"/>
    <dgm:cxn modelId="{6DB99BD8-87B8-46B2-870C-C42803754CBD}" type="presParOf" srcId="{77A34485-FFC0-43CF-B37B-08B62FE7DA0D}" destId="{F1997A2D-18C4-4C6E-BDB9-D213102A16E4}" srcOrd="2" destOrd="0" presId="urn:microsoft.com/office/officeart/2005/8/layout/hList7"/>
    <dgm:cxn modelId="{3A9A384B-2690-47E1-9BF0-F0AC38ABE7A8}" type="presParOf" srcId="{77A34485-FFC0-43CF-B37B-08B62FE7DA0D}" destId="{B811EFC7-E54A-45B5-8B65-CA467369A9E1}" srcOrd="3" destOrd="0" presId="urn:microsoft.com/office/officeart/2005/8/layout/hList7"/>
    <dgm:cxn modelId="{60F8D4F7-2A5B-4937-98BB-F6162108053A}" type="presParOf" srcId="{35DA3ED9-14E4-4EFA-A7FA-D21128BAEBB3}" destId="{57A94D67-416B-47FF-BCEC-65DE5A95CAF0}" srcOrd="3" destOrd="0" presId="urn:microsoft.com/office/officeart/2005/8/layout/hList7"/>
    <dgm:cxn modelId="{2BD6269B-04B6-41F1-86FF-E77022132F59}" type="presParOf" srcId="{35DA3ED9-14E4-4EFA-A7FA-D21128BAEBB3}" destId="{8CCDF47B-1E69-4EB4-A35A-716F30BC8862}" srcOrd="4" destOrd="0" presId="urn:microsoft.com/office/officeart/2005/8/layout/hList7"/>
    <dgm:cxn modelId="{815F1A9A-B9AE-40BA-A098-381D86B97071}" type="presParOf" srcId="{8CCDF47B-1E69-4EB4-A35A-716F30BC8862}" destId="{D219D48B-FE47-474E-A361-CC40FE2DA067}" srcOrd="0" destOrd="0" presId="urn:microsoft.com/office/officeart/2005/8/layout/hList7"/>
    <dgm:cxn modelId="{1A508857-5DDE-42EF-A7FC-E09A7F1E22FC}" type="presParOf" srcId="{8CCDF47B-1E69-4EB4-A35A-716F30BC8862}" destId="{9F6AD017-934D-499D-9FAB-135FDB08586A}" srcOrd="1" destOrd="0" presId="urn:microsoft.com/office/officeart/2005/8/layout/hList7"/>
    <dgm:cxn modelId="{6D488E4F-B5F0-4E5A-AFDC-39DC678514D6}" type="presParOf" srcId="{8CCDF47B-1E69-4EB4-A35A-716F30BC8862}" destId="{70BAF735-953F-4482-8384-31EAD839E7AA}" srcOrd="2" destOrd="0" presId="urn:microsoft.com/office/officeart/2005/8/layout/hList7"/>
    <dgm:cxn modelId="{EAF233FC-B4F8-44F8-A0DC-7E94ACC3175C}" type="presParOf" srcId="{8CCDF47B-1E69-4EB4-A35A-716F30BC8862}" destId="{CB3F38C1-A714-4B98-BDCB-E2213F8EF2C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64FDD5-AF51-4E06-92D6-7CD77481119C}"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C5303D2-3C99-4934-AF39-740AC333BB82}">
      <dgm:prSet phldrT="[Text]" custT="1"/>
      <dgm:spPr>
        <a:solidFill>
          <a:srgbClr val="5E6669"/>
        </a:solidFill>
      </dgm:spPr>
      <dgm:t>
        <a:bodyPr/>
        <a:lstStyle/>
        <a:p>
          <a:r>
            <a:rPr lang="en-US" sz="2700" dirty="0">
              <a:latin typeface="DM Sans" pitchFamily="2" charset="0"/>
            </a:rPr>
            <a:t>Systems Engineers</a:t>
          </a:r>
        </a:p>
      </dgm:t>
    </dgm:pt>
    <dgm:pt modelId="{4734ED39-DC15-4313-8BFC-67619635923F}" type="parTrans" cxnId="{2C7E41A6-751B-4A28-8076-1BB770ECC84A}">
      <dgm:prSet/>
      <dgm:spPr/>
      <dgm:t>
        <a:bodyPr/>
        <a:lstStyle/>
        <a:p>
          <a:endParaRPr lang="en-US"/>
        </a:p>
      </dgm:t>
    </dgm:pt>
    <dgm:pt modelId="{207CBF00-B90A-4C90-9908-4F5251FAC24E}" type="sibTrans" cxnId="{2C7E41A6-751B-4A28-8076-1BB770ECC84A}">
      <dgm:prSet/>
      <dgm:spPr/>
      <dgm:t>
        <a:bodyPr/>
        <a:lstStyle/>
        <a:p>
          <a:endParaRPr lang="en-US"/>
        </a:p>
      </dgm:t>
    </dgm:pt>
    <dgm:pt modelId="{250C0510-123B-45EB-A57F-71C9DA17D359}">
      <dgm:prSet phldrT="[Text]" custT="1"/>
      <dgm:spPr>
        <a:solidFill>
          <a:srgbClr val="5E6669"/>
        </a:solidFill>
      </dgm:spPr>
      <dgm:t>
        <a:bodyPr/>
        <a:lstStyle/>
        <a:p>
          <a:r>
            <a:rPr lang="en-US" sz="2700" dirty="0">
              <a:latin typeface="DM Sans" pitchFamily="2" charset="0"/>
            </a:rPr>
            <a:t>Project Managers </a:t>
          </a:r>
        </a:p>
      </dgm:t>
    </dgm:pt>
    <dgm:pt modelId="{FAFE569D-4DCD-43E2-9EA5-36A57E9D528A}" type="parTrans" cxnId="{CC609311-7230-4756-BD34-D0C4C95EA27C}">
      <dgm:prSet/>
      <dgm:spPr>
        <a:ln>
          <a:noFill/>
        </a:ln>
      </dgm:spPr>
      <dgm:t>
        <a:bodyPr/>
        <a:lstStyle/>
        <a:p>
          <a:endParaRPr lang="en-US"/>
        </a:p>
      </dgm:t>
    </dgm:pt>
    <dgm:pt modelId="{4F43B669-5269-4B7F-90A3-D90E1713BC33}" type="sibTrans" cxnId="{CC609311-7230-4756-BD34-D0C4C95EA27C}">
      <dgm:prSet/>
      <dgm:spPr/>
      <dgm:t>
        <a:bodyPr/>
        <a:lstStyle/>
        <a:p>
          <a:endParaRPr lang="en-US"/>
        </a:p>
      </dgm:t>
    </dgm:pt>
    <dgm:pt modelId="{AFF76499-3834-4227-898C-F5866F12C6D2}">
      <dgm:prSet phldrT="[Text]" custT="1"/>
      <dgm:spPr>
        <a:solidFill>
          <a:srgbClr val="5E6669"/>
        </a:solidFill>
      </dgm:spPr>
      <dgm:t>
        <a:bodyPr/>
        <a:lstStyle/>
        <a:p>
          <a:r>
            <a:rPr lang="en-US" sz="2700" dirty="0">
              <a:latin typeface="DM Sans" pitchFamily="2" charset="0"/>
            </a:rPr>
            <a:t>Business Analysts</a:t>
          </a:r>
        </a:p>
      </dgm:t>
    </dgm:pt>
    <dgm:pt modelId="{07206A9A-4980-46C6-8190-3A2FF3BB092E}" type="parTrans" cxnId="{D903ADCC-FA1F-4428-8D50-142AA6CDAF2B}">
      <dgm:prSet/>
      <dgm:spPr>
        <a:ln>
          <a:noFill/>
        </a:ln>
      </dgm:spPr>
      <dgm:t>
        <a:bodyPr/>
        <a:lstStyle/>
        <a:p>
          <a:endParaRPr lang="en-US"/>
        </a:p>
      </dgm:t>
    </dgm:pt>
    <dgm:pt modelId="{B450BB6D-9A98-471C-8629-A57F9D3B2761}" type="sibTrans" cxnId="{D903ADCC-FA1F-4428-8D50-142AA6CDAF2B}">
      <dgm:prSet/>
      <dgm:spPr/>
      <dgm:t>
        <a:bodyPr/>
        <a:lstStyle/>
        <a:p>
          <a:endParaRPr lang="en-US"/>
        </a:p>
      </dgm:t>
    </dgm:pt>
    <dgm:pt modelId="{0CFE517B-DBAD-42FB-A41C-E00F1ADD7D07}">
      <dgm:prSet phldrT="[Text]" custT="1"/>
      <dgm:spPr>
        <a:solidFill>
          <a:srgbClr val="5E6669"/>
        </a:solidFill>
      </dgm:spPr>
      <dgm:t>
        <a:bodyPr/>
        <a:lstStyle/>
        <a:p>
          <a:r>
            <a:rPr lang="en-US" sz="2700" dirty="0">
              <a:latin typeface="DM Sans" pitchFamily="2" charset="0"/>
            </a:rPr>
            <a:t>Onsite Technical Support</a:t>
          </a:r>
        </a:p>
      </dgm:t>
    </dgm:pt>
    <dgm:pt modelId="{AC9C807D-00A5-4D0C-9313-0BB3DB31B3EA}" type="parTrans" cxnId="{D438BB83-AAE7-4408-8E0B-C8256BE305EB}">
      <dgm:prSet/>
      <dgm:spPr>
        <a:ln>
          <a:noFill/>
        </a:ln>
      </dgm:spPr>
      <dgm:t>
        <a:bodyPr/>
        <a:lstStyle/>
        <a:p>
          <a:endParaRPr lang="en-US"/>
        </a:p>
      </dgm:t>
    </dgm:pt>
    <dgm:pt modelId="{91AE3B62-AA09-49E0-810B-FA0F1840432D}" type="sibTrans" cxnId="{D438BB83-AAE7-4408-8E0B-C8256BE305EB}">
      <dgm:prSet/>
      <dgm:spPr/>
      <dgm:t>
        <a:bodyPr/>
        <a:lstStyle/>
        <a:p>
          <a:endParaRPr lang="en-US"/>
        </a:p>
      </dgm:t>
    </dgm:pt>
    <dgm:pt modelId="{99C0B7E6-EA4E-49F9-BE2E-4AB07BDEA6D3}">
      <dgm:prSet phldrT="[Text]" custT="1"/>
      <dgm:spPr>
        <a:solidFill>
          <a:srgbClr val="5E6669"/>
        </a:solidFill>
      </dgm:spPr>
      <dgm:t>
        <a:bodyPr/>
        <a:lstStyle/>
        <a:p>
          <a:r>
            <a:rPr lang="en-US" sz="2700" dirty="0">
              <a:latin typeface="DM Sans" pitchFamily="2" charset="0"/>
            </a:rPr>
            <a:t>Client Service Managers</a:t>
          </a:r>
        </a:p>
      </dgm:t>
    </dgm:pt>
    <dgm:pt modelId="{92408FC8-26C8-466D-A6F6-5D1ADE0995E0}" type="parTrans" cxnId="{8EFC42D1-E74B-4841-B487-F91178BDB8CC}">
      <dgm:prSet/>
      <dgm:spPr>
        <a:ln>
          <a:noFill/>
        </a:ln>
      </dgm:spPr>
      <dgm:t>
        <a:bodyPr/>
        <a:lstStyle/>
        <a:p>
          <a:endParaRPr lang="en-US"/>
        </a:p>
      </dgm:t>
    </dgm:pt>
    <dgm:pt modelId="{85F9C7A9-72B4-45FF-B33C-49A5BBE93030}" type="sibTrans" cxnId="{8EFC42D1-E74B-4841-B487-F91178BDB8CC}">
      <dgm:prSet/>
      <dgm:spPr/>
      <dgm:t>
        <a:bodyPr/>
        <a:lstStyle/>
        <a:p>
          <a:endParaRPr lang="en-US"/>
        </a:p>
      </dgm:t>
    </dgm:pt>
    <dgm:pt modelId="{8E371FF7-2266-4BDE-9B57-026C815BA6B3}">
      <dgm:prSet phldrT="[Text]" custT="1"/>
      <dgm:spPr>
        <a:solidFill>
          <a:srgbClr val="5E6669"/>
        </a:solidFill>
      </dgm:spPr>
      <dgm:t>
        <a:bodyPr/>
        <a:lstStyle/>
        <a:p>
          <a:r>
            <a:rPr lang="en-US" sz="2700" dirty="0">
              <a:latin typeface="DM Sans" pitchFamily="2" charset="0"/>
            </a:rPr>
            <a:t>Support team</a:t>
          </a:r>
        </a:p>
      </dgm:t>
    </dgm:pt>
    <dgm:pt modelId="{4E605632-F479-4D6A-944E-C94E3D97169B}" type="parTrans" cxnId="{3FE80D6C-7967-4A40-A225-CBFE66C0B1B1}">
      <dgm:prSet/>
      <dgm:spPr>
        <a:ln>
          <a:noFill/>
        </a:ln>
      </dgm:spPr>
      <dgm:t>
        <a:bodyPr/>
        <a:lstStyle/>
        <a:p>
          <a:endParaRPr lang="en-US"/>
        </a:p>
      </dgm:t>
    </dgm:pt>
    <dgm:pt modelId="{73999BEC-7482-4D9D-A428-C385A02BA1F9}" type="sibTrans" cxnId="{3FE80D6C-7967-4A40-A225-CBFE66C0B1B1}">
      <dgm:prSet/>
      <dgm:spPr/>
      <dgm:t>
        <a:bodyPr/>
        <a:lstStyle/>
        <a:p>
          <a:endParaRPr lang="en-US"/>
        </a:p>
      </dgm:t>
    </dgm:pt>
    <dgm:pt modelId="{FE4F7ECB-C8A4-46FD-B9E0-046CC272DBC8}">
      <dgm:prSet phldrT="[Text]" custT="1"/>
      <dgm:spPr>
        <a:solidFill>
          <a:schemeClr val="bg1"/>
        </a:solidFill>
      </dgm:spPr>
      <dgm:t>
        <a:bodyPr/>
        <a:lstStyle/>
        <a:p>
          <a:r>
            <a:rPr lang="en-US" sz="2900" dirty="0">
              <a:latin typeface="DM Sans" pitchFamily="2" charset="0"/>
            </a:rPr>
            <a:t>Infrastructure design and strategy </a:t>
          </a:r>
        </a:p>
      </dgm:t>
    </dgm:pt>
    <dgm:pt modelId="{C4CD1B03-A2D2-49A4-8794-AE964C6A069E}" type="parTrans" cxnId="{400D0A19-98FF-4164-A740-114FB0CB73BA}">
      <dgm:prSet/>
      <dgm:spPr/>
      <dgm:t>
        <a:bodyPr/>
        <a:lstStyle/>
        <a:p>
          <a:endParaRPr lang="en-US"/>
        </a:p>
      </dgm:t>
    </dgm:pt>
    <dgm:pt modelId="{FDEB44C0-EBA4-46A2-AAA5-E5BD90FBA551}" type="sibTrans" cxnId="{400D0A19-98FF-4164-A740-114FB0CB73BA}">
      <dgm:prSet/>
      <dgm:spPr/>
      <dgm:t>
        <a:bodyPr/>
        <a:lstStyle/>
        <a:p>
          <a:endParaRPr lang="en-US"/>
        </a:p>
      </dgm:t>
    </dgm:pt>
    <dgm:pt modelId="{E91200CC-D1DC-4D2B-AF28-1D0500A8F857}">
      <dgm:prSet phldrT="[Text]" custT="1"/>
      <dgm:spPr>
        <a:solidFill>
          <a:schemeClr val="bg1"/>
        </a:solidFill>
      </dgm:spPr>
      <dgm:t>
        <a:bodyPr/>
        <a:lstStyle/>
        <a:p>
          <a:r>
            <a:rPr lang="en-US" sz="2900" dirty="0">
              <a:latin typeface="DM Sans" pitchFamily="2" charset="0"/>
            </a:rPr>
            <a:t>Manage the implementation of the roadmap and client relations</a:t>
          </a:r>
        </a:p>
      </dgm:t>
    </dgm:pt>
    <dgm:pt modelId="{AC0AF64D-A232-42A7-A065-27149072D2AC}" type="parTrans" cxnId="{734F72C4-14A1-444C-9026-8C674EDCA347}">
      <dgm:prSet/>
      <dgm:spPr/>
      <dgm:t>
        <a:bodyPr/>
        <a:lstStyle/>
        <a:p>
          <a:endParaRPr lang="en-US"/>
        </a:p>
      </dgm:t>
    </dgm:pt>
    <dgm:pt modelId="{C23782AE-8BA6-43DB-85C7-F7E06598043E}" type="sibTrans" cxnId="{734F72C4-14A1-444C-9026-8C674EDCA347}">
      <dgm:prSet/>
      <dgm:spPr/>
      <dgm:t>
        <a:bodyPr/>
        <a:lstStyle/>
        <a:p>
          <a:endParaRPr lang="en-US"/>
        </a:p>
      </dgm:t>
    </dgm:pt>
    <dgm:pt modelId="{CCA0ABA0-DB31-41A7-BF6C-0DA52C702E50}">
      <dgm:prSet phldrT="[Text]" custT="1"/>
      <dgm:spPr>
        <a:solidFill>
          <a:schemeClr val="bg1"/>
        </a:solidFill>
      </dgm:spPr>
      <dgm:t>
        <a:bodyPr/>
        <a:lstStyle/>
        <a:p>
          <a:r>
            <a:rPr lang="en-US" sz="2900" dirty="0">
              <a:latin typeface="DM Sans" pitchFamily="2" charset="0"/>
            </a:rPr>
            <a:t>Technical resources &amp; day-to-day support</a:t>
          </a:r>
        </a:p>
      </dgm:t>
    </dgm:pt>
    <dgm:pt modelId="{F8909228-F976-45EA-BE27-6B8C8E32984D}" type="parTrans" cxnId="{D32DC456-D7F9-4AA2-94CB-EC7621BD43F1}">
      <dgm:prSet/>
      <dgm:spPr/>
      <dgm:t>
        <a:bodyPr/>
        <a:lstStyle/>
        <a:p>
          <a:endParaRPr lang="en-US"/>
        </a:p>
      </dgm:t>
    </dgm:pt>
    <dgm:pt modelId="{3A48763B-A0FD-4B5F-8E9C-47B27DEE5ED3}" type="sibTrans" cxnId="{D32DC456-D7F9-4AA2-94CB-EC7621BD43F1}">
      <dgm:prSet/>
      <dgm:spPr/>
      <dgm:t>
        <a:bodyPr/>
        <a:lstStyle/>
        <a:p>
          <a:endParaRPr lang="en-US"/>
        </a:p>
      </dgm:t>
    </dgm:pt>
    <dgm:pt modelId="{4A31E0DB-DC63-4DAB-A617-006252613BD9}" type="pres">
      <dgm:prSet presAssocID="{D964FDD5-AF51-4E06-92D6-7CD77481119C}" presName="mainComposite" presStyleCnt="0">
        <dgm:presLayoutVars>
          <dgm:chPref val="1"/>
          <dgm:dir/>
          <dgm:animOne val="branch"/>
          <dgm:animLvl val="lvl"/>
          <dgm:resizeHandles val="exact"/>
        </dgm:presLayoutVars>
      </dgm:prSet>
      <dgm:spPr/>
    </dgm:pt>
    <dgm:pt modelId="{CDB2146E-B04A-475D-990D-9C8BD96356E2}" type="pres">
      <dgm:prSet presAssocID="{D964FDD5-AF51-4E06-92D6-7CD77481119C}" presName="hierFlow" presStyleCnt="0"/>
      <dgm:spPr/>
    </dgm:pt>
    <dgm:pt modelId="{9AC05D34-1152-4BF1-8C9E-D6CD4341E8F1}" type="pres">
      <dgm:prSet presAssocID="{D964FDD5-AF51-4E06-92D6-7CD77481119C}" presName="firstBuf" presStyleCnt="0"/>
      <dgm:spPr/>
    </dgm:pt>
    <dgm:pt modelId="{02B0810D-92DF-4B64-9BCC-A9A14D2F44C4}" type="pres">
      <dgm:prSet presAssocID="{D964FDD5-AF51-4E06-92D6-7CD77481119C}" presName="hierChild1" presStyleCnt="0">
        <dgm:presLayoutVars>
          <dgm:chPref val="1"/>
          <dgm:animOne val="branch"/>
          <dgm:animLvl val="lvl"/>
        </dgm:presLayoutVars>
      </dgm:prSet>
      <dgm:spPr/>
    </dgm:pt>
    <dgm:pt modelId="{B3CE4FDD-97DF-4417-BA2D-173333C60C7C}" type="pres">
      <dgm:prSet presAssocID="{8C5303D2-3C99-4934-AF39-740AC333BB82}" presName="Name14" presStyleCnt="0"/>
      <dgm:spPr/>
    </dgm:pt>
    <dgm:pt modelId="{25983D52-8918-41E5-9A3D-4D8C43BA1159}" type="pres">
      <dgm:prSet presAssocID="{8C5303D2-3C99-4934-AF39-740AC333BB82}" presName="level1Shape" presStyleLbl="node0" presStyleIdx="0" presStyleCnt="1" custScaleX="133994" custScaleY="91752" custLinFactNeighborX="-87107" custLinFactNeighborY="10127">
        <dgm:presLayoutVars>
          <dgm:chPref val="3"/>
        </dgm:presLayoutVars>
      </dgm:prSet>
      <dgm:spPr/>
    </dgm:pt>
    <dgm:pt modelId="{819793E3-75F1-4F65-B6C4-58E7F2E9CF38}" type="pres">
      <dgm:prSet presAssocID="{8C5303D2-3C99-4934-AF39-740AC333BB82}" presName="hierChild2" presStyleCnt="0"/>
      <dgm:spPr/>
    </dgm:pt>
    <dgm:pt modelId="{DEB8CC3D-75F8-4F19-9572-6D9EFDB4C070}" type="pres">
      <dgm:prSet presAssocID="{FAFE569D-4DCD-43E2-9EA5-36A57E9D528A}" presName="Name19" presStyleLbl="parChTrans1D2" presStyleIdx="0" presStyleCnt="2"/>
      <dgm:spPr/>
    </dgm:pt>
    <dgm:pt modelId="{44CB8A54-EA5F-47CA-AAFB-F075A15B1AFF}" type="pres">
      <dgm:prSet presAssocID="{250C0510-123B-45EB-A57F-71C9DA17D359}" presName="Name21" presStyleCnt="0"/>
      <dgm:spPr/>
    </dgm:pt>
    <dgm:pt modelId="{3D972915-D4A9-43F1-B7E6-39D95AE6F860}" type="pres">
      <dgm:prSet presAssocID="{250C0510-123B-45EB-A57F-71C9DA17D359}" presName="level2Shape" presStyleLbl="node2" presStyleIdx="0" presStyleCnt="2" custLinFactNeighborX="16532" custLinFactNeighborY="10982"/>
      <dgm:spPr/>
    </dgm:pt>
    <dgm:pt modelId="{4B5F2AD8-FFE3-4903-B081-5093971C461F}" type="pres">
      <dgm:prSet presAssocID="{250C0510-123B-45EB-A57F-71C9DA17D359}" presName="hierChild3" presStyleCnt="0"/>
      <dgm:spPr/>
    </dgm:pt>
    <dgm:pt modelId="{6DB2DCDD-2ED6-4D5D-8D3E-1C16B086D1B1}" type="pres">
      <dgm:prSet presAssocID="{07206A9A-4980-46C6-8190-3A2FF3BB092E}" presName="Name19" presStyleLbl="parChTrans1D3" presStyleIdx="0" presStyleCnt="3"/>
      <dgm:spPr/>
    </dgm:pt>
    <dgm:pt modelId="{65EB53C1-93D4-41D9-A04E-595CDB40238D}" type="pres">
      <dgm:prSet presAssocID="{AFF76499-3834-4227-898C-F5866F12C6D2}" presName="Name21" presStyleCnt="0"/>
      <dgm:spPr/>
    </dgm:pt>
    <dgm:pt modelId="{77B848C6-3A04-46F5-BFEA-BE62C95592D1}" type="pres">
      <dgm:prSet presAssocID="{AFF76499-3834-4227-898C-F5866F12C6D2}" presName="level2Shape" presStyleLbl="node3" presStyleIdx="0" presStyleCnt="3" custLinFactNeighborX="21853" custLinFactNeighborY="7715"/>
      <dgm:spPr/>
    </dgm:pt>
    <dgm:pt modelId="{1256991F-BE5E-418C-ACD3-9A131036CF26}" type="pres">
      <dgm:prSet presAssocID="{AFF76499-3834-4227-898C-F5866F12C6D2}" presName="hierChild3" presStyleCnt="0"/>
      <dgm:spPr/>
    </dgm:pt>
    <dgm:pt modelId="{DBAF00AA-B034-4AEF-A8FF-37263FD8E153}" type="pres">
      <dgm:prSet presAssocID="{AC9C807D-00A5-4D0C-9313-0BB3DB31B3EA}" presName="Name19" presStyleLbl="parChTrans1D3" presStyleIdx="1" presStyleCnt="3"/>
      <dgm:spPr/>
    </dgm:pt>
    <dgm:pt modelId="{8A5390B5-028F-46A4-A707-F06C8BB2E021}" type="pres">
      <dgm:prSet presAssocID="{0CFE517B-DBAD-42FB-A41C-E00F1ADD7D07}" presName="Name21" presStyleCnt="0"/>
      <dgm:spPr/>
    </dgm:pt>
    <dgm:pt modelId="{42506E6C-3FC2-4A39-B97E-6E95E9E8444F}" type="pres">
      <dgm:prSet presAssocID="{0CFE517B-DBAD-42FB-A41C-E00F1ADD7D07}" presName="level2Shape" presStyleLbl="node3" presStyleIdx="1" presStyleCnt="3" custLinFactNeighborX="13051" custLinFactNeighborY="6713"/>
      <dgm:spPr/>
    </dgm:pt>
    <dgm:pt modelId="{CA552B82-0712-4518-9511-2DB20ACF5F1F}" type="pres">
      <dgm:prSet presAssocID="{0CFE517B-DBAD-42FB-A41C-E00F1ADD7D07}" presName="hierChild3" presStyleCnt="0"/>
      <dgm:spPr/>
    </dgm:pt>
    <dgm:pt modelId="{22B0AAFE-B031-4233-A1C8-7C8481338FEF}" type="pres">
      <dgm:prSet presAssocID="{92408FC8-26C8-466D-A6F6-5D1ADE0995E0}" presName="Name19" presStyleLbl="parChTrans1D2" presStyleIdx="1" presStyleCnt="2"/>
      <dgm:spPr/>
    </dgm:pt>
    <dgm:pt modelId="{88DC119C-E737-4FD3-AF08-90989DC587D2}" type="pres">
      <dgm:prSet presAssocID="{99C0B7E6-EA4E-49F9-BE2E-4AB07BDEA6D3}" presName="Name21" presStyleCnt="0"/>
      <dgm:spPr/>
    </dgm:pt>
    <dgm:pt modelId="{9B11155E-3CAE-4EC0-9185-8F494F75AEF4}" type="pres">
      <dgm:prSet presAssocID="{99C0B7E6-EA4E-49F9-BE2E-4AB07BDEA6D3}" presName="level2Shape" presStyleLbl="node2" presStyleIdx="1" presStyleCnt="2" custScaleX="102992" custLinFactNeighborX="-26251" custLinFactNeighborY="10982"/>
      <dgm:spPr/>
    </dgm:pt>
    <dgm:pt modelId="{230121DF-2A6C-4710-9D27-949E8F86364E}" type="pres">
      <dgm:prSet presAssocID="{99C0B7E6-EA4E-49F9-BE2E-4AB07BDEA6D3}" presName="hierChild3" presStyleCnt="0"/>
      <dgm:spPr/>
    </dgm:pt>
    <dgm:pt modelId="{DD99E61A-4553-4C90-9F21-7639D5363562}" type="pres">
      <dgm:prSet presAssocID="{4E605632-F479-4D6A-944E-C94E3D97169B}" presName="Name19" presStyleLbl="parChTrans1D3" presStyleIdx="2" presStyleCnt="3"/>
      <dgm:spPr/>
    </dgm:pt>
    <dgm:pt modelId="{789FFC7F-058A-4FD6-B58A-4863B30E18F6}" type="pres">
      <dgm:prSet presAssocID="{8E371FF7-2266-4BDE-9B57-026C815BA6B3}" presName="Name21" presStyleCnt="0"/>
      <dgm:spPr/>
    </dgm:pt>
    <dgm:pt modelId="{D1595EC8-1A2B-4D23-9E5E-49EFC3464B85}" type="pres">
      <dgm:prSet presAssocID="{8E371FF7-2266-4BDE-9B57-026C815BA6B3}" presName="level2Shape" presStyleLbl="node3" presStyleIdx="2" presStyleCnt="3" custLinFactNeighborX="870" custLinFactNeighborY="6713"/>
      <dgm:spPr/>
    </dgm:pt>
    <dgm:pt modelId="{74DEFB82-652A-4BC5-A2E6-EAF32824E838}" type="pres">
      <dgm:prSet presAssocID="{8E371FF7-2266-4BDE-9B57-026C815BA6B3}" presName="hierChild3" presStyleCnt="0"/>
      <dgm:spPr/>
    </dgm:pt>
    <dgm:pt modelId="{ECB61D44-66C6-4621-A02F-74A710DF048A}" type="pres">
      <dgm:prSet presAssocID="{D964FDD5-AF51-4E06-92D6-7CD77481119C}" presName="bgShapesFlow" presStyleCnt="0"/>
      <dgm:spPr/>
    </dgm:pt>
    <dgm:pt modelId="{B3470A9C-B97A-46C6-9E67-09A5C917540A}" type="pres">
      <dgm:prSet presAssocID="{FE4F7ECB-C8A4-46FD-B9E0-046CC272DBC8}" presName="rectComp" presStyleCnt="0"/>
      <dgm:spPr/>
    </dgm:pt>
    <dgm:pt modelId="{27D12E82-6CEA-4765-8C8F-092463DD5256}" type="pres">
      <dgm:prSet presAssocID="{FE4F7ECB-C8A4-46FD-B9E0-046CC272DBC8}" presName="bgRect" presStyleLbl="bgShp" presStyleIdx="0" presStyleCnt="3" custLinFactNeighborY="4714"/>
      <dgm:spPr/>
    </dgm:pt>
    <dgm:pt modelId="{2A2CF0DE-15E7-441F-8BDA-676DF823CC36}" type="pres">
      <dgm:prSet presAssocID="{FE4F7ECB-C8A4-46FD-B9E0-046CC272DBC8}" presName="bgRectTx" presStyleLbl="bgShp" presStyleIdx="0" presStyleCnt="3">
        <dgm:presLayoutVars>
          <dgm:bulletEnabled val="1"/>
        </dgm:presLayoutVars>
      </dgm:prSet>
      <dgm:spPr/>
    </dgm:pt>
    <dgm:pt modelId="{2DC4A108-8C8C-4968-9C87-E58C8C986555}" type="pres">
      <dgm:prSet presAssocID="{FE4F7ECB-C8A4-46FD-B9E0-046CC272DBC8}" presName="spComp" presStyleCnt="0"/>
      <dgm:spPr/>
    </dgm:pt>
    <dgm:pt modelId="{689562AF-88B7-4A89-8B76-28251C16F0B3}" type="pres">
      <dgm:prSet presAssocID="{FE4F7ECB-C8A4-46FD-B9E0-046CC272DBC8}" presName="vSp" presStyleCnt="0"/>
      <dgm:spPr/>
    </dgm:pt>
    <dgm:pt modelId="{5FB4993E-E6CE-418D-9973-D4E0DC084104}" type="pres">
      <dgm:prSet presAssocID="{E91200CC-D1DC-4D2B-AF28-1D0500A8F857}" presName="rectComp" presStyleCnt="0"/>
      <dgm:spPr/>
    </dgm:pt>
    <dgm:pt modelId="{0FA8B0EE-2363-4DB7-907E-B5F332852CE6}" type="pres">
      <dgm:prSet presAssocID="{E91200CC-D1DC-4D2B-AF28-1D0500A8F857}" presName="bgRect" presStyleLbl="bgShp" presStyleIdx="1" presStyleCnt="3" custLinFactNeighborY="2329"/>
      <dgm:spPr/>
    </dgm:pt>
    <dgm:pt modelId="{D3A3F065-1FD2-4FE1-A5E6-FEAB7F084ACC}" type="pres">
      <dgm:prSet presAssocID="{E91200CC-D1DC-4D2B-AF28-1D0500A8F857}" presName="bgRectTx" presStyleLbl="bgShp" presStyleIdx="1" presStyleCnt="3">
        <dgm:presLayoutVars>
          <dgm:bulletEnabled val="1"/>
        </dgm:presLayoutVars>
      </dgm:prSet>
      <dgm:spPr/>
    </dgm:pt>
    <dgm:pt modelId="{71ACFF74-0D0A-4DCF-B86E-184A9C9DDC46}" type="pres">
      <dgm:prSet presAssocID="{E91200CC-D1DC-4D2B-AF28-1D0500A8F857}" presName="spComp" presStyleCnt="0"/>
      <dgm:spPr/>
    </dgm:pt>
    <dgm:pt modelId="{58292BAE-F190-44F9-86E3-6C974EF6ABAF}" type="pres">
      <dgm:prSet presAssocID="{E91200CC-D1DC-4D2B-AF28-1D0500A8F857}" presName="vSp" presStyleCnt="0"/>
      <dgm:spPr/>
    </dgm:pt>
    <dgm:pt modelId="{52B4EA46-AC4E-4FA8-85E5-BEFEB65F75EA}" type="pres">
      <dgm:prSet presAssocID="{CCA0ABA0-DB31-41A7-BF6C-0DA52C702E50}" presName="rectComp" presStyleCnt="0"/>
      <dgm:spPr/>
    </dgm:pt>
    <dgm:pt modelId="{6066206E-9FC4-4CC7-9AA7-08D188C9E4F2}" type="pres">
      <dgm:prSet presAssocID="{CCA0ABA0-DB31-41A7-BF6C-0DA52C702E50}" presName="bgRect" presStyleLbl="bgShp" presStyleIdx="2" presStyleCnt="3" custLinFactNeighborY="-1363"/>
      <dgm:spPr/>
    </dgm:pt>
    <dgm:pt modelId="{5BAEE5A6-A207-412C-B1F0-EDFEE240E6AC}" type="pres">
      <dgm:prSet presAssocID="{CCA0ABA0-DB31-41A7-BF6C-0DA52C702E50}" presName="bgRectTx" presStyleLbl="bgShp" presStyleIdx="2" presStyleCnt="3">
        <dgm:presLayoutVars>
          <dgm:bulletEnabled val="1"/>
        </dgm:presLayoutVars>
      </dgm:prSet>
      <dgm:spPr/>
    </dgm:pt>
  </dgm:ptLst>
  <dgm:cxnLst>
    <dgm:cxn modelId="{A4CE890A-537B-4EF8-9A66-AB4E3034AC56}" type="presOf" srcId="{FAFE569D-4DCD-43E2-9EA5-36A57E9D528A}" destId="{DEB8CC3D-75F8-4F19-9572-6D9EFDB4C070}" srcOrd="0" destOrd="0" presId="urn:microsoft.com/office/officeart/2005/8/layout/hierarchy6"/>
    <dgm:cxn modelId="{CC609311-7230-4756-BD34-D0C4C95EA27C}" srcId="{8C5303D2-3C99-4934-AF39-740AC333BB82}" destId="{250C0510-123B-45EB-A57F-71C9DA17D359}" srcOrd="0" destOrd="0" parTransId="{FAFE569D-4DCD-43E2-9EA5-36A57E9D528A}" sibTransId="{4F43B669-5269-4B7F-90A3-D90E1713BC33}"/>
    <dgm:cxn modelId="{C4ADF213-FD5D-49EB-B9F7-EA4FD701B222}" type="presOf" srcId="{E91200CC-D1DC-4D2B-AF28-1D0500A8F857}" destId="{D3A3F065-1FD2-4FE1-A5E6-FEAB7F084ACC}" srcOrd="1" destOrd="0" presId="urn:microsoft.com/office/officeart/2005/8/layout/hierarchy6"/>
    <dgm:cxn modelId="{400D0A19-98FF-4164-A740-114FB0CB73BA}" srcId="{D964FDD5-AF51-4E06-92D6-7CD77481119C}" destId="{FE4F7ECB-C8A4-46FD-B9E0-046CC272DBC8}" srcOrd="1" destOrd="0" parTransId="{C4CD1B03-A2D2-49A4-8794-AE964C6A069E}" sibTransId="{FDEB44C0-EBA4-46A2-AAA5-E5BD90FBA551}"/>
    <dgm:cxn modelId="{AFBC3519-1413-4D6B-85BE-15E221DEF5F8}" type="presOf" srcId="{FE4F7ECB-C8A4-46FD-B9E0-046CC272DBC8}" destId="{2A2CF0DE-15E7-441F-8BDA-676DF823CC36}" srcOrd="1" destOrd="0" presId="urn:microsoft.com/office/officeart/2005/8/layout/hierarchy6"/>
    <dgm:cxn modelId="{8FF5C42A-3EA6-4E4F-862D-A38F2C1D97B0}" type="presOf" srcId="{99C0B7E6-EA4E-49F9-BE2E-4AB07BDEA6D3}" destId="{9B11155E-3CAE-4EC0-9185-8F494F75AEF4}" srcOrd="0" destOrd="0" presId="urn:microsoft.com/office/officeart/2005/8/layout/hierarchy6"/>
    <dgm:cxn modelId="{12277730-2B5B-40D6-AA0E-0ED4D703789F}" type="presOf" srcId="{AC9C807D-00A5-4D0C-9313-0BB3DB31B3EA}" destId="{DBAF00AA-B034-4AEF-A8FF-37263FD8E153}" srcOrd="0" destOrd="0" presId="urn:microsoft.com/office/officeart/2005/8/layout/hierarchy6"/>
    <dgm:cxn modelId="{AD47A135-E89F-4142-9398-309439D0D59E}" type="presOf" srcId="{AFF76499-3834-4227-898C-F5866F12C6D2}" destId="{77B848C6-3A04-46F5-BFEA-BE62C95592D1}" srcOrd="0" destOrd="0" presId="urn:microsoft.com/office/officeart/2005/8/layout/hierarchy6"/>
    <dgm:cxn modelId="{12D5B46A-84DB-4092-B759-D3D6D6099114}" type="presOf" srcId="{FE4F7ECB-C8A4-46FD-B9E0-046CC272DBC8}" destId="{27D12E82-6CEA-4765-8C8F-092463DD5256}" srcOrd="0" destOrd="0" presId="urn:microsoft.com/office/officeart/2005/8/layout/hierarchy6"/>
    <dgm:cxn modelId="{3FE80D6C-7967-4A40-A225-CBFE66C0B1B1}" srcId="{99C0B7E6-EA4E-49F9-BE2E-4AB07BDEA6D3}" destId="{8E371FF7-2266-4BDE-9B57-026C815BA6B3}" srcOrd="0" destOrd="0" parTransId="{4E605632-F479-4D6A-944E-C94E3D97169B}" sibTransId="{73999BEC-7482-4D9D-A428-C385A02BA1F9}"/>
    <dgm:cxn modelId="{5C687E6C-D7F9-4489-A47C-D7252B59833B}" type="presOf" srcId="{CCA0ABA0-DB31-41A7-BF6C-0DA52C702E50}" destId="{6066206E-9FC4-4CC7-9AA7-08D188C9E4F2}" srcOrd="0" destOrd="0" presId="urn:microsoft.com/office/officeart/2005/8/layout/hierarchy6"/>
    <dgm:cxn modelId="{3442AD51-6A62-4CF2-AAC9-7AC1BEF8FEEE}" type="presOf" srcId="{92408FC8-26C8-466D-A6F6-5D1ADE0995E0}" destId="{22B0AAFE-B031-4233-A1C8-7C8481338FEF}" srcOrd="0" destOrd="0" presId="urn:microsoft.com/office/officeart/2005/8/layout/hierarchy6"/>
    <dgm:cxn modelId="{4441E171-9467-4490-946E-709445BFD0A8}" type="presOf" srcId="{07206A9A-4980-46C6-8190-3A2FF3BB092E}" destId="{6DB2DCDD-2ED6-4D5D-8D3E-1C16B086D1B1}" srcOrd="0" destOrd="0" presId="urn:microsoft.com/office/officeart/2005/8/layout/hierarchy6"/>
    <dgm:cxn modelId="{D32DC456-D7F9-4AA2-94CB-EC7621BD43F1}" srcId="{D964FDD5-AF51-4E06-92D6-7CD77481119C}" destId="{CCA0ABA0-DB31-41A7-BF6C-0DA52C702E50}" srcOrd="3" destOrd="0" parTransId="{F8909228-F976-45EA-BE27-6B8C8E32984D}" sibTransId="{3A48763B-A0FD-4B5F-8E9C-47B27DEE5ED3}"/>
    <dgm:cxn modelId="{D438BB83-AAE7-4408-8E0B-C8256BE305EB}" srcId="{250C0510-123B-45EB-A57F-71C9DA17D359}" destId="{0CFE517B-DBAD-42FB-A41C-E00F1ADD7D07}" srcOrd="1" destOrd="0" parTransId="{AC9C807D-00A5-4D0C-9313-0BB3DB31B3EA}" sibTransId="{91AE3B62-AA09-49E0-810B-FA0F1840432D}"/>
    <dgm:cxn modelId="{1F8CD98F-E351-4FCD-86B4-2745F958BAC7}" type="presOf" srcId="{D964FDD5-AF51-4E06-92D6-7CD77481119C}" destId="{4A31E0DB-DC63-4DAB-A617-006252613BD9}" srcOrd="0" destOrd="0" presId="urn:microsoft.com/office/officeart/2005/8/layout/hierarchy6"/>
    <dgm:cxn modelId="{2C7E41A6-751B-4A28-8076-1BB770ECC84A}" srcId="{D964FDD5-AF51-4E06-92D6-7CD77481119C}" destId="{8C5303D2-3C99-4934-AF39-740AC333BB82}" srcOrd="0" destOrd="0" parTransId="{4734ED39-DC15-4313-8BFC-67619635923F}" sibTransId="{207CBF00-B90A-4C90-9908-4F5251FAC24E}"/>
    <dgm:cxn modelId="{D42E4FB2-86DB-4457-8468-F9127B1B82CA}" type="presOf" srcId="{250C0510-123B-45EB-A57F-71C9DA17D359}" destId="{3D972915-D4A9-43F1-B7E6-39D95AE6F860}" srcOrd="0" destOrd="0" presId="urn:microsoft.com/office/officeart/2005/8/layout/hierarchy6"/>
    <dgm:cxn modelId="{734F72C4-14A1-444C-9026-8C674EDCA347}" srcId="{D964FDD5-AF51-4E06-92D6-7CD77481119C}" destId="{E91200CC-D1DC-4D2B-AF28-1D0500A8F857}" srcOrd="2" destOrd="0" parTransId="{AC0AF64D-A232-42A7-A065-27149072D2AC}" sibTransId="{C23782AE-8BA6-43DB-85C7-F7E06598043E}"/>
    <dgm:cxn modelId="{D903ADCC-FA1F-4428-8D50-142AA6CDAF2B}" srcId="{250C0510-123B-45EB-A57F-71C9DA17D359}" destId="{AFF76499-3834-4227-898C-F5866F12C6D2}" srcOrd="0" destOrd="0" parTransId="{07206A9A-4980-46C6-8190-3A2FF3BB092E}" sibTransId="{B450BB6D-9A98-471C-8629-A57F9D3B2761}"/>
    <dgm:cxn modelId="{476EA2CD-8912-4657-8C60-398089DA3973}" type="presOf" srcId="{8C5303D2-3C99-4934-AF39-740AC333BB82}" destId="{25983D52-8918-41E5-9A3D-4D8C43BA1159}" srcOrd="0" destOrd="0" presId="urn:microsoft.com/office/officeart/2005/8/layout/hierarchy6"/>
    <dgm:cxn modelId="{3C8A76CF-BE91-4AFC-8A75-FBA8AE06A2FC}" type="presOf" srcId="{8E371FF7-2266-4BDE-9B57-026C815BA6B3}" destId="{D1595EC8-1A2B-4D23-9E5E-49EFC3464B85}" srcOrd="0" destOrd="0" presId="urn:microsoft.com/office/officeart/2005/8/layout/hierarchy6"/>
    <dgm:cxn modelId="{8EFC42D1-E74B-4841-B487-F91178BDB8CC}" srcId="{8C5303D2-3C99-4934-AF39-740AC333BB82}" destId="{99C0B7E6-EA4E-49F9-BE2E-4AB07BDEA6D3}" srcOrd="1" destOrd="0" parTransId="{92408FC8-26C8-466D-A6F6-5D1ADE0995E0}" sibTransId="{85F9C7A9-72B4-45FF-B33C-49A5BBE93030}"/>
    <dgm:cxn modelId="{03C485D6-3824-49AB-9F9D-2C07A6B9B846}" type="presOf" srcId="{4E605632-F479-4D6A-944E-C94E3D97169B}" destId="{DD99E61A-4553-4C90-9F21-7639D5363562}" srcOrd="0" destOrd="0" presId="urn:microsoft.com/office/officeart/2005/8/layout/hierarchy6"/>
    <dgm:cxn modelId="{49FD5AE3-3150-4A40-B7E0-D5CB13E69052}" type="presOf" srcId="{CCA0ABA0-DB31-41A7-BF6C-0DA52C702E50}" destId="{5BAEE5A6-A207-412C-B1F0-EDFEE240E6AC}" srcOrd="1" destOrd="0" presId="urn:microsoft.com/office/officeart/2005/8/layout/hierarchy6"/>
    <dgm:cxn modelId="{2B7C88E4-F03F-4D92-9704-A48EA2029388}" type="presOf" srcId="{0CFE517B-DBAD-42FB-A41C-E00F1ADD7D07}" destId="{42506E6C-3FC2-4A39-B97E-6E95E9E8444F}" srcOrd="0" destOrd="0" presId="urn:microsoft.com/office/officeart/2005/8/layout/hierarchy6"/>
    <dgm:cxn modelId="{510381EB-CF09-4EE3-A0DF-2C40BD704ABA}" type="presOf" srcId="{E91200CC-D1DC-4D2B-AF28-1D0500A8F857}" destId="{0FA8B0EE-2363-4DB7-907E-B5F332852CE6}" srcOrd="0" destOrd="0" presId="urn:microsoft.com/office/officeart/2005/8/layout/hierarchy6"/>
    <dgm:cxn modelId="{797E123E-B4F0-4B9E-B9F0-740DB81EFC77}" type="presParOf" srcId="{4A31E0DB-DC63-4DAB-A617-006252613BD9}" destId="{CDB2146E-B04A-475D-990D-9C8BD96356E2}" srcOrd="0" destOrd="0" presId="urn:microsoft.com/office/officeart/2005/8/layout/hierarchy6"/>
    <dgm:cxn modelId="{5086052D-950F-4DBF-A133-0018059CBFD3}" type="presParOf" srcId="{CDB2146E-B04A-475D-990D-9C8BD96356E2}" destId="{9AC05D34-1152-4BF1-8C9E-D6CD4341E8F1}" srcOrd="0" destOrd="0" presId="urn:microsoft.com/office/officeart/2005/8/layout/hierarchy6"/>
    <dgm:cxn modelId="{73CF866E-A36B-4128-B3AA-1C0AFE8DC8D4}" type="presParOf" srcId="{CDB2146E-B04A-475D-990D-9C8BD96356E2}" destId="{02B0810D-92DF-4B64-9BCC-A9A14D2F44C4}" srcOrd="1" destOrd="0" presId="urn:microsoft.com/office/officeart/2005/8/layout/hierarchy6"/>
    <dgm:cxn modelId="{9C380E7F-F054-477B-8758-6C60FDF2FB0B}" type="presParOf" srcId="{02B0810D-92DF-4B64-9BCC-A9A14D2F44C4}" destId="{B3CE4FDD-97DF-4417-BA2D-173333C60C7C}" srcOrd="0" destOrd="0" presId="urn:microsoft.com/office/officeart/2005/8/layout/hierarchy6"/>
    <dgm:cxn modelId="{E519E84B-4B76-4BA7-92AE-29B6ABBC51D2}" type="presParOf" srcId="{B3CE4FDD-97DF-4417-BA2D-173333C60C7C}" destId="{25983D52-8918-41E5-9A3D-4D8C43BA1159}" srcOrd="0" destOrd="0" presId="urn:microsoft.com/office/officeart/2005/8/layout/hierarchy6"/>
    <dgm:cxn modelId="{B0FA3FF3-FE39-45F0-BB2E-552C1F1EFB1B}" type="presParOf" srcId="{B3CE4FDD-97DF-4417-BA2D-173333C60C7C}" destId="{819793E3-75F1-4F65-B6C4-58E7F2E9CF38}" srcOrd="1" destOrd="0" presId="urn:microsoft.com/office/officeart/2005/8/layout/hierarchy6"/>
    <dgm:cxn modelId="{3AAC21A9-4DC9-4CA3-AD84-FA54C842F7D9}" type="presParOf" srcId="{819793E3-75F1-4F65-B6C4-58E7F2E9CF38}" destId="{DEB8CC3D-75F8-4F19-9572-6D9EFDB4C070}" srcOrd="0" destOrd="0" presId="urn:microsoft.com/office/officeart/2005/8/layout/hierarchy6"/>
    <dgm:cxn modelId="{0DB6A436-38A4-499C-B00F-495B5789421C}" type="presParOf" srcId="{819793E3-75F1-4F65-B6C4-58E7F2E9CF38}" destId="{44CB8A54-EA5F-47CA-AAFB-F075A15B1AFF}" srcOrd="1" destOrd="0" presId="urn:microsoft.com/office/officeart/2005/8/layout/hierarchy6"/>
    <dgm:cxn modelId="{9CE59F2B-F184-4433-BDE4-AEA1B6B9517E}" type="presParOf" srcId="{44CB8A54-EA5F-47CA-AAFB-F075A15B1AFF}" destId="{3D972915-D4A9-43F1-B7E6-39D95AE6F860}" srcOrd="0" destOrd="0" presId="urn:microsoft.com/office/officeart/2005/8/layout/hierarchy6"/>
    <dgm:cxn modelId="{521549BF-324D-4373-8136-22A4A05C0E76}" type="presParOf" srcId="{44CB8A54-EA5F-47CA-AAFB-F075A15B1AFF}" destId="{4B5F2AD8-FFE3-4903-B081-5093971C461F}" srcOrd="1" destOrd="0" presId="urn:microsoft.com/office/officeart/2005/8/layout/hierarchy6"/>
    <dgm:cxn modelId="{0745110C-35F0-42CA-A1A7-77BDCF0627D9}" type="presParOf" srcId="{4B5F2AD8-FFE3-4903-B081-5093971C461F}" destId="{6DB2DCDD-2ED6-4D5D-8D3E-1C16B086D1B1}" srcOrd="0" destOrd="0" presId="urn:microsoft.com/office/officeart/2005/8/layout/hierarchy6"/>
    <dgm:cxn modelId="{DAB90C91-37E9-4510-AAF6-13C1C5550534}" type="presParOf" srcId="{4B5F2AD8-FFE3-4903-B081-5093971C461F}" destId="{65EB53C1-93D4-41D9-A04E-595CDB40238D}" srcOrd="1" destOrd="0" presId="urn:microsoft.com/office/officeart/2005/8/layout/hierarchy6"/>
    <dgm:cxn modelId="{A8AD6601-9EA7-4FC0-9D61-C1BF8E302A80}" type="presParOf" srcId="{65EB53C1-93D4-41D9-A04E-595CDB40238D}" destId="{77B848C6-3A04-46F5-BFEA-BE62C95592D1}" srcOrd="0" destOrd="0" presId="urn:microsoft.com/office/officeart/2005/8/layout/hierarchy6"/>
    <dgm:cxn modelId="{8B7688C8-A6CB-4FA2-B0B1-6CD64B0F330F}" type="presParOf" srcId="{65EB53C1-93D4-41D9-A04E-595CDB40238D}" destId="{1256991F-BE5E-418C-ACD3-9A131036CF26}" srcOrd="1" destOrd="0" presId="urn:microsoft.com/office/officeart/2005/8/layout/hierarchy6"/>
    <dgm:cxn modelId="{77A19391-B467-43ED-97AF-45C21D9E6384}" type="presParOf" srcId="{4B5F2AD8-FFE3-4903-B081-5093971C461F}" destId="{DBAF00AA-B034-4AEF-A8FF-37263FD8E153}" srcOrd="2" destOrd="0" presId="urn:microsoft.com/office/officeart/2005/8/layout/hierarchy6"/>
    <dgm:cxn modelId="{8A4D10C5-C75A-4424-93FF-C81DCD8A28F9}" type="presParOf" srcId="{4B5F2AD8-FFE3-4903-B081-5093971C461F}" destId="{8A5390B5-028F-46A4-A707-F06C8BB2E021}" srcOrd="3" destOrd="0" presId="urn:microsoft.com/office/officeart/2005/8/layout/hierarchy6"/>
    <dgm:cxn modelId="{5992D308-D7EA-42AC-8BA9-4825872AD16C}" type="presParOf" srcId="{8A5390B5-028F-46A4-A707-F06C8BB2E021}" destId="{42506E6C-3FC2-4A39-B97E-6E95E9E8444F}" srcOrd="0" destOrd="0" presId="urn:microsoft.com/office/officeart/2005/8/layout/hierarchy6"/>
    <dgm:cxn modelId="{9C5F6CCF-0FA9-45ED-B636-ECB3F3204294}" type="presParOf" srcId="{8A5390B5-028F-46A4-A707-F06C8BB2E021}" destId="{CA552B82-0712-4518-9511-2DB20ACF5F1F}" srcOrd="1" destOrd="0" presId="urn:microsoft.com/office/officeart/2005/8/layout/hierarchy6"/>
    <dgm:cxn modelId="{7B96F112-9190-419E-9461-50C81478AC27}" type="presParOf" srcId="{819793E3-75F1-4F65-B6C4-58E7F2E9CF38}" destId="{22B0AAFE-B031-4233-A1C8-7C8481338FEF}" srcOrd="2" destOrd="0" presId="urn:microsoft.com/office/officeart/2005/8/layout/hierarchy6"/>
    <dgm:cxn modelId="{3C16807F-3552-4330-BDEB-204977E3EF5A}" type="presParOf" srcId="{819793E3-75F1-4F65-B6C4-58E7F2E9CF38}" destId="{88DC119C-E737-4FD3-AF08-90989DC587D2}" srcOrd="3" destOrd="0" presId="urn:microsoft.com/office/officeart/2005/8/layout/hierarchy6"/>
    <dgm:cxn modelId="{834380D3-C570-415B-913E-EDF66AF74F82}" type="presParOf" srcId="{88DC119C-E737-4FD3-AF08-90989DC587D2}" destId="{9B11155E-3CAE-4EC0-9185-8F494F75AEF4}" srcOrd="0" destOrd="0" presId="urn:microsoft.com/office/officeart/2005/8/layout/hierarchy6"/>
    <dgm:cxn modelId="{9D8804BC-284B-4695-B28A-8A07F269BF7F}" type="presParOf" srcId="{88DC119C-E737-4FD3-AF08-90989DC587D2}" destId="{230121DF-2A6C-4710-9D27-949E8F86364E}" srcOrd="1" destOrd="0" presId="urn:microsoft.com/office/officeart/2005/8/layout/hierarchy6"/>
    <dgm:cxn modelId="{C7FEDF55-3C1F-4B82-85AA-4AC6E6EA821D}" type="presParOf" srcId="{230121DF-2A6C-4710-9D27-949E8F86364E}" destId="{DD99E61A-4553-4C90-9F21-7639D5363562}" srcOrd="0" destOrd="0" presId="urn:microsoft.com/office/officeart/2005/8/layout/hierarchy6"/>
    <dgm:cxn modelId="{50A982BE-E81C-4038-B4B2-A907594447CD}" type="presParOf" srcId="{230121DF-2A6C-4710-9D27-949E8F86364E}" destId="{789FFC7F-058A-4FD6-B58A-4863B30E18F6}" srcOrd="1" destOrd="0" presId="urn:microsoft.com/office/officeart/2005/8/layout/hierarchy6"/>
    <dgm:cxn modelId="{A3E45568-9AF3-4C59-9218-4B58A28758CB}" type="presParOf" srcId="{789FFC7F-058A-4FD6-B58A-4863B30E18F6}" destId="{D1595EC8-1A2B-4D23-9E5E-49EFC3464B85}" srcOrd="0" destOrd="0" presId="urn:microsoft.com/office/officeart/2005/8/layout/hierarchy6"/>
    <dgm:cxn modelId="{2CE2A7E2-F6AE-40B6-A752-D4BA5BBC28DE}" type="presParOf" srcId="{789FFC7F-058A-4FD6-B58A-4863B30E18F6}" destId="{74DEFB82-652A-4BC5-A2E6-EAF32824E838}" srcOrd="1" destOrd="0" presId="urn:microsoft.com/office/officeart/2005/8/layout/hierarchy6"/>
    <dgm:cxn modelId="{5D8F2BF4-114E-45F7-AB41-0B48A8C47764}" type="presParOf" srcId="{4A31E0DB-DC63-4DAB-A617-006252613BD9}" destId="{ECB61D44-66C6-4621-A02F-74A710DF048A}" srcOrd="1" destOrd="0" presId="urn:microsoft.com/office/officeart/2005/8/layout/hierarchy6"/>
    <dgm:cxn modelId="{6FC75248-43BD-4D63-9739-B0C6FF115AD4}" type="presParOf" srcId="{ECB61D44-66C6-4621-A02F-74A710DF048A}" destId="{B3470A9C-B97A-46C6-9E67-09A5C917540A}" srcOrd="0" destOrd="0" presId="urn:microsoft.com/office/officeart/2005/8/layout/hierarchy6"/>
    <dgm:cxn modelId="{EF275727-40AB-4763-BB4C-03C12F104C7F}" type="presParOf" srcId="{B3470A9C-B97A-46C6-9E67-09A5C917540A}" destId="{27D12E82-6CEA-4765-8C8F-092463DD5256}" srcOrd="0" destOrd="0" presId="urn:microsoft.com/office/officeart/2005/8/layout/hierarchy6"/>
    <dgm:cxn modelId="{2732AF14-8A47-4898-94FB-CD16428F909F}" type="presParOf" srcId="{B3470A9C-B97A-46C6-9E67-09A5C917540A}" destId="{2A2CF0DE-15E7-441F-8BDA-676DF823CC36}" srcOrd="1" destOrd="0" presId="urn:microsoft.com/office/officeart/2005/8/layout/hierarchy6"/>
    <dgm:cxn modelId="{F82784CB-AF70-45E1-B946-B539E52BBF28}" type="presParOf" srcId="{ECB61D44-66C6-4621-A02F-74A710DF048A}" destId="{2DC4A108-8C8C-4968-9C87-E58C8C986555}" srcOrd="1" destOrd="0" presId="urn:microsoft.com/office/officeart/2005/8/layout/hierarchy6"/>
    <dgm:cxn modelId="{E7B23551-02B7-4214-B904-9F4BC0F91458}" type="presParOf" srcId="{2DC4A108-8C8C-4968-9C87-E58C8C986555}" destId="{689562AF-88B7-4A89-8B76-28251C16F0B3}" srcOrd="0" destOrd="0" presId="urn:microsoft.com/office/officeart/2005/8/layout/hierarchy6"/>
    <dgm:cxn modelId="{D4B0C51B-5C28-46B7-B0D1-7103D1CD9F6E}" type="presParOf" srcId="{ECB61D44-66C6-4621-A02F-74A710DF048A}" destId="{5FB4993E-E6CE-418D-9973-D4E0DC084104}" srcOrd="2" destOrd="0" presId="urn:microsoft.com/office/officeart/2005/8/layout/hierarchy6"/>
    <dgm:cxn modelId="{D9E64C15-B58B-4AE4-A013-3B559C9A51DA}" type="presParOf" srcId="{5FB4993E-E6CE-418D-9973-D4E0DC084104}" destId="{0FA8B0EE-2363-4DB7-907E-B5F332852CE6}" srcOrd="0" destOrd="0" presId="urn:microsoft.com/office/officeart/2005/8/layout/hierarchy6"/>
    <dgm:cxn modelId="{5E984D34-90DA-44E8-A737-6A86E387C68E}" type="presParOf" srcId="{5FB4993E-E6CE-418D-9973-D4E0DC084104}" destId="{D3A3F065-1FD2-4FE1-A5E6-FEAB7F084ACC}" srcOrd="1" destOrd="0" presId="urn:microsoft.com/office/officeart/2005/8/layout/hierarchy6"/>
    <dgm:cxn modelId="{BDE7358F-9876-432C-B3C7-C4F48308E0DF}" type="presParOf" srcId="{ECB61D44-66C6-4621-A02F-74A710DF048A}" destId="{71ACFF74-0D0A-4DCF-B86E-184A9C9DDC46}" srcOrd="3" destOrd="0" presId="urn:microsoft.com/office/officeart/2005/8/layout/hierarchy6"/>
    <dgm:cxn modelId="{60551B47-4823-473B-BDEE-B459053347A3}" type="presParOf" srcId="{71ACFF74-0D0A-4DCF-B86E-184A9C9DDC46}" destId="{58292BAE-F190-44F9-86E3-6C974EF6ABAF}" srcOrd="0" destOrd="0" presId="urn:microsoft.com/office/officeart/2005/8/layout/hierarchy6"/>
    <dgm:cxn modelId="{F99C7CAC-F4CD-4B00-9F9A-C99E0121B1DA}" type="presParOf" srcId="{ECB61D44-66C6-4621-A02F-74A710DF048A}" destId="{52B4EA46-AC4E-4FA8-85E5-BEFEB65F75EA}" srcOrd="4" destOrd="0" presId="urn:microsoft.com/office/officeart/2005/8/layout/hierarchy6"/>
    <dgm:cxn modelId="{727540F5-1AC9-4954-B9F2-E195176F4AF3}" type="presParOf" srcId="{52B4EA46-AC4E-4FA8-85E5-BEFEB65F75EA}" destId="{6066206E-9FC4-4CC7-9AA7-08D188C9E4F2}" srcOrd="0" destOrd="0" presId="urn:microsoft.com/office/officeart/2005/8/layout/hierarchy6"/>
    <dgm:cxn modelId="{3E93D3A0-0037-48A5-9033-3155D7D476CD}" type="presParOf" srcId="{52B4EA46-AC4E-4FA8-85E5-BEFEB65F75EA}" destId="{5BAEE5A6-A207-412C-B1F0-EDFEE240E6AC}"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5E8CF-9E0D-4997-96AE-31F74AF4FAB7}">
      <dsp:nvSpPr>
        <dsp:cNvPr id="0" name=""/>
        <dsp:cNvSpPr/>
      </dsp:nvSpPr>
      <dsp:spPr>
        <a:xfrm>
          <a:off x="1546360" y="495049"/>
          <a:ext cx="6539624" cy="6539624"/>
        </a:xfrm>
        <a:prstGeom prst="pie">
          <a:avLst>
            <a:gd name="adj1" fmla="val 16200000"/>
            <a:gd name="adj2" fmla="val 0"/>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DM Sans" pitchFamily="2" charset="0"/>
            </a:rPr>
            <a:t>Communication</a:t>
          </a:r>
        </a:p>
      </dsp:txBody>
      <dsp:txXfrm>
        <a:off x="5017810" y="1850464"/>
        <a:ext cx="2413432" cy="1790611"/>
      </dsp:txXfrm>
    </dsp:sp>
    <dsp:sp modelId="{E657E331-CFD6-4732-8C33-3095B49C58F8}">
      <dsp:nvSpPr>
        <dsp:cNvPr id="0" name=""/>
        <dsp:cNvSpPr/>
      </dsp:nvSpPr>
      <dsp:spPr>
        <a:xfrm>
          <a:off x="1546360" y="714593"/>
          <a:ext cx="6539624" cy="6539624"/>
        </a:xfrm>
        <a:prstGeom prst="pie">
          <a:avLst>
            <a:gd name="adj1" fmla="val 0"/>
            <a:gd name="adj2" fmla="val 5400000"/>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DM Sans" pitchFamily="2" charset="0"/>
            </a:rPr>
            <a:t>Execution</a:t>
          </a:r>
        </a:p>
      </dsp:txBody>
      <dsp:txXfrm>
        <a:off x="5017810" y="4108191"/>
        <a:ext cx="2413432" cy="1790611"/>
      </dsp:txXfrm>
    </dsp:sp>
    <dsp:sp modelId="{1184322E-17A2-4110-9C23-8CDA840A29AF}">
      <dsp:nvSpPr>
        <dsp:cNvPr id="0" name=""/>
        <dsp:cNvSpPr/>
      </dsp:nvSpPr>
      <dsp:spPr>
        <a:xfrm>
          <a:off x="1326815" y="714593"/>
          <a:ext cx="6539624" cy="6539624"/>
        </a:xfrm>
        <a:prstGeom prst="pie">
          <a:avLst>
            <a:gd name="adj1" fmla="val 5400000"/>
            <a:gd name="adj2" fmla="val 10800000"/>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DM Sans" pitchFamily="2" charset="0"/>
            </a:rPr>
            <a:t>Sustainability</a:t>
          </a:r>
        </a:p>
      </dsp:txBody>
      <dsp:txXfrm>
        <a:off x="1981556" y="4108191"/>
        <a:ext cx="2413432" cy="1790611"/>
      </dsp:txXfrm>
    </dsp:sp>
    <dsp:sp modelId="{72915D13-3496-401E-9392-0F18FD5FF224}">
      <dsp:nvSpPr>
        <dsp:cNvPr id="0" name=""/>
        <dsp:cNvSpPr/>
      </dsp:nvSpPr>
      <dsp:spPr>
        <a:xfrm>
          <a:off x="1326815" y="495049"/>
          <a:ext cx="6539624" cy="6539624"/>
        </a:xfrm>
        <a:prstGeom prst="pie">
          <a:avLst>
            <a:gd name="adj1" fmla="val 10800000"/>
            <a:gd name="adj2" fmla="val 16200000"/>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DM Sans" pitchFamily="2" charset="0"/>
            </a:rPr>
            <a:t>Why &amp; How</a:t>
          </a:r>
        </a:p>
      </dsp:txBody>
      <dsp:txXfrm>
        <a:off x="1981556" y="1850464"/>
        <a:ext cx="2413432" cy="1790611"/>
      </dsp:txXfrm>
    </dsp:sp>
    <dsp:sp modelId="{47C49964-C05C-4162-B56D-5880C9D58616}">
      <dsp:nvSpPr>
        <dsp:cNvPr id="0" name=""/>
        <dsp:cNvSpPr/>
      </dsp:nvSpPr>
      <dsp:spPr>
        <a:xfrm>
          <a:off x="1141526" y="90215"/>
          <a:ext cx="7349292" cy="7349292"/>
        </a:xfrm>
        <a:prstGeom prst="circularArrow">
          <a:avLst>
            <a:gd name="adj1" fmla="val 5085"/>
            <a:gd name="adj2" fmla="val 327528"/>
            <a:gd name="adj3" fmla="val 21272472"/>
            <a:gd name="adj4" fmla="val 16200000"/>
            <a:gd name="adj5" fmla="val 5932"/>
          </a:avLst>
        </a:prstGeom>
        <a:solidFill>
          <a:srgbClr val="E54A1D"/>
        </a:solidFill>
        <a:ln>
          <a:noFill/>
        </a:ln>
        <a:effectLst/>
      </dsp:spPr>
      <dsp:style>
        <a:lnRef idx="0">
          <a:scrgbClr r="0" g="0" b="0"/>
        </a:lnRef>
        <a:fillRef idx="1">
          <a:scrgbClr r="0" g="0" b="0"/>
        </a:fillRef>
        <a:effectRef idx="0">
          <a:scrgbClr r="0" g="0" b="0"/>
        </a:effectRef>
        <a:fontRef idx="minor">
          <a:schemeClr val="lt1"/>
        </a:fontRef>
      </dsp:style>
    </dsp:sp>
    <dsp:sp modelId="{88061385-5E7F-477C-A913-A74572B1E659}">
      <dsp:nvSpPr>
        <dsp:cNvPr id="0" name=""/>
        <dsp:cNvSpPr/>
      </dsp:nvSpPr>
      <dsp:spPr>
        <a:xfrm>
          <a:off x="1141526" y="309759"/>
          <a:ext cx="7349292" cy="7349292"/>
        </a:xfrm>
        <a:prstGeom prst="circularArrow">
          <a:avLst>
            <a:gd name="adj1" fmla="val 5085"/>
            <a:gd name="adj2" fmla="val 327528"/>
            <a:gd name="adj3" fmla="val 5072472"/>
            <a:gd name="adj4" fmla="val 0"/>
            <a:gd name="adj5" fmla="val 5932"/>
          </a:avLst>
        </a:prstGeom>
        <a:solidFill>
          <a:srgbClr val="E54A1D"/>
        </a:solidFill>
        <a:ln>
          <a:noFill/>
        </a:ln>
        <a:effectLst/>
      </dsp:spPr>
      <dsp:style>
        <a:lnRef idx="0">
          <a:scrgbClr r="0" g="0" b="0"/>
        </a:lnRef>
        <a:fillRef idx="1">
          <a:scrgbClr r="0" g="0" b="0"/>
        </a:fillRef>
        <a:effectRef idx="0">
          <a:scrgbClr r="0" g="0" b="0"/>
        </a:effectRef>
        <a:fontRef idx="minor">
          <a:schemeClr val="lt1"/>
        </a:fontRef>
      </dsp:style>
    </dsp:sp>
    <dsp:sp modelId="{4085CB19-0A82-49FF-ACD8-DAA537E738F3}">
      <dsp:nvSpPr>
        <dsp:cNvPr id="0" name=""/>
        <dsp:cNvSpPr/>
      </dsp:nvSpPr>
      <dsp:spPr>
        <a:xfrm>
          <a:off x="921981" y="309759"/>
          <a:ext cx="7349292" cy="7349292"/>
        </a:xfrm>
        <a:prstGeom prst="circularArrow">
          <a:avLst>
            <a:gd name="adj1" fmla="val 5085"/>
            <a:gd name="adj2" fmla="val 327528"/>
            <a:gd name="adj3" fmla="val 10472472"/>
            <a:gd name="adj4" fmla="val 5400000"/>
            <a:gd name="adj5" fmla="val 5932"/>
          </a:avLst>
        </a:prstGeom>
        <a:solidFill>
          <a:srgbClr val="E54A1D"/>
        </a:solidFill>
        <a:ln>
          <a:noFill/>
        </a:ln>
        <a:effectLst/>
      </dsp:spPr>
      <dsp:style>
        <a:lnRef idx="0">
          <a:scrgbClr r="0" g="0" b="0"/>
        </a:lnRef>
        <a:fillRef idx="1">
          <a:scrgbClr r="0" g="0" b="0"/>
        </a:fillRef>
        <a:effectRef idx="0">
          <a:scrgbClr r="0" g="0" b="0"/>
        </a:effectRef>
        <a:fontRef idx="minor">
          <a:schemeClr val="lt1"/>
        </a:fontRef>
      </dsp:style>
    </dsp:sp>
    <dsp:sp modelId="{AE2D08C3-AA1B-4FCC-B1F2-26F7BD9ED72B}">
      <dsp:nvSpPr>
        <dsp:cNvPr id="0" name=""/>
        <dsp:cNvSpPr/>
      </dsp:nvSpPr>
      <dsp:spPr>
        <a:xfrm>
          <a:off x="921981" y="90215"/>
          <a:ext cx="7349292" cy="7349292"/>
        </a:xfrm>
        <a:prstGeom prst="circularArrow">
          <a:avLst>
            <a:gd name="adj1" fmla="val 5085"/>
            <a:gd name="adj2" fmla="val 327528"/>
            <a:gd name="adj3" fmla="val 15872472"/>
            <a:gd name="adj4" fmla="val 10800000"/>
            <a:gd name="adj5" fmla="val 5932"/>
          </a:avLst>
        </a:prstGeom>
        <a:solidFill>
          <a:srgbClr val="E54A1D"/>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3CE4C-7109-4235-8554-24A467B2EB91}">
      <dsp:nvSpPr>
        <dsp:cNvPr id="0" name=""/>
        <dsp:cNvSpPr/>
      </dsp:nvSpPr>
      <dsp:spPr>
        <a:xfrm>
          <a:off x="5143438" y="0"/>
          <a:ext cx="3507396" cy="1998912"/>
        </a:xfrm>
        <a:prstGeom prst="trapezoid">
          <a:avLst>
            <a:gd name="adj" fmla="val 87733"/>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2800" kern="1200" dirty="0"/>
        </a:p>
        <a:p>
          <a:pPr marL="0" lvl="0" indent="0" algn="ctr" defTabSz="622300">
            <a:lnSpc>
              <a:spcPct val="90000"/>
            </a:lnSpc>
            <a:spcBef>
              <a:spcPct val="0"/>
            </a:spcBef>
            <a:spcAft>
              <a:spcPct val="35000"/>
            </a:spcAft>
            <a:buNone/>
          </a:pPr>
          <a:r>
            <a:rPr lang="en-US" sz="2800" kern="1200" dirty="0">
              <a:solidFill>
                <a:schemeClr val="bg1"/>
              </a:solidFill>
              <a:latin typeface="DM Sans" pitchFamily="2" charset="0"/>
            </a:rPr>
            <a:t>Innovation</a:t>
          </a:r>
        </a:p>
      </dsp:txBody>
      <dsp:txXfrm>
        <a:off x="5143438" y="0"/>
        <a:ext cx="3507396" cy="1998912"/>
      </dsp:txXfrm>
    </dsp:sp>
    <dsp:sp modelId="{5DEA9048-D3C0-49B6-8A75-B68493F8775D}">
      <dsp:nvSpPr>
        <dsp:cNvPr id="0" name=""/>
        <dsp:cNvSpPr/>
      </dsp:nvSpPr>
      <dsp:spPr>
        <a:xfrm>
          <a:off x="3423718" y="2006348"/>
          <a:ext cx="7002501" cy="1950478"/>
        </a:xfrm>
        <a:prstGeom prst="trapezoid">
          <a:avLst>
            <a:gd name="adj" fmla="val 87733"/>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DM Sans" pitchFamily="2" charset="0"/>
            </a:rPr>
            <a:t>Culture</a:t>
          </a:r>
        </a:p>
      </dsp:txBody>
      <dsp:txXfrm>
        <a:off x="4649156" y="2006348"/>
        <a:ext cx="4551626" cy="1950478"/>
      </dsp:txXfrm>
    </dsp:sp>
    <dsp:sp modelId="{2A7E6503-F14A-4123-A4DB-61DC0EEADBF8}">
      <dsp:nvSpPr>
        <dsp:cNvPr id="0" name=""/>
        <dsp:cNvSpPr/>
      </dsp:nvSpPr>
      <dsp:spPr>
        <a:xfrm>
          <a:off x="1753698" y="3949690"/>
          <a:ext cx="10437203" cy="1998912"/>
        </a:xfrm>
        <a:prstGeom prst="trapezoid">
          <a:avLst>
            <a:gd name="adj" fmla="val 87733"/>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DM Sans" pitchFamily="2" charset="0"/>
            </a:rPr>
            <a:t>Business Systems</a:t>
          </a:r>
        </a:p>
      </dsp:txBody>
      <dsp:txXfrm>
        <a:off x="3580208" y="3949690"/>
        <a:ext cx="6784182" cy="1998912"/>
      </dsp:txXfrm>
    </dsp:sp>
    <dsp:sp modelId="{942BF172-1C1C-455D-9093-B54B41C0B59E}">
      <dsp:nvSpPr>
        <dsp:cNvPr id="0" name=""/>
        <dsp:cNvSpPr/>
      </dsp:nvSpPr>
      <dsp:spPr>
        <a:xfrm>
          <a:off x="0" y="5948302"/>
          <a:ext cx="13944600" cy="1998912"/>
        </a:xfrm>
        <a:prstGeom prst="trapezoid">
          <a:avLst>
            <a:gd name="adj" fmla="val 87733"/>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DM Sans" pitchFamily="2" charset="0"/>
            </a:rPr>
            <a:t>Infrastructure &amp; Operations</a:t>
          </a:r>
        </a:p>
      </dsp:txBody>
      <dsp:txXfrm>
        <a:off x="2440304" y="5948302"/>
        <a:ext cx="9063990" cy="19989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3D021-6B12-417E-AB43-B8D8C929CEC5}">
      <dsp:nvSpPr>
        <dsp:cNvPr id="0" name=""/>
        <dsp:cNvSpPr/>
      </dsp:nvSpPr>
      <dsp:spPr>
        <a:xfrm>
          <a:off x="0" y="378057"/>
          <a:ext cx="11604810" cy="5796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11FDA2-FB25-4EA6-B03B-F1BF7EDF0817}">
      <dsp:nvSpPr>
        <dsp:cNvPr id="0" name=""/>
        <dsp:cNvSpPr/>
      </dsp:nvSpPr>
      <dsp:spPr>
        <a:xfrm>
          <a:off x="580240" y="99065"/>
          <a:ext cx="8091848" cy="618471"/>
        </a:xfrm>
        <a:prstGeom prst="roundRect">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44" tIns="0" rIns="307044"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DM Sans" pitchFamily="2" charset="0"/>
            </a:rPr>
            <a:t>Infrastructure, Systems &amp; Operations</a:t>
          </a:r>
        </a:p>
      </dsp:txBody>
      <dsp:txXfrm>
        <a:off x="610431" y="129256"/>
        <a:ext cx="8031466" cy="558089"/>
      </dsp:txXfrm>
    </dsp:sp>
    <dsp:sp modelId="{81550AE7-C004-47E3-B506-560EE102B2F8}">
      <dsp:nvSpPr>
        <dsp:cNvPr id="0" name=""/>
        <dsp:cNvSpPr/>
      </dsp:nvSpPr>
      <dsp:spPr>
        <a:xfrm>
          <a:off x="0" y="1421337"/>
          <a:ext cx="11604810" cy="5796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2B77571-8920-47B6-B8E7-3157DFF8654F}">
      <dsp:nvSpPr>
        <dsp:cNvPr id="0" name=""/>
        <dsp:cNvSpPr/>
      </dsp:nvSpPr>
      <dsp:spPr>
        <a:xfrm>
          <a:off x="580240" y="1081857"/>
          <a:ext cx="8123367" cy="678960"/>
        </a:xfrm>
        <a:prstGeom prst="roundRect">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44" tIns="0" rIns="307044"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DM Sans" pitchFamily="2" charset="0"/>
            </a:rPr>
            <a:t>Low Voltage &amp; Telecom</a:t>
          </a:r>
        </a:p>
      </dsp:txBody>
      <dsp:txXfrm>
        <a:off x="613384" y="1115001"/>
        <a:ext cx="8057079" cy="612672"/>
      </dsp:txXfrm>
    </dsp:sp>
    <dsp:sp modelId="{F1BC2F44-A3F4-40CF-B821-868B79BED66C}">
      <dsp:nvSpPr>
        <dsp:cNvPr id="0" name=""/>
        <dsp:cNvSpPr/>
      </dsp:nvSpPr>
      <dsp:spPr>
        <a:xfrm>
          <a:off x="0" y="2464617"/>
          <a:ext cx="11604810" cy="5796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C49D3E2-874B-4184-9339-ECD4AD6292C0}">
      <dsp:nvSpPr>
        <dsp:cNvPr id="0" name=""/>
        <dsp:cNvSpPr/>
      </dsp:nvSpPr>
      <dsp:spPr>
        <a:xfrm>
          <a:off x="580240" y="2125137"/>
          <a:ext cx="8123367" cy="678960"/>
        </a:xfrm>
        <a:prstGeom prst="roundRect">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44" tIns="0" rIns="307044"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DM Sans" pitchFamily="2" charset="0"/>
            </a:rPr>
            <a:t>Change &amp; Solutions</a:t>
          </a:r>
        </a:p>
      </dsp:txBody>
      <dsp:txXfrm>
        <a:off x="613384" y="2158281"/>
        <a:ext cx="8057079" cy="612672"/>
      </dsp:txXfrm>
    </dsp:sp>
    <dsp:sp modelId="{34EC8C35-C464-4E40-A524-A50950AF3278}">
      <dsp:nvSpPr>
        <dsp:cNvPr id="0" name=""/>
        <dsp:cNvSpPr/>
      </dsp:nvSpPr>
      <dsp:spPr>
        <a:xfrm>
          <a:off x="0" y="3507897"/>
          <a:ext cx="11604810" cy="5796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BF6A1F2-EAAA-4C35-B7F2-607CF5F69EDF}">
      <dsp:nvSpPr>
        <dsp:cNvPr id="0" name=""/>
        <dsp:cNvSpPr/>
      </dsp:nvSpPr>
      <dsp:spPr>
        <a:xfrm>
          <a:off x="580240" y="3168417"/>
          <a:ext cx="8123367" cy="678960"/>
        </a:xfrm>
        <a:prstGeom prst="roundRect">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44" tIns="0" rIns="307044"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DM Sans" pitchFamily="2" charset="0"/>
            </a:rPr>
            <a:t>Innovation</a:t>
          </a:r>
        </a:p>
      </dsp:txBody>
      <dsp:txXfrm>
        <a:off x="613384" y="3201561"/>
        <a:ext cx="8057079" cy="612672"/>
      </dsp:txXfrm>
    </dsp:sp>
    <dsp:sp modelId="{4554B56B-C520-495A-9D46-4BA7CF524ED6}">
      <dsp:nvSpPr>
        <dsp:cNvPr id="0" name=""/>
        <dsp:cNvSpPr/>
      </dsp:nvSpPr>
      <dsp:spPr>
        <a:xfrm>
          <a:off x="0" y="4551177"/>
          <a:ext cx="11604810" cy="5796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99CF93C-7452-4F70-8018-AA95F7421507}">
      <dsp:nvSpPr>
        <dsp:cNvPr id="0" name=""/>
        <dsp:cNvSpPr/>
      </dsp:nvSpPr>
      <dsp:spPr>
        <a:xfrm>
          <a:off x="580240" y="4211697"/>
          <a:ext cx="8123367" cy="678960"/>
        </a:xfrm>
        <a:prstGeom prst="roundRect">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44" tIns="0" rIns="307044"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DM Sans" pitchFamily="2" charset="0"/>
            </a:rPr>
            <a:t>Culture</a:t>
          </a:r>
        </a:p>
      </dsp:txBody>
      <dsp:txXfrm>
        <a:off x="613384" y="4244841"/>
        <a:ext cx="8057079" cy="612672"/>
      </dsp:txXfrm>
    </dsp:sp>
    <dsp:sp modelId="{16D1FDEA-6C4B-474D-9922-352C9082A849}">
      <dsp:nvSpPr>
        <dsp:cNvPr id="0" name=""/>
        <dsp:cNvSpPr/>
      </dsp:nvSpPr>
      <dsp:spPr>
        <a:xfrm>
          <a:off x="0" y="5594457"/>
          <a:ext cx="11604810" cy="5796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F3A221-9809-49AE-8379-872E75347627}">
      <dsp:nvSpPr>
        <dsp:cNvPr id="0" name=""/>
        <dsp:cNvSpPr/>
      </dsp:nvSpPr>
      <dsp:spPr>
        <a:xfrm>
          <a:off x="580240" y="5254977"/>
          <a:ext cx="8123367" cy="678960"/>
        </a:xfrm>
        <a:prstGeom prst="roundRect">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044" tIns="0" rIns="307044"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DM Sans" pitchFamily="2" charset="0"/>
            </a:rPr>
            <a:t>Governance</a:t>
          </a:r>
        </a:p>
      </dsp:txBody>
      <dsp:txXfrm>
        <a:off x="613384" y="5288121"/>
        <a:ext cx="8057079"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DDE47-308D-41FC-884B-EE9F47A7DDAE}">
      <dsp:nvSpPr>
        <dsp:cNvPr id="0" name=""/>
        <dsp:cNvSpPr/>
      </dsp:nvSpPr>
      <dsp:spPr>
        <a:xfrm>
          <a:off x="0" y="0"/>
          <a:ext cx="9861804" cy="1511055"/>
        </a:xfrm>
        <a:prstGeom prst="roundRect">
          <a:avLst/>
        </a:prstGeom>
        <a:solidFill>
          <a:srgbClr val="5E66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l" defTabSz="2800350">
            <a:lnSpc>
              <a:spcPct val="90000"/>
            </a:lnSpc>
            <a:spcBef>
              <a:spcPct val="0"/>
            </a:spcBef>
            <a:spcAft>
              <a:spcPct val="35000"/>
            </a:spcAft>
            <a:buNone/>
          </a:pPr>
          <a:r>
            <a:rPr lang="en-US" sz="6300" kern="1200" dirty="0"/>
            <a:t>Assessment</a:t>
          </a:r>
        </a:p>
      </dsp:txBody>
      <dsp:txXfrm>
        <a:off x="73764" y="73764"/>
        <a:ext cx="9714276" cy="1363527"/>
      </dsp:txXfrm>
    </dsp:sp>
    <dsp:sp modelId="{4402BECB-7AD7-4FCF-A5AA-47414A8F8BA9}">
      <dsp:nvSpPr>
        <dsp:cNvPr id="0" name=""/>
        <dsp:cNvSpPr/>
      </dsp:nvSpPr>
      <dsp:spPr>
        <a:xfrm>
          <a:off x="0" y="1711718"/>
          <a:ext cx="9861804" cy="1511055"/>
        </a:xfrm>
        <a:prstGeom prst="roundRect">
          <a:avLst/>
        </a:prstGeom>
        <a:solidFill>
          <a:srgbClr val="226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l" defTabSz="2800350">
            <a:lnSpc>
              <a:spcPct val="90000"/>
            </a:lnSpc>
            <a:spcBef>
              <a:spcPct val="0"/>
            </a:spcBef>
            <a:spcAft>
              <a:spcPct val="35000"/>
            </a:spcAft>
            <a:buNone/>
          </a:pPr>
          <a:r>
            <a:rPr lang="en-US" sz="6300" kern="1200"/>
            <a:t>Scorecard </a:t>
          </a:r>
        </a:p>
      </dsp:txBody>
      <dsp:txXfrm>
        <a:off x="73764" y="1785482"/>
        <a:ext cx="9714276" cy="1363527"/>
      </dsp:txXfrm>
    </dsp:sp>
    <dsp:sp modelId="{E63C302B-351A-4A50-9D65-EDC338B43430}">
      <dsp:nvSpPr>
        <dsp:cNvPr id="0" name=""/>
        <dsp:cNvSpPr/>
      </dsp:nvSpPr>
      <dsp:spPr>
        <a:xfrm>
          <a:off x="0" y="3404214"/>
          <a:ext cx="9861804" cy="1511055"/>
        </a:xfrm>
        <a:prstGeom prst="roundRect">
          <a:avLst/>
        </a:prstGeom>
        <a:solidFill>
          <a:srgbClr val="2981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l" defTabSz="2800350">
            <a:lnSpc>
              <a:spcPct val="90000"/>
            </a:lnSpc>
            <a:spcBef>
              <a:spcPct val="0"/>
            </a:spcBef>
            <a:spcAft>
              <a:spcPct val="35000"/>
            </a:spcAft>
            <a:buNone/>
          </a:pPr>
          <a:r>
            <a:rPr lang="en-US" sz="6300" kern="1200"/>
            <a:t>Roadmap</a:t>
          </a:r>
        </a:p>
      </dsp:txBody>
      <dsp:txXfrm>
        <a:off x="73764" y="3477978"/>
        <a:ext cx="9714276" cy="1363527"/>
      </dsp:txXfrm>
    </dsp:sp>
    <dsp:sp modelId="{BE4D2553-C8A1-4418-978A-008F932D37A8}">
      <dsp:nvSpPr>
        <dsp:cNvPr id="0" name=""/>
        <dsp:cNvSpPr/>
      </dsp:nvSpPr>
      <dsp:spPr>
        <a:xfrm>
          <a:off x="0" y="5115933"/>
          <a:ext cx="9861804" cy="1511055"/>
        </a:xfrm>
        <a:prstGeom prst="roundRect">
          <a:avLst/>
        </a:prstGeom>
        <a:solidFill>
          <a:srgbClr val="5E66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l" defTabSz="2800350">
            <a:lnSpc>
              <a:spcPct val="90000"/>
            </a:lnSpc>
            <a:spcBef>
              <a:spcPct val="0"/>
            </a:spcBef>
            <a:spcAft>
              <a:spcPct val="35000"/>
            </a:spcAft>
            <a:buNone/>
          </a:pPr>
          <a:r>
            <a:rPr lang="en-US" sz="6300" kern="1200" dirty="0"/>
            <a:t>Execution</a:t>
          </a:r>
        </a:p>
      </dsp:txBody>
      <dsp:txXfrm>
        <a:off x="73764" y="5189697"/>
        <a:ext cx="9714276" cy="13635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CD1A5-93EC-4632-8B98-C7F4E53C6AFB}">
      <dsp:nvSpPr>
        <dsp:cNvPr id="0" name=""/>
        <dsp:cNvSpPr/>
      </dsp:nvSpPr>
      <dsp:spPr>
        <a:xfrm>
          <a:off x="0" y="0"/>
          <a:ext cx="8750955" cy="1606331"/>
        </a:xfrm>
        <a:prstGeom prst="roundRect">
          <a:avLst>
            <a:gd name="adj" fmla="val 10000"/>
          </a:avLst>
        </a:prstGeom>
        <a:solidFill>
          <a:srgbClr val="226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DM Sans" pitchFamily="2" charset="0"/>
            </a:rPr>
            <a:t>Long-range community objectives </a:t>
          </a:r>
        </a:p>
      </dsp:txBody>
      <dsp:txXfrm>
        <a:off x="47048" y="47048"/>
        <a:ext cx="6881863" cy="1512235"/>
      </dsp:txXfrm>
    </dsp:sp>
    <dsp:sp modelId="{EC2452D9-D860-4418-ADC2-3D18F67C4FE4}">
      <dsp:nvSpPr>
        <dsp:cNvPr id="0" name=""/>
        <dsp:cNvSpPr/>
      </dsp:nvSpPr>
      <dsp:spPr>
        <a:xfrm>
          <a:off x="732892" y="1898391"/>
          <a:ext cx="8750955" cy="1606331"/>
        </a:xfrm>
        <a:prstGeom prst="roundRect">
          <a:avLst>
            <a:gd name="adj" fmla="val 10000"/>
          </a:avLst>
        </a:prstGeom>
        <a:solidFill>
          <a:srgbClr val="226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DM Sans" pitchFamily="2" charset="0"/>
            </a:rPr>
            <a:t>Interviews/Staff input</a:t>
          </a:r>
        </a:p>
      </dsp:txBody>
      <dsp:txXfrm>
        <a:off x="779940" y="1945439"/>
        <a:ext cx="6879851" cy="1512235"/>
      </dsp:txXfrm>
    </dsp:sp>
    <dsp:sp modelId="{A647DB2A-697E-4135-A6C7-988D4574B4B3}">
      <dsp:nvSpPr>
        <dsp:cNvPr id="0" name=""/>
        <dsp:cNvSpPr/>
      </dsp:nvSpPr>
      <dsp:spPr>
        <a:xfrm>
          <a:off x="1454846" y="3796783"/>
          <a:ext cx="8750955" cy="1606331"/>
        </a:xfrm>
        <a:prstGeom prst="roundRect">
          <a:avLst>
            <a:gd name="adj" fmla="val 10000"/>
          </a:avLst>
        </a:prstGeom>
        <a:solidFill>
          <a:srgbClr val="226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DM Sans" pitchFamily="2" charset="0"/>
            </a:rPr>
            <a:t>Current infrastructure, operations and business systems </a:t>
          </a:r>
        </a:p>
      </dsp:txBody>
      <dsp:txXfrm>
        <a:off x="1501894" y="3843831"/>
        <a:ext cx="6890790" cy="1512235"/>
      </dsp:txXfrm>
    </dsp:sp>
    <dsp:sp modelId="{9DA836B0-A8D6-44E4-B950-93F5DEC5C28E}">
      <dsp:nvSpPr>
        <dsp:cNvPr id="0" name=""/>
        <dsp:cNvSpPr/>
      </dsp:nvSpPr>
      <dsp:spPr>
        <a:xfrm>
          <a:off x="2187738" y="5695175"/>
          <a:ext cx="8750955" cy="1606331"/>
        </a:xfrm>
        <a:prstGeom prst="roundRect">
          <a:avLst>
            <a:gd name="adj" fmla="val 10000"/>
          </a:avLst>
        </a:prstGeom>
        <a:solidFill>
          <a:srgbClr val="226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DM Sans" pitchFamily="2" charset="0"/>
            </a:rPr>
            <a:t>Current + Future Technology Culture</a:t>
          </a:r>
        </a:p>
      </dsp:txBody>
      <dsp:txXfrm>
        <a:off x="2234786" y="5742223"/>
        <a:ext cx="6879851" cy="1512235"/>
      </dsp:txXfrm>
    </dsp:sp>
    <dsp:sp modelId="{EF7E05E8-C6D3-4621-B7FE-FC88E3BF2461}">
      <dsp:nvSpPr>
        <dsp:cNvPr id="0" name=""/>
        <dsp:cNvSpPr/>
      </dsp:nvSpPr>
      <dsp:spPr>
        <a:xfrm>
          <a:off x="7706840" y="1230303"/>
          <a:ext cx="1044115" cy="1044115"/>
        </a:xfrm>
        <a:prstGeom prst="downArrow">
          <a:avLst>
            <a:gd name="adj1" fmla="val 55000"/>
            <a:gd name="adj2" fmla="val 45000"/>
          </a:avLst>
        </a:prstGeom>
        <a:solidFill>
          <a:srgbClr val="2981A5">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41766" y="1230303"/>
        <a:ext cx="574263" cy="785697"/>
      </dsp:txXfrm>
    </dsp:sp>
    <dsp:sp modelId="{8410BA97-AD31-4DB2-9D3B-590923EA4068}">
      <dsp:nvSpPr>
        <dsp:cNvPr id="0" name=""/>
        <dsp:cNvSpPr/>
      </dsp:nvSpPr>
      <dsp:spPr>
        <a:xfrm>
          <a:off x="8439733" y="3128695"/>
          <a:ext cx="1044115" cy="1044115"/>
        </a:xfrm>
        <a:prstGeom prst="downArrow">
          <a:avLst>
            <a:gd name="adj1" fmla="val 55000"/>
            <a:gd name="adj2" fmla="val 45000"/>
          </a:avLst>
        </a:prstGeom>
        <a:solidFill>
          <a:srgbClr val="2981A5">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74659" y="3128695"/>
        <a:ext cx="574263" cy="785697"/>
      </dsp:txXfrm>
    </dsp:sp>
    <dsp:sp modelId="{5E97BDF5-A032-40DF-8DEF-4A3CBFAFECE2}">
      <dsp:nvSpPr>
        <dsp:cNvPr id="0" name=""/>
        <dsp:cNvSpPr/>
      </dsp:nvSpPr>
      <dsp:spPr>
        <a:xfrm>
          <a:off x="9161686" y="5027087"/>
          <a:ext cx="1044115" cy="1044115"/>
        </a:xfrm>
        <a:prstGeom prst="downArrow">
          <a:avLst>
            <a:gd name="adj1" fmla="val 55000"/>
            <a:gd name="adj2" fmla="val 45000"/>
          </a:avLst>
        </a:prstGeom>
        <a:solidFill>
          <a:srgbClr val="2981A5">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396612" y="5027087"/>
        <a:ext cx="574263" cy="7856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607C8-D0CC-4190-886D-BF66C6C301C1}">
      <dsp:nvSpPr>
        <dsp:cNvPr id="0" name=""/>
        <dsp:cNvSpPr/>
      </dsp:nvSpPr>
      <dsp:spPr>
        <a:xfrm>
          <a:off x="2573987" y="131840"/>
          <a:ext cx="1741957" cy="1741957"/>
        </a:xfrm>
        <a:prstGeom prst="round2DiagRect">
          <a:avLst>
            <a:gd name="adj1" fmla="val 29727"/>
            <a:gd name="adj2" fmla="val 0"/>
          </a:avLst>
        </a:prstGeom>
        <a:solidFill>
          <a:srgbClr val="E54A1D"/>
        </a:solidFill>
        <a:ln>
          <a:noFill/>
        </a:ln>
        <a:effectLst/>
      </dsp:spPr>
      <dsp:style>
        <a:lnRef idx="0">
          <a:scrgbClr r="0" g="0" b="0"/>
        </a:lnRef>
        <a:fillRef idx="1">
          <a:scrgbClr r="0" g="0" b="0"/>
        </a:fillRef>
        <a:effectRef idx="0">
          <a:scrgbClr r="0" g="0" b="0"/>
        </a:effectRef>
        <a:fontRef idx="minor"/>
      </dsp:style>
    </dsp:sp>
    <dsp:sp modelId="{14D49DD5-EF41-4DE2-AFFB-25FBDC192419}">
      <dsp:nvSpPr>
        <dsp:cNvPr id="0" name=""/>
        <dsp:cNvSpPr/>
      </dsp:nvSpPr>
      <dsp:spPr>
        <a:xfrm>
          <a:off x="2945224" y="503076"/>
          <a:ext cx="999483" cy="9994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92AADB-0B5E-4162-8090-C6ADC4D28644}">
      <dsp:nvSpPr>
        <dsp:cNvPr id="0" name=""/>
        <dsp:cNvSpPr/>
      </dsp:nvSpPr>
      <dsp:spPr>
        <a:xfrm>
          <a:off x="2017132" y="2416374"/>
          <a:ext cx="2855667" cy="902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defRPr cap="all"/>
          </a:pPr>
          <a:r>
            <a:rPr lang="en-US" sz="3000" kern="1200" dirty="0">
              <a:solidFill>
                <a:srgbClr val="226784"/>
              </a:solidFill>
              <a:latin typeface="DM Sans" pitchFamily="2" charset="0"/>
            </a:rPr>
            <a:t>Best practices</a:t>
          </a:r>
        </a:p>
      </dsp:txBody>
      <dsp:txXfrm>
        <a:off x="2017132" y="2416374"/>
        <a:ext cx="2855667" cy="902555"/>
      </dsp:txXfrm>
    </dsp:sp>
    <dsp:sp modelId="{96938896-0ED9-4393-B08D-E5799D69BF30}">
      <dsp:nvSpPr>
        <dsp:cNvPr id="0" name=""/>
        <dsp:cNvSpPr/>
      </dsp:nvSpPr>
      <dsp:spPr>
        <a:xfrm>
          <a:off x="5929397" y="131840"/>
          <a:ext cx="1741957" cy="1741957"/>
        </a:xfrm>
        <a:prstGeom prst="round2DiagRect">
          <a:avLst>
            <a:gd name="adj1" fmla="val 29727"/>
            <a:gd name="adj2" fmla="val 0"/>
          </a:avLst>
        </a:prstGeom>
        <a:solidFill>
          <a:srgbClr val="5E6669"/>
        </a:solidFill>
        <a:ln>
          <a:noFill/>
        </a:ln>
        <a:effectLst/>
      </dsp:spPr>
      <dsp:style>
        <a:lnRef idx="0">
          <a:scrgbClr r="0" g="0" b="0"/>
        </a:lnRef>
        <a:fillRef idx="1">
          <a:scrgbClr r="0" g="0" b="0"/>
        </a:fillRef>
        <a:effectRef idx="0">
          <a:scrgbClr r="0" g="0" b="0"/>
        </a:effectRef>
        <a:fontRef idx="minor"/>
      </dsp:style>
    </dsp:sp>
    <dsp:sp modelId="{4055F4CA-084A-4305-8D6B-AA8D0ED75713}">
      <dsp:nvSpPr>
        <dsp:cNvPr id="0" name=""/>
        <dsp:cNvSpPr/>
      </dsp:nvSpPr>
      <dsp:spPr>
        <a:xfrm>
          <a:off x="6300633" y="503076"/>
          <a:ext cx="999483" cy="9994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41D878-9D16-4D57-A142-0E34A8D21EE0}">
      <dsp:nvSpPr>
        <dsp:cNvPr id="0" name=""/>
        <dsp:cNvSpPr/>
      </dsp:nvSpPr>
      <dsp:spPr>
        <a:xfrm>
          <a:off x="5372541" y="2416374"/>
          <a:ext cx="2855667" cy="902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defRPr cap="all"/>
          </a:pPr>
          <a:r>
            <a:rPr lang="en-US" sz="3000" kern="1200" dirty="0">
              <a:solidFill>
                <a:srgbClr val="226784"/>
              </a:solidFill>
              <a:latin typeface="DM Sans" pitchFamily="2" charset="0"/>
            </a:rPr>
            <a:t>End of life hardware</a:t>
          </a:r>
        </a:p>
      </dsp:txBody>
      <dsp:txXfrm>
        <a:off x="5372541" y="2416374"/>
        <a:ext cx="2855667" cy="902555"/>
      </dsp:txXfrm>
    </dsp:sp>
    <dsp:sp modelId="{CAAA95A9-16D6-4D50-B837-C9AE10425C6F}">
      <dsp:nvSpPr>
        <dsp:cNvPr id="0" name=""/>
        <dsp:cNvSpPr/>
      </dsp:nvSpPr>
      <dsp:spPr>
        <a:xfrm>
          <a:off x="2573987" y="4032846"/>
          <a:ext cx="1741957" cy="1741957"/>
        </a:xfrm>
        <a:prstGeom prst="round2DiagRect">
          <a:avLst>
            <a:gd name="adj1" fmla="val 29727"/>
            <a:gd name="adj2" fmla="val 0"/>
          </a:avLst>
        </a:prstGeom>
        <a:solidFill>
          <a:srgbClr val="2981A5"/>
        </a:solidFill>
        <a:ln>
          <a:noFill/>
        </a:ln>
        <a:effectLst/>
      </dsp:spPr>
      <dsp:style>
        <a:lnRef idx="0">
          <a:scrgbClr r="0" g="0" b="0"/>
        </a:lnRef>
        <a:fillRef idx="1">
          <a:scrgbClr r="0" g="0" b="0"/>
        </a:fillRef>
        <a:effectRef idx="0">
          <a:scrgbClr r="0" g="0" b="0"/>
        </a:effectRef>
        <a:fontRef idx="minor"/>
      </dsp:style>
    </dsp:sp>
    <dsp:sp modelId="{78E4A8FA-D754-4765-B1DB-EB5D22D84C8A}">
      <dsp:nvSpPr>
        <dsp:cNvPr id="0" name=""/>
        <dsp:cNvSpPr/>
      </dsp:nvSpPr>
      <dsp:spPr>
        <a:xfrm>
          <a:off x="2945224" y="4404083"/>
          <a:ext cx="999483" cy="9994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853E0E-F493-4C76-AAD7-2C3A59AC3441}">
      <dsp:nvSpPr>
        <dsp:cNvPr id="0" name=""/>
        <dsp:cNvSpPr/>
      </dsp:nvSpPr>
      <dsp:spPr>
        <a:xfrm>
          <a:off x="1345479" y="6317380"/>
          <a:ext cx="4198973" cy="902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solidFill>
                <a:srgbClr val="226784"/>
              </a:solidFill>
              <a:latin typeface="DM Sans" pitchFamily="2" charset="0"/>
            </a:rPr>
            <a:t>  </a:t>
          </a:r>
          <a:r>
            <a:rPr lang="en-US" sz="3000" kern="1200" dirty="0">
              <a:solidFill>
                <a:srgbClr val="226784"/>
              </a:solidFill>
              <a:latin typeface="DM Sans" pitchFamily="2" charset="0"/>
            </a:rPr>
            <a:t>Configuration</a:t>
          </a:r>
        </a:p>
      </dsp:txBody>
      <dsp:txXfrm>
        <a:off x="1345479" y="6317380"/>
        <a:ext cx="4198973" cy="902555"/>
      </dsp:txXfrm>
    </dsp:sp>
    <dsp:sp modelId="{DE3FCB4C-B79F-4D11-9117-CCEC141BB281}">
      <dsp:nvSpPr>
        <dsp:cNvPr id="0" name=""/>
        <dsp:cNvSpPr/>
      </dsp:nvSpPr>
      <dsp:spPr>
        <a:xfrm>
          <a:off x="5947624" y="3945853"/>
          <a:ext cx="1741957" cy="1741957"/>
        </a:xfrm>
        <a:prstGeom prst="round2DiagRect">
          <a:avLst>
            <a:gd name="adj1" fmla="val 29727"/>
            <a:gd name="adj2" fmla="val 0"/>
          </a:avLst>
        </a:prstGeom>
        <a:solidFill>
          <a:srgbClr val="E54A1D"/>
        </a:solidFill>
        <a:ln>
          <a:noFill/>
        </a:ln>
        <a:effectLst/>
      </dsp:spPr>
      <dsp:style>
        <a:lnRef idx="0">
          <a:scrgbClr r="0" g="0" b="0"/>
        </a:lnRef>
        <a:fillRef idx="1">
          <a:scrgbClr r="0" g="0" b="0"/>
        </a:fillRef>
        <a:effectRef idx="0">
          <a:scrgbClr r="0" g="0" b="0"/>
        </a:effectRef>
        <a:fontRef idx="minor"/>
      </dsp:style>
    </dsp:sp>
    <dsp:sp modelId="{8C6704DC-B569-41D5-BB95-EDE061E168BE}">
      <dsp:nvSpPr>
        <dsp:cNvPr id="0" name=""/>
        <dsp:cNvSpPr/>
      </dsp:nvSpPr>
      <dsp:spPr>
        <a:xfrm>
          <a:off x="6344681" y="4362824"/>
          <a:ext cx="999483" cy="9994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F3A980-70F2-43FB-BD3C-4ABE9DD3CE2D}">
      <dsp:nvSpPr>
        <dsp:cNvPr id="0" name=""/>
        <dsp:cNvSpPr/>
      </dsp:nvSpPr>
      <dsp:spPr>
        <a:xfrm>
          <a:off x="5338074" y="6303418"/>
          <a:ext cx="2855667" cy="902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defRPr cap="all"/>
          </a:pPr>
          <a:r>
            <a:rPr lang="en-US" sz="3000" kern="1200" dirty="0">
              <a:solidFill>
                <a:srgbClr val="226784"/>
              </a:solidFill>
              <a:latin typeface="DM Sans" pitchFamily="2" charset="0"/>
            </a:rPr>
            <a:t>Standards</a:t>
          </a:r>
        </a:p>
      </dsp:txBody>
      <dsp:txXfrm>
        <a:off x="5338074" y="6303418"/>
        <a:ext cx="2855667" cy="9025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D3785-7D36-4505-9CD3-775EED09BCE0}">
      <dsp:nvSpPr>
        <dsp:cNvPr id="0" name=""/>
        <dsp:cNvSpPr/>
      </dsp:nvSpPr>
      <dsp:spPr>
        <a:xfrm>
          <a:off x="289845" y="1811678"/>
          <a:ext cx="1375920" cy="1375920"/>
        </a:xfrm>
        <a:prstGeom prst="ellipse">
          <a:avLst/>
        </a:prstGeom>
        <a:solidFill>
          <a:srgbClr val="226784"/>
        </a:solidFill>
        <a:ln>
          <a:noFill/>
        </a:ln>
        <a:effectLst/>
      </dsp:spPr>
      <dsp:style>
        <a:lnRef idx="0">
          <a:scrgbClr r="0" g="0" b="0"/>
        </a:lnRef>
        <a:fillRef idx="1">
          <a:scrgbClr r="0" g="0" b="0"/>
        </a:fillRef>
        <a:effectRef idx="0">
          <a:scrgbClr r="0" g="0" b="0"/>
        </a:effectRef>
        <a:fontRef idx="minor"/>
      </dsp:style>
    </dsp:sp>
    <dsp:sp modelId="{C0A625BD-C659-4C95-8E1D-ACB2BDF6A3C4}">
      <dsp:nvSpPr>
        <dsp:cNvPr id="0" name=""/>
        <dsp:cNvSpPr/>
      </dsp:nvSpPr>
      <dsp:spPr>
        <a:xfrm>
          <a:off x="578788" y="2100621"/>
          <a:ext cx="798033" cy="7980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AE5D71-DAF7-49B7-A06D-6ABDD5B622AE}">
      <dsp:nvSpPr>
        <dsp:cNvPr id="0" name=""/>
        <dsp:cNvSpPr/>
      </dsp:nvSpPr>
      <dsp:spPr>
        <a:xfrm>
          <a:off x="1960605" y="1811678"/>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66850">
            <a:lnSpc>
              <a:spcPct val="100000"/>
            </a:lnSpc>
            <a:spcBef>
              <a:spcPct val="0"/>
            </a:spcBef>
            <a:spcAft>
              <a:spcPct val="35000"/>
            </a:spcAft>
            <a:buNone/>
          </a:pPr>
          <a:r>
            <a:rPr lang="en-US" sz="3300" kern="1200" dirty="0">
              <a:solidFill>
                <a:srgbClr val="226784"/>
              </a:solidFill>
              <a:latin typeface="DM Sans" pitchFamily="2" charset="0"/>
            </a:rPr>
            <a:t>Comprehensive</a:t>
          </a:r>
        </a:p>
      </dsp:txBody>
      <dsp:txXfrm>
        <a:off x="1960605" y="1811678"/>
        <a:ext cx="3243239" cy="1375920"/>
      </dsp:txXfrm>
    </dsp:sp>
    <dsp:sp modelId="{75A2C6E5-2908-401B-B457-459BDB12C6DA}">
      <dsp:nvSpPr>
        <dsp:cNvPr id="0" name=""/>
        <dsp:cNvSpPr/>
      </dsp:nvSpPr>
      <dsp:spPr>
        <a:xfrm>
          <a:off x="5768955" y="1811678"/>
          <a:ext cx="1375920" cy="1375920"/>
        </a:xfrm>
        <a:prstGeom prst="ellipse">
          <a:avLst/>
        </a:prstGeom>
        <a:solidFill>
          <a:srgbClr val="226784"/>
        </a:solidFill>
        <a:ln>
          <a:noFill/>
        </a:ln>
        <a:effectLst/>
      </dsp:spPr>
      <dsp:style>
        <a:lnRef idx="0">
          <a:scrgbClr r="0" g="0" b="0"/>
        </a:lnRef>
        <a:fillRef idx="1">
          <a:scrgbClr r="0" g="0" b="0"/>
        </a:fillRef>
        <a:effectRef idx="0">
          <a:scrgbClr r="0" g="0" b="0"/>
        </a:effectRef>
        <a:fontRef idx="minor"/>
      </dsp:style>
    </dsp:sp>
    <dsp:sp modelId="{9532DD78-00DD-40AD-9EC5-3496C05B482C}">
      <dsp:nvSpPr>
        <dsp:cNvPr id="0" name=""/>
        <dsp:cNvSpPr/>
      </dsp:nvSpPr>
      <dsp:spPr>
        <a:xfrm>
          <a:off x="6057898" y="2100621"/>
          <a:ext cx="798033" cy="7980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86D0FF-84AE-4EE6-8071-7EAF9AFDFEBB}">
      <dsp:nvSpPr>
        <dsp:cNvPr id="0" name=""/>
        <dsp:cNvSpPr/>
      </dsp:nvSpPr>
      <dsp:spPr>
        <a:xfrm>
          <a:off x="7439715" y="1811678"/>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66850">
            <a:lnSpc>
              <a:spcPct val="100000"/>
            </a:lnSpc>
            <a:spcBef>
              <a:spcPct val="0"/>
            </a:spcBef>
            <a:spcAft>
              <a:spcPct val="35000"/>
            </a:spcAft>
            <a:buNone/>
          </a:pPr>
          <a:r>
            <a:rPr lang="en-US" sz="3300" kern="1200" dirty="0">
              <a:solidFill>
                <a:srgbClr val="226784"/>
              </a:solidFill>
              <a:latin typeface="DM Sans" pitchFamily="2" charset="0"/>
            </a:rPr>
            <a:t>Organized by budget year</a:t>
          </a:r>
        </a:p>
      </dsp:txBody>
      <dsp:txXfrm>
        <a:off x="7439715" y="1811678"/>
        <a:ext cx="3243239" cy="1375920"/>
      </dsp:txXfrm>
    </dsp:sp>
    <dsp:sp modelId="{476940A9-5F7A-464E-BB14-1CF9F5862A65}">
      <dsp:nvSpPr>
        <dsp:cNvPr id="0" name=""/>
        <dsp:cNvSpPr/>
      </dsp:nvSpPr>
      <dsp:spPr>
        <a:xfrm>
          <a:off x="289845" y="4493361"/>
          <a:ext cx="1375920" cy="1375920"/>
        </a:xfrm>
        <a:prstGeom prst="ellipse">
          <a:avLst/>
        </a:prstGeom>
        <a:solidFill>
          <a:srgbClr val="226784"/>
        </a:solidFill>
        <a:ln>
          <a:noFill/>
        </a:ln>
        <a:effectLst/>
      </dsp:spPr>
      <dsp:style>
        <a:lnRef idx="0">
          <a:scrgbClr r="0" g="0" b="0"/>
        </a:lnRef>
        <a:fillRef idx="1">
          <a:scrgbClr r="0" g="0" b="0"/>
        </a:fillRef>
        <a:effectRef idx="0">
          <a:scrgbClr r="0" g="0" b="0"/>
        </a:effectRef>
        <a:fontRef idx="minor"/>
      </dsp:style>
    </dsp:sp>
    <dsp:sp modelId="{4530B96B-1069-4779-89B2-4476F1153017}">
      <dsp:nvSpPr>
        <dsp:cNvPr id="0" name=""/>
        <dsp:cNvSpPr/>
      </dsp:nvSpPr>
      <dsp:spPr>
        <a:xfrm>
          <a:off x="578788" y="4782304"/>
          <a:ext cx="798033" cy="7980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DED695-E716-4284-B7AC-8E3803EB0061}">
      <dsp:nvSpPr>
        <dsp:cNvPr id="0" name=""/>
        <dsp:cNvSpPr/>
      </dsp:nvSpPr>
      <dsp:spPr>
        <a:xfrm>
          <a:off x="1960605" y="4493361"/>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66850">
            <a:lnSpc>
              <a:spcPct val="100000"/>
            </a:lnSpc>
            <a:spcBef>
              <a:spcPct val="0"/>
            </a:spcBef>
            <a:spcAft>
              <a:spcPct val="35000"/>
            </a:spcAft>
            <a:buNone/>
          </a:pPr>
          <a:r>
            <a:rPr lang="en-US" sz="3300" kern="1200" dirty="0">
              <a:solidFill>
                <a:srgbClr val="226784"/>
              </a:solidFill>
              <a:latin typeface="DM Sans" pitchFamily="2" charset="0"/>
            </a:rPr>
            <a:t>Costs</a:t>
          </a:r>
        </a:p>
      </dsp:txBody>
      <dsp:txXfrm>
        <a:off x="1960605" y="4493361"/>
        <a:ext cx="3243239" cy="1375920"/>
      </dsp:txXfrm>
    </dsp:sp>
    <dsp:sp modelId="{AC139098-0BF9-4C30-9379-324A7EB897C3}">
      <dsp:nvSpPr>
        <dsp:cNvPr id="0" name=""/>
        <dsp:cNvSpPr/>
      </dsp:nvSpPr>
      <dsp:spPr>
        <a:xfrm>
          <a:off x="5768955" y="4493361"/>
          <a:ext cx="1375920" cy="1375920"/>
        </a:xfrm>
        <a:prstGeom prst="ellipse">
          <a:avLst/>
        </a:prstGeom>
        <a:solidFill>
          <a:srgbClr val="226784"/>
        </a:solidFill>
        <a:ln>
          <a:noFill/>
        </a:ln>
        <a:effectLst/>
      </dsp:spPr>
      <dsp:style>
        <a:lnRef idx="0">
          <a:scrgbClr r="0" g="0" b="0"/>
        </a:lnRef>
        <a:fillRef idx="1">
          <a:scrgbClr r="0" g="0" b="0"/>
        </a:fillRef>
        <a:effectRef idx="0">
          <a:scrgbClr r="0" g="0" b="0"/>
        </a:effectRef>
        <a:fontRef idx="minor"/>
      </dsp:style>
    </dsp:sp>
    <dsp:sp modelId="{F2AA37E3-61D7-4E87-8037-BA99A32B9562}">
      <dsp:nvSpPr>
        <dsp:cNvPr id="0" name=""/>
        <dsp:cNvSpPr/>
      </dsp:nvSpPr>
      <dsp:spPr>
        <a:xfrm>
          <a:off x="6057898" y="4782304"/>
          <a:ext cx="798033" cy="7980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E30D9-3326-4C88-9B81-2B93FF8EFA31}">
      <dsp:nvSpPr>
        <dsp:cNvPr id="0" name=""/>
        <dsp:cNvSpPr/>
      </dsp:nvSpPr>
      <dsp:spPr>
        <a:xfrm>
          <a:off x="7439715" y="4493361"/>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66850">
            <a:lnSpc>
              <a:spcPct val="100000"/>
            </a:lnSpc>
            <a:spcBef>
              <a:spcPct val="0"/>
            </a:spcBef>
            <a:spcAft>
              <a:spcPct val="35000"/>
            </a:spcAft>
            <a:buNone/>
          </a:pPr>
          <a:r>
            <a:rPr lang="en-US" sz="3300" kern="1200" dirty="0">
              <a:solidFill>
                <a:srgbClr val="226784"/>
              </a:solidFill>
              <a:latin typeface="DM Sans" pitchFamily="2" charset="0"/>
            </a:rPr>
            <a:t>Agreed upon and accepted</a:t>
          </a:r>
        </a:p>
      </dsp:txBody>
      <dsp:txXfrm>
        <a:off x="7439715" y="4493361"/>
        <a:ext cx="3243239" cy="13759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64744-34A9-4F52-96AC-C33D8AA57C70}">
      <dsp:nvSpPr>
        <dsp:cNvPr id="0" name=""/>
        <dsp:cNvSpPr/>
      </dsp:nvSpPr>
      <dsp:spPr>
        <a:xfrm>
          <a:off x="0" y="0"/>
          <a:ext cx="5869416" cy="6873240"/>
        </a:xfrm>
        <a:prstGeom prst="roundRect">
          <a:avLst>
            <a:gd name="adj" fmla="val 10000"/>
          </a:avLst>
        </a:prstGeom>
        <a:solidFill>
          <a:srgbClr val="226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n-US" sz="4600" kern="1200" dirty="0">
              <a:latin typeface="DM Sans" pitchFamily="2" charset="0"/>
            </a:rPr>
            <a:t>3 years:</a:t>
          </a:r>
          <a:br>
            <a:rPr lang="en-US" sz="4600" kern="1200" dirty="0">
              <a:latin typeface="DM Sans" pitchFamily="2" charset="0"/>
            </a:rPr>
          </a:br>
          <a:r>
            <a:rPr lang="en-US" sz="4600" kern="1200" dirty="0">
              <a:latin typeface="DM Sans" pitchFamily="2" charset="0"/>
            </a:rPr>
            <a:t>Assessment &amp; Roadmap</a:t>
          </a:r>
        </a:p>
      </dsp:txBody>
      <dsp:txXfrm>
        <a:off x="0" y="2749296"/>
        <a:ext cx="5869416" cy="2749296"/>
      </dsp:txXfrm>
    </dsp:sp>
    <dsp:sp modelId="{6838AC00-2F5E-441B-B86D-9534C6D081A1}">
      <dsp:nvSpPr>
        <dsp:cNvPr id="0" name=""/>
        <dsp:cNvSpPr/>
      </dsp:nvSpPr>
      <dsp:spPr>
        <a:xfrm>
          <a:off x="1794086" y="349269"/>
          <a:ext cx="2288788" cy="228878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19EF2D-F49D-4D32-B119-00B7A0BABF7C}">
      <dsp:nvSpPr>
        <dsp:cNvPr id="0" name=""/>
        <dsp:cNvSpPr/>
      </dsp:nvSpPr>
      <dsp:spPr>
        <a:xfrm>
          <a:off x="6041641" y="0"/>
          <a:ext cx="5869416" cy="6873240"/>
        </a:xfrm>
        <a:prstGeom prst="roundRect">
          <a:avLst>
            <a:gd name="adj" fmla="val 10000"/>
          </a:avLst>
        </a:prstGeom>
        <a:solidFill>
          <a:srgbClr val="226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n-US" sz="4600" kern="1200" dirty="0">
              <a:latin typeface="DM Sans" pitchFamily="2" charset="0"/>
            </a:rPr>
            <a:t>Annual: </a:t>
          </a:r>
          <a:br>
            <a:rPr lang="en-US" sz="4600" kern="1200" dirty="0">
              <a:latin typeface="DM Sans" pitchFamily="2" charset="0"/>
            </a:rPr>
          </a:br>
          <a:r>
            <a:rPr lang="en-US" sz="4600" kern="1200" dirty="0">
              <a:latin typeface="DM Sans" pitchFamily="2" charset="0"/>
            </a:rPr>
            <a:t>Budget</a:t>
          </a:r>
        </a:p>
      </dsp:txBody>
      <dsp:txXfrm>
        <a:off x="6041641" y="2749296"/>
        <a:ext cx="5869416" cy="2749296"/>
      </dsp:txXfrm>
    </dsp:sp>
    <dsp:sp modelId="{B811EFC7-E54A-45B5-8B65-CA467369A9E1}">
      <dsp:nvSpPr>
        <dsp:cNvPr id="0" name=""/>
        <dsp:cNvSpPr/>
      </dsp:nvSpPr>
      <dsp:spPr>
        <a:xfrm>
          <a:off x="7839585" y="412394"/>
          <a:ext cx="2288788" cy="228878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9D48B-FE47-474E-A361-CC40FE2DA067}">
      <dsp:nvSpPr>
        <dsp:cNvPr id="0" name=""/>
        <dsp:cNvSpPr/>
      </dsp:nvSpPr>
      <dsp:spPr>
        <a:xfrm>
          <a:off x="12098542" y="0"/>
          <a:ext cx="5869416" cy="6873240"/>
        </a:xfrm>
        <a:prstGeom prst="roundRect">
          <a:avLst>
            <a:gd name="adj" fmla="val 10000"/>
          </a:avLst>
        </a:prstGeom>
        <a:solidFill>
          <a:srgbClr val="226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DM Sans" pitchFamily="2" charset="0"/>
            </a:rPr>
            <a:t>Quarterly:</a:t>
          </a:r>
          <a:br>
            <a:rPr lang="en-US" sz="4400" kern="1200" dirty="0">
              <a:latin typeface="DM Sans" pitchFamily="2" charset="0"/>
            </a:rPr>
          </a:br>
          <a:r>
            <a:rPr lang="en-US" sz="4400" kern="1200" dirty="0">
              <a:latin typeface="DM Sans" pitchFamily="2" charset="0"/>
            </a:rPr>
            <a:t>Steering Committee &amp; Projects</a:t>
          </a:r>
        </a:p>
      </dsp:txBody>
      <dsp:txXfrm>
        <a:off x="12098542" y="2749296"/>
        <a:ext cx="5869416" cy="2749296"/>
      </dsp:txXfrm>
    </dsp:sp>
    <dsp:sp modelId="{CB3F38C1-A714-4B98-BDCB-E2213F8EF2CF}">
      <dsp:nvSpPr>
        <dsp:cNvPr id="0" name=""/>
        <dsp:cNvSpPr/>
      </dsp:nvSpPr>
      <dsp:spPr>
        <a:xfrm>
          <a:off x="13885083" y="412394"/>
          <a:ext cx="2288788" cy="228878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3F9C0C-2179-48BB-9A8A-398533B2C957}">
      <dsp:nvSpPr>
        <dsp:cNvPr id="0" name=""/>
        <dsp:cNvSpPr/>
      </dsp:nvSpPr>
      <dsp:spPr>
        <a:xfrm>
          <a:off x="683012" y="5270754"/>
          <a:ext cx="16530522" cy="1030986"/>
        </a:xfrm>
        <a:prstGeom prst="leftRightArrow">
          <a:avLst/>
        </a:prstGeom>
        <a:solidFill>
          <a:srgbClr val="5E66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6206E-9FC4-4CC7-9AA7-08D188C9E4F2}">
      <dsp:nvSpPr>
        <dsp:cNvPr id="0" name=""/>
        <dsp:cNvSpPr/>
      </dsp:nvSpPr>
      <dsp:spPr>
        <a:xfrm>
          <a:off x="0" y="4724403"/>
          <a:ext cx="12039600" cy="1810642"/>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DM Sans" pitchFamily="2" charset="0"/>
            </a:rPr>
            <a:t>Technical resources &amp; day-to-day support</a:t>
          </a:r>
        </a:p>
      </dsp:txBody>
      <dsp:txXfrm>
        <a:off x="0" y="4724403"/>
        <a:ext cx="3611880" cy="1810642"/>
      </dsp:txXfrm>
    </dsp:sp>
    <dsp:sp modelId="{0FA8B0EE-2363-4DB7-907E-B5F332852CE6}">
      <dsp:nvSpPr>
        <dsp:cNvPr id="0" name=""/>
        <dsp:cNvSpPr/>
      </dsp:nvSpPr>
      <dsp:spPr>
        <a:xfrm>
          <a:off x="0" y="2678835"/>
          <a:ext cx="12039600" cy="1810642"/>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DM Sans" pitchFamily="2" charset="0"/>
            </a:rPr>
            <a:t>Manage the implementation of the roadmap and client relations</a:t>
          </a:r>
        </a:p>
      </dsp:txBody>
      <dsp:txXfrm>
        <a:off x="0" y="2678835"/>
        <a:ext cx="3611880" cy="1810642"/>
      </dsp:txXfrm>
    </dsp:sp>
    <dsp:sp modelId="{27D12E82-6CEA-4765-8C8F-092463DD5256}">
      <dsp:nvSpPr>
        <dsp:cNvPr id="0" name=""/>
        <dsp:cNvSpPr/>
      </dsp:nvSpPr>
      <dsp:spPr>
        <a:xfrm>
          <a:off x="0" y="609602"/>
          <a:ext cx="12039600" cy="1810642"/>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DM Sans" pitchFamily="2" charset="0"/>
            </a:rPr>
            <a:t>Infrastructure design and strategy </a:t>
          </a:r>
        </a:p>
      </dsp:txBody>
      <dsp:txXfrm>
        <a:off x="0" y="609602"/>
        <a:ext cx="3611880" cy="1810642"/>
      </dsp:txXfrm>
    </dsp:sp>
    <dsp:sp modelId="{25983D52-8918-41E5-9A3D-4D8C43BA1159}">
      <dsp:nvSpPr>
        <dsp:cNvPr id="0" name=""/>
        <dsp:cNvSpPr/>
      </dsp:nvSpPr>
      <dsp:spPr>
        <a:xfrm>
          <a:off x="4953076" y="827938"/>
          <a:ext cx="3032691" cy="1384417"/>
        </a:xfrm>
        <a:prstGeom prst="roundRect">
          <a:avLst>
            <a:gd name="adj" fmla="val 10000"/>
          </a:avLst>
        </a:prstGeom>
        <a:solidFill>
          <a:srgbClr val="5E66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DM Sans" pitchFamily="2" charset="0"/>
            </a:rPr>
            <a:t>Systems Engineers</a:t>
          </a:r>
        </a:p>
      </dsp:txBody>
      <dsp:txXfrm>
        <a:off x="4993624" y="868486"/>
        <a:ext cx="2951595" cy="1303321"/>
      </dsp:txXfrm>
    </dsp:sp>
    <dsp:sp modelId="{DEB8CC3D-75F8-4F19-9572-6D9EFDB4C070}">
      <dsp:nvSpPr>
        <dsp:cNvPr id="0" name=""/>
        <dsp:cNvSpPr/>
      </dsp:nvSpPr>
      <dsp:spPr>
        <a:xfrm>
          <a:off x="6469421" y="2212356"/>
          <a:ext cx="122014" cy="616448"/>
        </a:xfrm>
        <a:custGeom>
          <a:avLst/>
          <a:gdLst/>
          <a:ahLst/>
          <a:cxnLst/>
          <a:rect l="0" t="0" r="0" b="0"/>
          <a:pathLst>
            <a:path>
              <a:moveTo>
                <a:pt x="0" y="0"/>
              </a:moveTo>
              <a:lnTo>
                <a:pt x="0" y="308224"/>
              </a:lnTo>
              <a:lnTo>
                <a:pt x="122014" y="308224"/>
              </a:lnTo>
              <a:lnTo>
                <a:pt x="122014" y="61644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3D972915-D4A9-43F1-B7E6-39D95AE6F860}">
      <dsp:nvSpPr>
        <dsp:cNvPr id="0" name=""/>
        <dsp:cNvSpPr/>
      </dsp:nvSpPr>
      <dsp:spPr>
        <a:xfrm>
          <a:off x="5459784" y="2828804"/>
          <a:ext cx="2263303" cy="1508869"/>
        </a:xfrm>
        <a:prstGeom prst="roundRect">
          <a:avLst>
            <a:gd name="adj" fmla="val 10000"/>
          </a:avLst>
        </a:prstGeom>
        <a:solidFill>
          <a:srgbClr val="5E66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DM Sans" pitchFamily="2" charset="0"/>
            </a:rPr>
            <a:t>Project Managers </a:t>
          </a:r>
        </a:p>
      </dsp:txBody>
      <dsp:txXfrm>
        <a:off x="5503977" y="2872997"/>
        <a:ext cx="2174917" cy="1420483"/>
      </dsp:txXfrm>
    </dsp:sp>
    <dsp:sp modelId="{6DB2DCDD-2ED6-4D5D-8D3E-1C16B086D1B1}">
      <dsp:nvSpPr>
        <dsp:cNvPr id="0" name=""/>
        <dsp:cNvSpPr/>
      </dsp:nvSpPr>
      <dsp:spPr>
        <a:xfrm>
          <a:off x="5240719" y="4337674"/>
          <a:ext cx="1350717" cy="554252"/>
        </a:xfrm>
        <a:custGeom>
          <a:avLst/>
          <a:gdLst/>
          <a:ahLst/>
          <a:cxnLst/>
          <a:rect l="0" t="0" r="0" b="0"/>
          <a:pathLst>
            <a:path>
              <a:moveTo>
                <a:pt x="1350717" y="0"/>
              </a:moveTo>
              <a:lnTo>
                <a:pt x="1350717" y="277126"/>
              </a:lnTo>
              <a:lnTo>
                <a:pt x="0" y="277126"/>
              </a:lnTo>
              <a:lnTo>
                <a:pt x="0" y="554252"/>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7B848C6-3A04-46F5-BFEA-BE62C95592D1}">
      <dsp:nvSpPr>
        <dsp:cNvPr id="0" name=""/>
        <dsp:cNvSpPr/>
      </dsp:nvSpPr>
      <dsp:spPr>
        <a:xfrm>
          <a:off x="4109067" y="4891926"/>
          <a:ext cx="2263303" cy="1508869"/>
        </a:xfrm>
        <a:prstGeom prst="roundRect">
          <a:avLst>
            <a:gd name="adj" fmla="val 10000"/>
          </a:avLst>
        </a:prstGeom>
        <a:solidFill>
          <a:srgbClr val="5E66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DM Sans" pitchFamily="2" charset="0"/>
            </a:rPr>
            <a:t>Business Analysts</a:t>
          </a:r>
        </a:p>
      </dsp:txBody>
      <dsp:txXfrm>
        <a:off x="4153260" y="4936119"/>
        <a:ext cx="2174917" cy="1420483"/>
      </dsp:txXfrm>
    </dsp:sp>
    <dsp:sp modelId="{DBAF00AA-B034-4AEF-A8FF-37263FD8E153}">
      <dsp:nvSpPr>
        <dsp:cNvPr id="0" name=""/>
        <dsp:cNvSpPr/>
      </dsp:nvSpPr>
      <dsp:spPr>
        <a:xfrm>
          <a:off x="6591436" y="4337674"/>
          <a:ext cx="1392361" cy="539134"/>
        </a:xfrm>
        <a:custGeom>
          <a:avLst/>
          <a:gdLst/>
          <a:ahLst/>
          <a:cxnLst/>
          <a:rect l="0" t="0" r="0" b="0"/>
          <a:pathLst>
            <a:path>
              <a:moveTo>
                <a:pt x="0" y="0"/>
              </a:moveTo>
              <a:lnTo>
                <a:pt x="0" y="269567"/>
              </a:lnTo>
              <a:lnTo>
                <a:pt x="1392361" y="269567"/>
              </a:lnTo>
              <a:lnTo>
                <a:pt x="1392361" y="53913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42506E6C-3FC2-4A39-B97E-6E95E9E8444F}">
      <dsp:nvSpPr>
        <dsp:cNvPr id="0" name=""/>
        <dsp:cNvSpPr/>
      </dsp:nvSpPr>
      <dsp:spPr>
        <a:xfrm>
          <a:off x="6852146" y="4876808"/>
          <a:ext cx="2263303" cy="1508869"/>
        </a:xfrm>
        <a:prstGeom prst="roundRect">
          <a:avLst>
            <a:gd name="adj" fmla="val 10000"/>
          </a:avLst>
        </a:prstGeom>
        <a:solidFill>
          <a:srgbClr val="5E66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DM Sans" pitchFamily="2" charset="0"/>
            </a:rPr>
            <a:t>Onsite Technical Support</a:t>
          </a:r>
        </a:p>
      </dsp:txBody>
      <dsp:txXfrm>
        <a:off x="6896339" y="4921001"/>
        <a:ext cx="2174917" cy="1420483"/>
      </dsp:txXfrm>
    </dsp:sp>
    <dsp:sp modelId="{22B0AAFE-B031-4233-A1C8-7C8481338FEF}">
      <dsp:nvSpPr>
        <dsp:cNvPr id="0" name=""/>
        <dsp:cNvSpPr/>
      </dsp:nvSpPr>
      <dsp:spPr>
        <a:xfrm>
          <a:off x="6469421" y="2212356"/>
          <a:ext cx="3567147" cy="616448"/>
        </a:xfrm>
        <a:custGeom>
          <a:avLst/>
          <a:gdLst/>
          <a:ahLst/>
          <a:cxnLst/>
          <a:rect l="0" t="0" r="0" b="0"/>
          <a:pathLst>
            <a:path>
              <a:moveTo>
                <a:pt x="0" y="0"/>
              </a:moveTo>
              <a:lnTo>
                <a:pt x="0" y="308224"/>
              </a:lnTo>
              <a:lnTo>
                <a:pt x="3567147" y="308224"/>
              </a:lnTo>
              <a:lnTo>
                <a:pt x="3567147" y="61644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9B11155E-3CAE-4EC0-9185-8F494F75AEF4}">
      <dsp:nvSpPr>
        <dsp:cNvPr id="0" name=""/>
        <dsp:cNvSpPr/>
      </dsp:nvSpPr>
      <dsp:spPr>
        <a:xfrm>
          <a:off x="8871058" y="2828804"/>
          <a:ext cx="2331021" cy="1508869"/>
        </a:xfrm>
        <a:prstGeom prst="roundRect">
          <a:avLst>
            <a:gd name="adj" fmla="val 10000"/>
          </a:avLst>
        </a:prstGeom>
        <a:solidFill>
          <a:srgbClr val="5E66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DM Sans" pitchFamily="2" charset="0"/>
            </a:rPr>
            <a:t>Client Service Managers</a:t>
          </a:r>
        </a:p>
      </dsp:txBody>
      <dsp:txXfrm>
        <a:off x="8915251" y="2872997"/>
        <a:ext cx="2242635" cy="1420483"/>
      </dsp:txXfrm>
    </dsp:sp>
    <dsp:sp modelId="{DD99E61A-4553-4C90-9F21-7639D5363562}">
      <dsp:nvSpPr>
        <dsp:cNvPr id="0" name=""/>
        <dsp:cNvSpPr/>
      </dsp:nvSpPr>
      <dsp:spPr>
        <a:xfrm>
          <a:off x="10036569" y="4337674"/>
          <a:ext cx="613830" cy="539134"/>
        </a:xfrm>
        <a:custGeom>
          <a:avLst/>
          <a:gdLst/>
          <a:ahLst/>
          <a:cxnLst/>
          <a:rect l="0" t="0" r="0" b="0"/>
          <a:pathLst>
            <a:path>
              <a:moveTo>
                <a:pt x="0" y="0"/>
              </a:moveTo>
              <a:lnTo>
                <a:pt x="0" y="269567"/>
              </a:lnTo>
              <a:lnTo>
                <a:pt x="613830" y="269567"/>
              </a:lnTo>
              <a:lnTo>
                <a:pt x="613830" y="53913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D1595EC8-1A2B-4D23-9E5E-49EFC3464B85}">
      <dsp:nvSpPr>
        <dsp:cNvPr id="0" name=""/>
        <dsp:cNvSpPr/>
      </dsp:nvSpPr>
      <dsp:spPr>
        <a:xfrm>
          <a:off x="9518748" y="4876808"/>
          <a:ext cx="2263303" cy="1508869"/>
        </a:xfrm>
        <a:prstGeom prst="roundRect">
          <a:avLst>
            <a:gd name="adj" fmla="val 10000"/>
          </a:avLst>
        </a:prstGeom>
        <a:solidFill>
          <a:srgbClr val="5E66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DM Sans" pitchFamily="2" charset="0"/>
            </a:rPr>
            <a:t>Support team</a:t>
          </a:r>
        </a:p>
      </dsp:txBody>
      <dsp:txXfrm>
        <a:off x="9562941" y="4921001"/>
        <a:ext cx="2174917" cy="142048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AE716-EE05-4136-9292-70463AD28696}" type="datetimeFigureOut">
              <a:rPr lang="en-US" smtClean="0"/>
              <a:t>5/8/2023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9B058-D185-4204-989E-D2C29D69981A}" type="slidenum">
              <a:rPr lang="en-US" smtClean="0"/>
              <a:t>‹#›</a:t>
            </a:fld>
            <a:endParaRPr lang="en-US" dirty="0"/>
          </a:p>
        </p:txBody>
      </p:sp>
    </p:spTree>
    <p:extLst>
      <p:ext uri="{BB962C8B-B14F-4D97-AF65-F5344CB8AC3E}">
        <p14:creationId xmlns:p14="http://schemas.microsoft.com/office/powerpoint/2010/main" val="3248324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B058-D185-4204-989E-D2C29D69981A}" type="slidenum">
              <a:rPr lang="en-US" smtClean="0"/>
              <a:t>2</a:t>
            </a:fld>
            <a:endParaRPr lang="en-US" dirty="0"/>
          </a:p>
        </p:txBody>
      </p:sp>
    </p:spTree>
    <p:extLst>
      <p:ext uri="{BB962C8B-B14F-4D97-AF65-F5344CB8AC3E}">
        <p14:creationId xmlns:p14="http://schemas.microsoft.com/office/powerpoint/2010/main" val="3478286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4EEDA-A7A8-493D-91F6-F925191AA3F6}" type="slidenum">
              <a:rPr lang="en-US" smtClean="0"/>
              <a:t>13</a:t>
            </a:fld>
            <a:endParaRPr lang="en-US"/>
          </a:p>
        </p:txBody>
      </p:sp>
    </p:spTree>
    <p:extLst>
      <p:ext uri="{BB962C8B-B14F-4D97-AF65-F5344CB8AC3E}">
        <p14:creationId xmlns:p14="http://schemas.microsoft.com/office/powerpoint/2010/main" val="1809181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B058-D185-4204-989E-D2C29D69981A}" type="slidenum">
              <a:rPr lang="en-US" smtClean="0"/>
              <a:t>14</a:t>
            </a:fld>
            <a:endParaRPr lang="en-US" dirty="0"/>
          </a:p>
        </p:txBody>
      </p:sp>
    </p:spTree>
    <p:extLst>
      <p:ext uri="{BB962C8B-B14F-4D97-AF65-F5344CB8AC3E}">
        <p14:creationId xmlns:p14="http://schemas.microsoft.com/office/powerpoint/2010/main" val="1575275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B058-D185-4204-989E-D2C29D69981A}" type="slidenum">
              <a:rPr lang="en-US" smtClean="0"/>
              <a:t>15</a:t>
            </a:fld>
            <a:endParaRPr lang="en-US" dirty="0"/>
          </a:p>
        </p:txBody>
      </p:sp>
    </p:spTree>
    <p:extLst>
      <p:ext uri="{BB962C8B-B14F-4D97-AF65-F5344CB8AC3E}">
        <p14:creationId xmlns:p14="http://schemas.microsoft.com/office/powerpoint/2010/main" val="356464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to start</a:t>
            </a:r>
          </a:p>
        </p:txBody>
      </p:sp>
      <p:sp>
        <p:nvSpPr>
          <p:cNvPr id="4" name="Slide Number Placeholder 3"/>
          <p:cNvSpPr>
            <a:spLocks noGrp="1"/>
          </p:cNvSpPr>
          <p:nvPr>
            <p:ph type="sldNum" sz="quarter" idx="5"/>
          </p:nvPr>
        </p:nvSpPr>
        <p:spPr/>
        <p:txBody>
          <a:bodyPr/>
          <a:lstStyle/>
          <a:p>
            <a:fld id="{1D7A3814-8629-4BA1-967C-34AA367A1AFA}" type="slidenum">
              <a:rPr lang="en-US" smtClean="0"/>
              <a:t>16</a:t>
            </a:fld>
            <a:endParaRPr lang="en-US"/>
          </a:p>
        </p:txBody>
      </p:sp>
    </p:spTree>
    <p:extLst>
      <p:ext uri="{BB962C8B-B14F-4D97-AF65-F5344CB8AC3E}">
        <p14:creationId xmlns:p14="http://schemas.microsoft.com/office/powerpoint/2010/main" val="4021591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full technology expertise needed to execute the roadmap</a:t>
            </a:r>
          </a:p>
        </p:txBody>
      </p:sp>
      <p:sp>
        <p:nvSpPr>
          <p:cNvPr id="4" name="Slide Number Placeholder 3"/>
          <p:cNvSpPr>
            <a:spLocks noGrp="1"/>
          </p:cNvSpPr>
          <p:nvPr>
            <p:ph type="sldNum" sz="quarter" idx="5"/>
          </p:nvPr>
        </p:nvSpPr>
        <p:spPr/>
        <p:txBody>
          <a:bodyPr/>
          <a:lstStyle/>
          <a:p>
            <a:fld id="{D756D6BD-2914-4F60-8513-2400498B9F84}" type="slidenum">
              <a:rPr lang="en-US" smtClean="0"/>
              <a:t>17</a:t>
            </a:fld>
            <a:endParaRPr lang="en-US" dirty="0"/>
          </a:p>
        </p:txBody>
      </p:sp>
    </p:spTree>
    <p:extLst>
      <p:ext uri="{BB962C8B-B14F-4D97-AF65-F5344CB8AC3E}">
        <p14:creationId xmlns:p14="http://schemas.microsoft.com/office/powerpoint/2010/main" val="4172770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B058-D185-4204-989E-D2C29D69981A}" type="slidenum">
              <a:rPr lang="en-US" smtClean="0"/>
              <a:t>18</a:t>
            </a:fld>
            <a:endParaRPr lang="en-US" dirty="0"/>
          </a:p>
        </p:txBody>
      </p:sp>
    </p:spTree>
    <p:extLst>
      <p:ext uri="{BB962C8B-B14F-4D97-AF65-F5344CB8AC3E}">
        <p14:creationId xmlns:p14="http://schemas.microsoft.com/office/powerpoint/2010/main" val="3329798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B058-D185-4204-989E-D2C29D69981A}" type="slidenum">
              <a:rPr lang="en-US" smtClean="0"/>
              <a:t>19</a:t>
            </a:fld>
            <a:endParaRPr lang="en-US" dirty="0"/>
          </a:p>
        </p:txBody>
      </p:sp>
    </p:spTree>
    <p:extLst>
      <p:ext uri="{BB962C8B-B14F-4D97-AF65-F5344CB8AC3E}">
        <p14:creationId xmlns:p14="http://schemas.microsoft.com/office/powerpoint/2010/main" val="62126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B058-D185-4204-989E-D2C29D69981A}" type="slidenum">
              <a:rPr lang="en-US" smtClean="0"/>
              <a:t>20</a:t>
            </a:fld>
            <a:endParaRPr lang="en-US" dirty="0"/>
          </a:p>
        </p:txBody>
      </p:sp>
    </p:spTree>
    <p:extLst>
      <p:ext uri="{BB962C8B-B14F-4D97-AF65-F5344CB8AC3E}">
        <p14:creationId xmlns:p14="http://schemas.microsoft.com/office/powerpoint/2010/main" val="439898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B058-D185-4204-989E-D2C29D69981A}" type="slidenum">
              <a:rPr lang="en-US" smtClean="0"/>
              <a:t>21</a:t>
            </a:fld>
            <a:endParaRPr lang="en-US" dirty="0"/>
          </a:p>
        </p:txBody>
      </p:sp>
    </p:spTree>
    <p:extLst>
      <p:ext uri="{BB962C8B-B14F-4D97-AF65-F5344CB8AC3E}">
        <p14:creationId xmlns:p14="http://schemas.microsoft.com/office/powerpoint/2010/main" val="258887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Smart Home technology is becoming more innovative and more affordable. 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SmartHub</a:t>
            </a:r>
            <a:r>
              <a:rPr lang="en-US" sz="1200" dirty="0">
                <a:effectLst/>
                <a:latin typeface="Calibri" panose="020F0502020204030204" pitchFamily="34" charset="0"/>
                <a:ea typeface="Calibri" panose="020F0502020204030204" pitchFamily="34" charset="0"/>
                <a:cs typeface="Times New Roman" panose="02020603050405020304" pitchFamily="18" charset="0"/>
              </a:rPr>
              <a:t> switch can be installed in an apartment that can service up to 250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iOT</a:t>
            </a:r>
            <a:r>
              <a:rPr lang="en-US" sz="1200" dirty="0">
                <a:effectLst/>
                <a:latin typeface="Calibri" panose="020F0502020204030204" pitchFamily="34" charset="0"/>
                <a:ea typeface="Calibri" panose="020F0502020204030204" pitchFamily="34" charset="0"/>
                <a:cs typeface="Times New Roman" panose="02020603050405020304" pitchFamily="18" charset="0"/>
              </a:rPr>
              <a:t> devices. Examples of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iOT</a:t>
            </a:r>
            <a:r>
              <a:rPr lang="en-US" sz="1200" dirty="0">
                <a:effectLst/>
                <a:latin typeface="Calibri" panose="020F0502020204030204" pitchFamily="34" charset="0"/>
                <a:ea typeface="Calibri" panose="020F0502020204030204" pitchFamily="34" charset="0"/>
                <a:cs typeface="Times New Roman" panose="02020603050405020304" pitchFamily="18" charset="0"/>
              </a:rPr>
              <a:t> devices include thermostats, lighting control, active monitoring of movement in the apartment, electronic locking, lighting up a path to the bathroom at night, smart pill dispensers, medic alert tech, and robotic cleaners, to name a few. Smart Home technology can also be used for wellness check-ins as well as falls monitoring. Most Smart Home technology integrates with voice recognition software such as Alexa. </a:t>
            </a:r>
            <a:endParaRPr lang="en-US" dirty="0"/>
          </a:p>
          <a:p>
            <a:endParaRPr lang="en-US" dirty="0"/>
          </a:p>
        </p:txBody>
      </p:sp>
      <p:sp>
        <p:nvSpPr>
          <p:cNvPr id="4" name="Slide Number Placeholder 3"/>
          <p:cNvSpPr>
            <a:spLocks noGrp="1"/>
          </p:cNvSpPr>
          <p:nvPr>
            <p:ph type="sldNum" sz="quarter" idx="5"/>
          </p:nvPr>
        </p:nvSpPr>
        <p:spPr/>
        <p:txBody>
          <a:bodyPr/>
          <a:lstStyle/>
          <a:p>
            <a:fld id="{3344EEDA-A7A8-493D-91F6-F925191AA3F6}" type="slidenum">
              <a:rPr lang="en-US" smtClean="0"/>
              <a:t>22</a:t>
            </a:fld>
            <a:endParaRPr lang="en-US"/>
          </a:p>
        </p:txBody>
      </p:sp>
    </p:spTree>
    <p:extLst>
      <p:ext uri="{BB962C8B-B14F-4D97-AF65-F5344CB8AC3E}">
        <p14:creationId xmlns:p14="http://schemas.microsoft.com/office/powerpoint/2010/main" val="88146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secret: client happiness</a:t>
            </a:r>
          </a:p>
          <a:p>
            <a:pPr marL="171450" indent="-171450">
              <a:buFont typeface="Arial" panose="020B0604020202020204" pitchFamily="34" charset="0"/>
              <a:buChar char="•"/>
            </a:pPr>
            <a:r>
              <a:rPr lang="en-US" dirty="0"/>
              <a:t>Client focused business</a:t>
            </a:r>
          </a:p>
          <a:p>
            <a:pPr marL="171450" indent="-171450">
              <a:buFont typeface="Arial" panose="020B0604020202020204" pitchFamily="34" charset="0"/>
              <a:buChar char="•"/>
            </a:pPr>
            <a:r>
              <a:rPr lang="en-US" dirty="0"/>
              <a:t>BOD has wealth of experience in governance</a:t>
            </a:r>
          </a:p>
          <a:p>
            <a:pPr marL="171450" indent="-171450">
              <a:buFont typeface="Arial" panose="020B0604020202020204" pitchFamily="34" charset="0"/>
              <a:buChar char="•"/>
            </a:pPr>
            <a:r>
              <a:rPr lang="en-US" dirty="0"/>
              <a:t>Staff have been hired from clients</a:t>
            </a:r>
          </a:p>
          <a:p>
            <a:pPr marL="171450" indent="-171450">
              <a:buFont typeface="Arial" panose="020B0604020202020204" pitchFamily="34" charset="0"/>
              <a:buChar char="•"/>
            </a:pPr>
            <a:r>
              <a:rPr lang="en-US" dirty="0"/>
              <a:t>Expertise in strategic roadmaps</a:t>
            </a:r>
          </a:p>
          <a:p>
            <a:pPr marL="171450" indent="-171450">
              <a:buFont typeface="Arial" panose="020B0604020202020204" pitchFamily="34" charset="0"/>
              <a:buChar char="•"/>
            </a:pPr>
            <a:r>
              <a:rPr lang="en-US" dirty="0"/>
              <a:t>Share best practices</a:t>
            </a:r>
          </a:p>
        </p:txBody>
      </p:sp>
      <p:sp>
        <p:nvSpPr>
          <p:cNvPr id="4" name="Slide Number Placeholder 3"/>
          <p:cNvSpPr>
            <a:spLocks noGrp="1"/>
          </p:cNvSpPr>
          <p:nvPr>
            <p:ph type="sldNum" sz="quarter" idx="5"/>
          </p:nvPr>
        </p:nvSpPr>
        <p:spPr/>
        <p:txBody>
          <a:bodyPr/>
          <a:lstStyle/>
          <a:p>
            <a:fld id="{D756D6BD-2914-4F60-8513-2400498B9F84}" type="slidenum">
              <a:rPr lang="en-US" smtClean="0"/>
              <a:t>3</a:t>
            </a:fld>
            <a:endParaRPr lang="en-US" dirty="0"/>
          </a:p>
        </p:txBody>
      </p:sp>
    </p:spTree>
    <p:extLst>
      <p:ext uri="{BB962C8B-B14F-4D97-AF65-F5344CB8AC3E}">
        <p14:creationId xmlns:p14="http://schemas.microsoft.com/office/powerpoint/2010/main" val="400956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A3814-8629-4BA1-967C-34AA367A1AFA}" type="slidenum">
              <a:rPr lang="en-US" smtClean="0"/>
              <a:t>23</a:t>
            </a:fld>
            <a:endParaRPr lang="en-US"/>
          </a:p>
        </p:txBody>
      </p:sp>
    </p:spTree>
    <p:extLst>
      <p:ext uri="{BB962C8B-B14F-4D97-AF65-F5344CB8AC3E}">
        <p14:creationId xmlns:p14="http://schemas.microsoft.com/office/powerpoint/2010/main" val="1037200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B058-D185-4204-989E-D2C29D69981A}" type="slidenum">
              <a:rPr lang="en-US" smtClean="0"/>
              <a:t>24</a:t>
            </a:fld>
            <a:endParaRPr lang="en-US" dirty="0"/>
          </a:p>
        </p:txBody>
      </p:sp>
    </p:spTree>
    <p:extLst>
      <p:ext uri="{BB962C8B-B14F-4D97-AF65-F5344CB8AC3E}">
        <p14:creationId xmlns:p14="http://schemas.microsoft.com/office/powerpoint/2010/main" val="1713877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4EEDA-A7A8-493D-91F6-F925191AA3F6}" type="slidenum">
              <a:rPr lang="en-US" smtClean="0"/>
              <a:t>25</a:t>
            </a:fld>
            <a:endParaRPr lang="en-US"/>
          </a:p>
        </p:txBody>
      </p:sp>
    </p:spTree>
    <p:extLst>
      <p:ext uri="{BB962C8B-B14F-4D97-AF65-F5344CB8AC3E}">
        <p14:creationId xmlns:p14="http://schemas.microsoft.com/office/powerpoint/2010/main" val="1033362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Telehealth saw wider adoption with the Covid19 pandemic. The biggest hurdle, reimbursement, was somewhat addressed with shifting pandemic rules. Telehealth can be most useful for specialty visits, such as psychiatry, or in rural areas. Use of telehealth visits can reduce hospital admissions.</a:t>
            </a:r>
          </a:p>
          <a:p>
            <a:endParaRPr lang="en-US" dirty="0"/>
          </a:p>
        </p:txBody>
      </p:sp>
      <p:sp>
        <p:nvSpPr>
          <p:cNvPr id="4" name="Slide Number Placeholder 3"/>
          <p:cNvSpPr>
            <a:spLocks noGrp="1"/>
          </p:cNvSpPr>
          <p:nvPr>
            <p:ph type="sldNum" sz="quarter" idx="5"/>
          </p:nvPr>
        </p:nvSpPr>
        <p:spPr/>
        <p:txBody>
          <a:bodyPr/>
          <a:lstStyle/>
          <a:p>
            <a:fld id="{1D7A3814-8629-4BA1-967C-34AA367A1AFA}" type="slidenum">
              <a:rPr lang="en-US" smtClean="0"/>
              <a:t>26</a:t>
            </a:fld>
            <a:endParaRPr lang="en-US"/>
          </a:p>
        </p:txBody>
      </p:sp>
    </p:spTree>
    <p:extLst>
      <p:ext uri="{BB962C8B-B14F-4D97-AF65-F5344CB8AC3E}">
        <p14:creationId xmlns:p14="http://schemas.microsoft.com/office/powerpoint/2010/main" val="2600750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Customized to your community’s branding. Big during Covid. Instead of emailing or calling, sending personalized video. Videos generate more views than a phone call or email.</a:t>
            </a:r>
          </a:p>
          <a:p>
            <a:r>
              <a:rPr lang="en-US" dirty="0"/>
              <a:t>Videos are being sent to prospects by staff.</a:t>
            </a:r>
          </a:p>
        </p:txBody>
      </p:sp>
      <p:sp>
        <p:nvSpPr>
          <p:cNvPr id="4" name="Slide Number Placeholder 3"/>
          <p:cNvSpPr>
            <a:spLocks noGrp="1"/>
          </p:cNvSpPr>
          <p:nvPr>
            <p:ph type="sldNum" sz="quarter" idx="5"/>
          </p:nvPr>
        </p:nvSpPr>
        <p:spPr/>
        <p:txBody>
          <a:bodyPr/>
          <a:lstStyle/>
          <a:p>
            <a:fld id="{1D7A3814-8629-4BA1-967C-34AA367A1AFA}" type="slidenum">
              <a:rPr lang="en-US" smtClean="0"/>
              <a:t>27</a:t>
            </a:fld>
            <a:endParaRPr lang="en-US"/>
          </a:p>
        </p:txBody>
      </p:sp>
    </p:spTree>
    <p:extLst>
      <p:ext uri="{BB962C8B-B14F-4D97-AF65-F5344CB8AC3E}">
        <p14:creationId xmlns:p14="http://schemas.microsoft.com/office/powerpoint/2010/main" val="2560278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Customized to your community’s branding. Big during Covid. Instead of emailing or calling, sending personalized video. Videos generate more views than a phone call or email.</a:t>
            </a:r>
          </a:p>
          <a:p>
            <a:r>
              <a:rPr lang="en-US" dirty="0"/>
              <a:t>Videos are being sent to prospects by staff.</a:t>
            </a:r>
          </a:p>
        </p:txBody>
      </p:sp>
      <p:sp>
        <p:nvSpPr>
          <p:cNvPr id="4" name="Slide Number Placeholder 3"/>
          <p:cNvSpPr>
            <a:spLocks noGrp="1"/>
          </p:cNvSpPr>
          <p:nvPr>
            <p:ph type="sldNum" sz="quarter" idx="5"/>
          </p:nvPr>
        </p:nvSpPr>
        <p:spPr/>
        <p:txBody>
          <a:bodyPr/>
          <a:lstStyle/>
          <a:p>
            <a:fld id="{1D7A3814-8629-4BA1-967C-34AA367A1AFA}" type="slidenum">
              <a:rPr lang="en-US" smtClean="0"/>
              <a:t>29</a:t>
            </a:fld>
            <a:endParaRPr lang="en-US"/>
          </a:p>
        </p:txBody>
      </p:sp>
    </p:spTree>
    <p:extLst>
      <p:ext uri="{BB962C8B-B14F-4D97-AF65-F5344CB8AC3E}">
        <p14:creationId xmlns:p14="http://schemas.microsoft.com/office/powerpoint/2010/main" val="3806835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4EEDA-A7A8-493D-91F6-F925191AA3F6}" type="slidenum">
              <a:rPr lang="en-US" smtClean="0"/>
              <a:t>30</a:t>
            </a:fld>
            <a:endParaRPr lang="en-US"/>
          </a:p>
        </p:txBody>
      </p:sp>
    </p:spTree>
    <p:extLst>
      <p:ext uri="{BB962C8B-B14F-4D97-AF65-F5344CB8AC3E}">
        <p14:creationId xmlns:p14="http://schemas.microsoft.com/office/powerpoint/2010/main" val="727008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D9B058-D185-4204-989E-D2C29D6998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420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Work from home</a:t>
            </a:r>
          </a:p>
          <a:p>
            <a:pPr marL="171450" indent="-171450">
              <a:buFontTx/>
              <a:buChar char="-"/>
            </a:pPr>
            <a:r>
              <a:rPr lang="en-US" dirty="0"/>
              <a:t>Unlimited PTO</a:t>
            </a:r>
          </a:p>
          <a:p>
            <a:pPr marL="171450" indent="-171450">
              <a:buFontTx/>
              <a:buChar char="-"/>
            </a:pPr>
            <a:r>
              <a:rPr lang="en-US" dirty="0"/>
              <a:t>Reimbursements for health clubs + certification</a:t>
            </a:r>
          </a:p>
          <a:p>
            <a:pPr marL="171450" indent="-171450">
              <a:buFontTx/>
              <a:buChar char="-"/>
            </a:pPr>
            <a:endParaRPr lang="en-US" dirty="0"/>
          </a:p>
          <a:p>
            <a:pPr marL="171450" indent="-171450">
              <a:buFontTx/>
              <a:buChar char="-"/>
            </a:pPr>
            <a:r>
              <a:rPr lang="en-US" dirty="0"/>
              <a:t>Mentorship program, Parasol Academy</a:t>
            </a:r>
          </a:p>
          <a:p>
            <a:pPr marL="171450" indent="-171450">
              <a:buFontTx/>
              <a:buChar char="-"/>
            </a:pPr>
            <a:r>
              <a:rPr lang="en-US" dirty="0"/>
              <a:t>Committees  opportunity to give back</a:t>
            </a:r>
          </a:p>
          <a:p>
            <a:endParaRPr lang="en-US" dirty="0"/>
          </a:p>
        </p:txBody>
      </p:sp>
      <p:sp>
        <p:nvSpPr>
          <p:cNvPr id="4" name="Slide Number Placeholder 3"/>
          <p:cNvSpPr>
            <a:spLocks noGrp="1"/>
          </p:cNvSpPr>
          <p:nvPr>
            <p:ph type="sldNum" sz="quarter" idx="5"/>
          </p:nvPr>
        </p:nvSpPr>
        <p:spPr/>
        <p:txBody>
          <a:bodyPr/>
          <a:lstStyle/>
          <a:p>
            <a:fld id="{D756D6BD-2914-4F60-8513-2400498B9F84}" type="slidenum">
              <a:rPr lang="en-US" smtClean="0"/>
              <a:t>4</a:t>
            </a:fld>
            <a:endParaRPr lang="en-US" dirty="0"/>
          </a:p>
        </p:txBody>
      </p:sp>
    </p:spTree>
    <p:extLst>
      <p:ext uri="{BB962C8B-B14F-4D97-AF65-F5344CB8AC3E}">
        <p14:creationId xmlns:p14="http://schemas.microsoft.com/office/powerpoint/2010/main" val="152397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B058-D185-4204-989E-D2C29D69981A}" type="slidenum">
              <a:rPr lang="en-US" smtClean="0"/>
              <a:t>5</a:t>
            </a:fld>
            <a:endParaRPr lang="en-US" dirty="0"/>
          </a:p>
        </p:txBody>
      </p:sp>
    </p:spTree>
    <p:extLst>
      <p:ext uri="{BB962C8B-B14F-4D97-AF65-F5344CB8AC3E}">
        <p14:creationId xmlns:p14="http://schemas.microsoft.com/office/powerpoint/2010/main" val="3961874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B058-D185-4204-989E-D2C29D69981A}" type="slidenum">
              <a:rPr lang="en-US" smtClean="0"/>
              <a:t>7</a:t>
            </a:fld>
            <a:endParaRPr lang="en-US" dirty="0"/>
          </a:p>
        </p:txBody>
      </p:sp>
    </p:spTree>
    <p:extLst>
      <p:ext uri="{BB962C8B-B14F-4D97-AF65-F5344CB8AC3E}">
        <p14:creationId xmlns:p14="http://schemas.microsoft.com/office/powerpoint/2010/main" val="1853033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Findings from the Senior Housing 2022 Technology Survey of 247 senior living providers:</a:t>
            </a:r>
          </a:p>
          <a:p>
            <a:endParaRPr lang="en-US" dirty="0"/>
          </a:p>
          <a:p>
            <a:pPr marL="171450" indent="-171450">
              <a:buFontTx/>
              <a:buChar char="-"/>
            </a:pPr>
            <a:r>
              <a:rPr lang="en-US" dirty="0"/>
              <a:t>Only 16% of respondents believe their organization was fully-prepared from a technology standpoint to address the unique challenges of COVID-19.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YAD7Q9NigKI 0"/>
              </a:rPr>
              <a:t>Seventy-eight percent of respondents reported their technology spending increased during 2021.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YAD7Q9NigKI 0"/>
              </a:rPr>
              <a:t>Technology spending is a priority among survey participants, with 70% planning to increase their technology budget relative to 2021.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effectLst/>
              <a:latin typeface="YAD7Q9NigKI 0"/>
            </a:endParaRPr>
          </a:p>
          <a:p>
            <a:endParaRPr lang="en-US" dirty="0"/>
          </a:p>
        </p:txBody>
      </p:sp>
      <p:sp>
        <p:nvSpPr>
          <p:cNvPr id="4" name="Slide Number Placeholder 3"/>
          <p:cNvSpPr>
            <a:spLocks noGrp="1"/>
          </p:cNvSpPr>
          <p:nvPr>
            <p:ph type="sldNum" sz="quarter" idx="5"/>
          </p:nvPr>
        </p:nvSpPr>
        <p:spPr/>
        <p:txBody>
          <a:bodyPr/>
          <a:lstStyle/>
          <a:p>
            <a:fld id="{3344EEDA-A7A8-493D-91F6-F925191AA3F6}" type="slidenum">
              <a:rPr lang="en-US" smtClean="0"/>
              <a:t>8</a:t>
            </a:fld>
            <a:endParaRPr lang="en-US"/>
          </a:p>
        </p:txBody>
      </p:sp>
    </p:spTree>
    <p:extLst>
      <p:ext uri="{BB962C8B-B14F-4D97-AF65-F5344CB8AC3E}">
        <p14:creationId xmlns:p14="http://schemas.microsoft.com/office/powerpoint/2010/main" val="2388363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4EEDA-A7A8-493D-91F6-F925191AA3F6}" type="slidenum">
              <a:rPr lang="en-US" smtClean="0"/>
              <a:t>10</a:t>
            </a:fld>
            <a:endParaRPr lang="en-US"/>
          </a:p>
        </p:txBody>
      </p:sp>
    </p:spTree>
    <p:extLst>
      <p:ext uri="{BB962C8B-B14F-4D97-AF65-F5344CB8AC3E}">
        <p14:creationId xmlns:p14="http://schemas.microsoft.com/office/powerpoint/2010/main" val="3527269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create your long-range technology plan, consider:</a:t>
            </a:r>
          </a:p>
          <a:p>
            <a:pPr marL="514350" indent="-514350">
              <a:buAutoNum type="arabicPeriod"/>
            </a:pPr>
            <a:r>
              <a:rPr lang="en-US" dirty="0"/>
              <a:t>Consider long-range business objectives</a:t>
            </a:r>
          </a:p>
          <a:p>
            <a:pPr marL="514350" indent="-514350">
              <a:buAutoNum type="arabicPeriod"/>
            </a:pPr>
            <a:r>
              <a:rPr lang="en-US" dirty="0"/>
              <a:t>What will future residents expect </a:t>
            </a:r>
          </a:p>
          <a:p>
            <a:pPr marL="514350" indent="-514350">
              <a:buAutoNum type="arabicPeriod"/>
            </a:pPr>
            <a:r>
              <a:rPr lang="en-US" dirty="0"/>
              <a:t>What is your current technology culture and where do you need to be</a:t>
            </a:r>
          </a:p>
          <a:p>
            <a:pPr marL="514350" indent="-514350">
              <a:buAutoNum type="arabicPeriod"/>
            </a:pPr>
            <a:r>
              <a:rPr lang="en-US" dirty="0"/>
              <a:t>Deployment for residents &amp; employees</a:t>
            </a:r>
          </a:p>
          <a:p>
            <a:endParaRPr lang="en-US" dirty="0"/>
          </a:p>
        </p:txBody>
      </p:sp>
      <p:sp>
        <p:nvSpPr>
          <p:cNvPr id="4" name="Slide Number Placeholder 3"/>
          <p:cNvSpPr>
            <a:spLocks noGrp="1"/>
          </p:cNvSpPr>
          <p:nvPr>
            <p:ph type="sldNum" sz="quarter" idx="5"/>
          </p:nvPr>
        </p:nvSpPr>
        <p:spPr/>
        <p:txBody>
          <a:bodyPr/>
          <a:lstStyle/>
          <a:p>
            <a:fld id="{D756D6BD-2914-4F60-8513-2400498B9F84}" type="slidenum">
              <a:rPr lang="en-US" smtClean="0"/>
              <a:t>11</a:t>
            </a:fld>
            <a:endParaRPr lang="en-US" dirty="0"/>
          </a:p>
        </p:txBody>
      </p:sp>
    </p:spTree>
    <p:extLst>
      <p:ext uri="{BB962C8B-B14F-4D97-AF65-F5344CB8AC3E}">
        <p14:creationId xmlns:p14="http://schemas.microsoft.com/office/powerpoint/2010/main" val="21394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4EEDA-A7A8-493D-91F6-F925191AA3F6}" type="slidenum">
              <a:rPr lang="en-US" smtClean="0"/>
              <a:t>12</a:t>
            </a:fld>
            <a:endParaRPr lang="en-US"/>
          </a:p>
        </p:txBody>
      </p:sp>
    </p:spTree>
    <p:extLst>
      <p:ext uri="{BB962C8B-B14F-4D97-AF65-F5344CB8AC3E}">
        <p14:creationId xmlns:p14="http://schemas.microsoft.com/office/powerpoint/2010/main" val="1720989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D9FBDA-E0B1-1AE0-5778-32E1E796B633}"/>
              </a:ext>
            </a:extLst>
          </p:cNvPr>
          <p:cNvPicPr>
            <a:picLocks noChangeAspect="1"/>
          </p:cNvPicPr>
          <p:nvPr userDrawn="1"/>
        </p:nvPicPr>
        <p:blipFill>
          <a:blip r:embed="rId2"/>
          <a:stretch>
            <a:fillRect/>
          </a:stretch>
        </p:blipFill>
        <p:spPr>
          <a:xfrm>
            <a:off x="0" y="8401050"/>
            <a:ext cx="18288000" cy="1924050"/>
          </a:xfrm>
          <a:prstGeom prst="rect">
            <a:avLst/>
          </a:prstGeom>
        </p:spPr>
      </p:pic>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41543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1" y="2400302"/>
            <a:ext cx="8032685" cy="6788945"/>
          </a:xfrm>
        </p:spPr>
        <p:txBody>
          <a:bodyPr/>
          <a:lstStyle>
            <a:lvl1pPr>
              <a:defRPr/>
            </a:lvl1pPr>
          </a:lstStyle>
          <a:p>
            <a:r>
              <a:rPr lang="en-US" dirty="0"/>
              <a:t>Click to edit Master text styles</a:t>
            </a:r>
          </a:p>
          <a:p>
            <a:endParaRPr lang="en-US" dirty="0"/>
          </a:p>
        </p:txBody>
      </p:sp>
      <p:sp>
        <p:nvSpPr>
          <p:cNvPr id="4" name="Date Placeholder 3"/>
          <p:cNvSpPr>
            <a:spLocks noGrp="1"/>
          </p:cNvSpPr>
          <p:nvPr>
            <p:ph type="dt" sz="half" idx="2"/>
          </p:nvPr>
        </p:nvSpPr>
        <p:spPr/>
        <p:txBody>
          <a:bodyPr/>
          <a:lstStyle/>
          <a:p>
            <a:fld id="{34334C35-5F36-4FC2-B964-5D3D43B84B7F}" type="datetimeFigureOut">
              <a:rPr lang="en-US" smtClean="0"/>
              <a:t>5/8/2023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
        <p:nvSpPr>
          <p:cNvPr id="15" name="Rectangle 14">
            <a:extLst>
              <a:ext uri="{FF2B5EF4-FFF2-40B4-BE49-F238E27FC236}">
                <a16:creationId xmlns:a16="http://schemas.microsoft.com/office/drawing/2014/main" id="{EAA3C623-4C8E-4CFC-AAC4-6733AA7DD33C}"/>
              </a:ext>
            </a:extLst>
          </p:cNvPr>
          <p:cNvSpPr/>
          <p:nvPr userDrawn="1"/>
        </p:nvSpPr>
        <p:spPr>
          <a:xfrm>
            <a:off x="-1" y="9534525"/>
            <a:ext cx="18287999" cy="752475"/>
          </a:xfrm>
          <a:prstGeom prst="rect">
            <a:avLst/>
          </a:prstGeom>
          <a:gradFill>
            <a:gsLst>
              <a:gs pos="28000">
                <a:srgbClr val="E4AC43"/>
              </a:gs>
              <a:gs pos="74000">
                <a:srgbClr val="2898B9"/>
              </a:gs>
              <a:gs pos="94000">
                <a:srgbClr val="50396A"/>
              </a:gs>
              <a:gs pos="8000">
                <a:srgbClr val="909D44"/>
              </a:gs>
              <a:gs pos="51000">
                <a:srgbClr val="46B4C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a:extLst>
              <a:ext uri="{FF2B5EF4-FFF2-40B4-BE49-F238E27FC236}">
                <a16:creationId xmlns:a16="http://schemas.microsoft.com/office/drawing/2014/main" id="{DA94A174-C6E9-47B2-A6DF-D194AA8021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9610124"/>
            <a:ext cx="1463049" cy="601277"/>
          </a:xfrm>
          <a:prstGeom prst="rect">
            <a:avLst/>
          </a:prstGeom>
        </p:spPr>
      </p:pic>
      <p:sp>
        <p:nvSpPr>
          <p:cNvPr id="12" name="TextBox 11">
            <a:extLst>
              <a:ext uri="{FF2B5EF4-FFF2-40B4-BE49-F238E27FC236}">
                <a16:creationId xmlns:a16="http://schemas.microsoft.com/office/drawing/2014/main" id="{4E8229C0-6AE4-4CBE-9C15-22003274CFC0}"/>
              </a:ext>
            </a:extLst>
          </p:cNvPr>
          <p:cNvSpPr txBox="1"/>
          <p:nvPr userDrawn="1"/>
        </p:nvSpPr>
        <p:spPr>
          <a:xfrm>
            <a:off x="14173200" y="9715500"/>
            <a:ext cx="3314700" cy="346249"/>
          </a:xfrm>
          <a:prstGeom prst="rect">
            <a:avLst/>
          </a:prstGeom>
          <a:noFill/>
        </p:spPr>
        <p:txBody>
          <a:bodyPr wrap="square" rtlCol="0">
            <a:spAutoFit/>
          </a:bodyPr>
          <a:lstStyle/>
          <a:p>
            <a:pPr algn="r"/>
            <a:r>
              <a:rPr lang="en-US" sz="1650" dirty="0">
                <a:solidFill>
                  <a:schemeClr val="bg1"/>
                </a:solidFill>
              </a:rPr>
              <a:t>© 2022 LeadingAge Illinois</a:t>
            </a:r>
            <a:endParaRPr lang="en-CA" sz="1650" dirty="0">
              <a:solidFill>
                <a:schemeClr val="bg1"/>
              </a:solidFill>
            </a:endParaRPr>
          </a:p>
        </p:txBody>
      </p:sp>
      <p:sp>
        <p:nvSpPr>
          <p:cNvPr id="11" name="Content Placeholder 2">
            <a:extLst>
              <a:ext uri="{FF2B5EF4-FFF2-40B4-BE49-F238E27FC236}">
                <a16:creationId xmlns:a16="http://schemas.microsoft.com/office/drawing/2014/main" id="{875BE254-FC94-4AC3-8842-946AFA92D3BB}"/>
              </a:ext>
            </a:extLst>
          </p:cNvPr>
          <p:cNvSpPr>
            <a:spLocks noGrp="1"/>
          </p:cNvSpPr>
          <p:nvPr>
            <p:ph idx="10"/>
          </p:nvPr>
        </p:nvSpPr>
        <p:spPr>
          <a:xfrm>
            <a:off x="9340916" y="2400301"/>
            <a:ext cx="8032685" cy="6788945"/>
          </a:xfrm>
        </p:spPr>
        <p:txBody>
          <a:bodyPr/>
          <a:lstStyle>
            <a:lvl1pPr>
              <a:defRPr/>
            </a:lvl1pPr>
          </a:lstStyle>
          <a:p>
            <a:r>
              <a:rPr lang="en-US" dirty="0"/>
              <a:t>Click to edit Master text styles</a:t>
            </a:r>
          </a:p>
          <a:p>
            <a:endParaRPr lang="en-US" dirty="0"/>
          </a:p>
        </p:txBody>
      </p:sp>
      <p:sp>
        <p:nvSpPr>
          <p:cNvPr id="16" name="Rectangle 15">
            <a:extLst>
              <a:ext uri="{FF2B5EF4-FFF2-40B4-BE49-F238E27FC236}">
                <a16:creationId xmlns:a16="http://schemas.microsoft.com/office/drawing/2014/main" id="{CD42B7AA-4B45-4FDB-8F03-8C1227C73807}"/>
              </a:ext>
            </a:extLst>
          </p:cNvPr>
          <p:cNvSpPr/>
          <p:nvPr userDrawn="1"/>
        </p:nvSpPr>
        <p:spPr>
          <a:xfrm>
            <a:off x="-1" y="-2079"/>
            <a:ext cx="18287999" cy="752475"/>
          </a:xfrm>
          <a:prstGeom prst="rect">
            <a:avLst/>
          </a:prstGeom>
          <a:gradFill>
            <a:gsLst>
              <a:gs pos="28000">
                <a:srgbClr val="E4AC43"/>
              </a:gs>
              <a:gs pos="74000">
                <a:srgbClr val="2898B9"/>
              </a:gs>
              <a:gs pos="94000">
                <a:srgbClr val="50396A"/>
              </a:gs>
              <a:gs pos="8000">
                <a:srgbClr val="909D44"/>
              </a:gs>
              <a:gs pos="51000">
                <a:srgbClr val="46B4C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30461183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1DA102-96AF-4199-94FF-18F326E1B15E}"/>
              </a:ext>
            </a:extLst>
          </p:cNvPr>
          <p:cNvPicPr>
            <a:picLocks noChangeAspect="1"/>
          </p:cNvPicPr>
          <p:nvPr userDrawn="1"/>
        </p:nvPicPr>
        <p:blipFill>
          <a:blip r:embed="rId2"/>
          <a:stretch>
            <a:fillRect/>
          </a:stretch>
        </p:blipFill>
        <p:spPr>
          <a:xfrm>
            <a:off x="0" y="8724900"/>
            <a:ext cx="18288000" cy="1562100"/>
          </a:xfrm>
          <a:prstGeom prst="rect">
            <a:avLst/>
          </a:prstGeom>
        </p:spPr>
      </p:pic>
      <p:pic>
        <p:nvPicPr>
          <p:cNvPr id="7" name="Picture 6">
            <a:extLst>
              <a:ext uri="{FF2B5EF4-FFF2-40B4-BE49-F238E27FC236}">
                <a16:creationId xmlns:a16="http://schemas.microsoft.com/office/drawing/2014/main" id="{93558F14-79B2-F14D-E622-2FCFCEFCE24D}"/>
              </a:ext>
            </a:extLst>
          </p:cNvPr>
          <p:cNvPicPr>
            <a:picLocks noChangeAspect="1"/>
          </p:cNvPicPr>
          <p:nvPr userDrawn="1"/>
        </p:nvPicPr>
        <p:blipFill>
          <a:blip r:embed="rId3"/>
          <a:stretch>
            <a:fillRect/>
          </a:stretch>
        </p:blipFill>
        <p:spPr>
          <a:xfrm>
            <a:off x="0" y="2380"/>
            <a:ext cx="18288000" cy="1019175"/>
          </a:xfrm>
          <a:prstGeom prst="rect">
            <a:avLst/>
          </a:prstGeom>
        </p:spPr>
      </p:pic>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9547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0DF85B-A2AD-CAF9-8407-2D2F8E6CBDB5}"/>
              </a:ext>
            </a:extLst>
          </p:cNvPr>
          <p:cNvPicPr>
            <a:picLocks noChangeAspect="1"/>
          </p:cNvPicPr>
          <p:nvPr userDrawn="1"/>
        </p:nvPicPr>
        <p:blipFill>
          <a:blip r:embed="rId2"/>
          <a:stretch>
            <a:fillRect/>
          </a:stretch>
        </p:blipFill>
        <p:spPr>
          <a:xfrm>
            <a:off x="0" y="8401050"/>
            <a:ext cx="18288000" cy="1924050"/>
          </a:xfrm>
          <a:prstGeom prst="rect">
            <a:avLst/>
          </a:prstGeom>
        </p:spPr>
      </p:pic>
      <p:sp>
        <p:nvSpPr>
          <p:cNvPr id="2" name="Title 1"/>
          <p:cNvSpPr>
            <a:spLocks noGrp="1"/>
          </p:cNvSpPr>
          <p:nvPr>
            <p:ph type="title"/>
          </p:nvPr>
        </p:nvSpPr>
        <p:spPr>
          <a:xfrm>
            <a:off x="1257300" y="547688"/>
            <a:ext cx="15773400" cy="1988345"/>
          </a:xfrm>
          <a:prstGeom prst="rect">
            <a:avLst/>
          </a:prstGeom>
        </p:spPr>
        <p:txBody>
          <a:bodyPr/>
          <a:lstStyle>
            <a:lvl1pPr>
              <a:defRPr b="1">
                <a:solidFill>
                  <a:srgbClr val="799A3D"/>
                </a:solidFill>
              </a:defRPr>
            </a:lvl1pPr>
          </a:lstStyle>
          <a:p>
            <a:r>
              <a:rPr lang="en-US" dirty="0"/>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lgn="ct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884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CD8380A-D4EB-94D3-EF4F-7879D809ED6F}"/>
              </a:ext>
            </a:extLst>
          </p:cNvPr>
          <p:cNvPicPr>
            <a:picLocks noChangeAspect="1"/>
          </p:cNvPicPr>
          <p:nvPr userDrawn="1"/>
        </p:nvPicPr>
        <p:blipFill>
          <a:blip r:embed="rId2"/>
          <a:stretch>
            <a:fillRect/>
          </a:stretch>
        </p:blipFill>
        <p:spPr>
          <a:xfrm>
            <a:off x="0" y="8724900"/>
            <a:ext cx="18288000" cy="1562100"/>
          </a:xfrm>
          <a:prstGeom prst="rect">
            <a:avLst/>
          </a:prstGeom>
        </p:spPr>
      </p:pic>
      <p:sp>
        <p:nvSpPr>
          <p:cNvPr id="2" name="Title 1"/>
          <p:cNvSpPr>
            <a:spLocks noGrp="1"/>
          </p:cNvSpPr>
          <p:nvPr>
            <p:ph type="title"/>
          </p:nvPr>
        </p:nvSpPr>
        <p:spPr>
          <a:xfrm>
            <a:off x="1257300" y="1403744"/>
            <a:ext cx="15773400" cy="1988345"/>
          </a:xfrm>
          <a:prstGeom prst="rect">
            <a:avLst/>
          </a:prstGeom>
        </p:spPr>
        <p:txBody>
          <a:bodyPr/>
          <a:lstStyle>
            <a:lvl1pPr>
              <a:defRPr b="1">
                <a:solidFill>
                  <a:srgbClr val="367189"/>
                </a:solidFill>
              </a:defRPr>
            </a:lvl1pPr>
          </a:lstStyle>
          <a:p>
            <a:r>
              <a:rPr lang="en-US" dirty="0"/>
              <a:t>Click to edit Master title style</a:t>
            </a:r>
          </a:p>
        </p:txBody>
      </p:sp>
      <p:sp>
        <p:nvSpPr>
          <p:cNvPr id="3" name="Content Placeholder 2"/>
          <p:cNvSpPr>
            <a:spLocks noGrp="1"/>
          </p:cNvSpPr>
          <p:nvPr>
            <p:ph idx="1"/>
          </p:nvPr>
        </p:nvSpPr>
        <p:spPr>
          <a:xfrm>
            <a:off x="1240599" y="3380183"/>
            <a:ext cx="15773400" cy="477798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8" name="Picture 7">
            <a:extLst>
              <a:ext uri="{FF2B5EF4-FFF2-40B4-BE49-F238E27FC236}">
                <a16:creationId xmlns:a16="http://schemas.microsoft.com/office/drawing/2014/main" id="{6CE3EFED-8FA6-5F49-9DAA-E31B1255819E}"/>
              </a:ext>
            </a:extLst>
          </p:cNvPr>
          <p:cNvPicPr>
            <a:picLocks noChangeAspect="1"/>
          </p:cNvPicPr>
          <p:nvPr userDrawn="1"/>
        </p:nvPicPr>
        <p:blipFill>
          <a:blip r:embed="rId3"/>
          <a:stretch>
            <a:fillRect/>
          </a:stretch>
        </p:blipFill>
        <p:spPr>
          <a:xfrm>
            <a:off x="0" y="2380"/>
            <a:ext cx="18288000" cy="1019175"/>
          </a:xfrm>
          <a:prstGeom prst="rect">
            <a:avLst/>
          </a:prstGeom>
        </p:spPr>
      </p:pic>
    </p:spTree>
    <p:extLst>
      <p:ext uri="{BB962C8B-B14F-4D97-AF65-F5344CB8AC3E}">
        <p14:creationId xmlns:p14="http://schemas.microsoft.com/office/powerpoint/2010/main" val="2454062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6840BE-E1A3-4495-F103-F71DAF44DE4F}"/>
              </a:ext>
            </a:extLst>
          </p:cNvPr>
          <p:cNvPicPr>
            <a:picLocks noChangeAspect="1"/>
          </p:cNvPicPr>
          <p:nvPr userDrawn="1"/>
        </p:nvPicPr>
        <p:blipFill>
          <a:blip r:embed="rId2"/>
          <a:stretch>
            <a:fillRect/>
          </a:stretch>
        </p:blipFill>
        <p:spPr>
          <a:xfrm>
            <a:off x="0" y="8343900"/>
            <a:ext cx="18288000" cy="1924050"/>
          </a:xfrm>
          <a:prstGeom prst="rect">
            <a:avLst/>
          </a:prstGeom>
        </p:spPr>
      </p:pic>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Title 1">
            <a:extLst>
              <a:ext uri="{FF2B5EF4-FFF2-40B4-BE49-F238E27FC236}">
                <a16:creationId xmlns:a16="http://schemas.microsoft.com/office/drawing/2014/main" id="{382B57A4-4720-E753-6B49-BCB8BFBC4425}"/>
              </a:ext>
            </a:extLst>
          </p:cNvPr>
          <p:cNvSpPr>
            <a:spLocks noGrp="1"/>
          </p:cNvSpPr>
          <p:nvPr>
            <p:ph type="title"/>
          </p:nvPr>
        </p:nvSpPr>
        <p:spPr>
          <a:xfrm>
            <a:off x="1257300" y="547688"/>
            <a:ext cx="15773400" cy="1988345"/>
          </a:xfrm>
          <a:prstGeom prst="rect">
            <a:avLst/>
          </a:prstGeom>
        </p:spPr>
        <p:txBody>
          <a:bodyPr/>
          <a:lstStyle>
            <a:lvl1pPr>
              <a:defRPr b="1">
                <a:solidFill>
                  <a:srgbClr val="799A3D"/>
                </a:solidFill>
              </a:defRPr>
            </a:lvl1pPr>
          </a:lstStyle>
          <a:p>
            <a:r>
              <a:rPr lang="en-US" dirty="0"/>
              <a:t>Click to edit Master title style</a:t>
            </a:r>
          </a:p>
        </p:txBody>
      </p:sp>
    </p:spTree>
    <p:extLst>
      <p:ext uri="{BB962C8B-B14F-4D97-AF65-F5344CB8AC3E}">
        <p14:creationId xmlns:p14="http://schemas.microsoft.com/office/powerpoint/2010/main" val="21971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218BE5-9FC3-C272-52FA-2EF5A260070F}"/>
              </a:ext>
            </a:extLst>
          </p:cNvPr>
          <p:cNvPicPr>
            <a:picLocks noChangeAspect="1"/>
          </p:cNvPicPr>
          <p:nvPr userDrawn="1"/>
        </p:nvPicPr>
        <p:blipFill>
          <a:blip r:embed="rId2"/>
          <a:stretch>
            <a:fillRect/>
          </a:stretch>
        </p:blipFill>
        <p:spPr>
          <a:xfrm>
            <a:off x="0" y="8724900"/>
            <a:ext cx="18288000" cy="1562100"/>
          </a:xfrm>
          <a:prstGeom prst="rect">
            <a:avLst/>
          </a:prstGeom>
        </p:spPr>
      </p:pic>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 name="Title 1">
            <a:extLst>
              <a:ext uri="{FF2B5EF4-FFF2-40B4-BE49-F238E27FC236}">
                <a16:creationId xmlns:a16="http://schemas.microsoft.com/office/drawing/2014/main" id="{DECCAD47-A187-1E9B-35CB-B192BF420FB9}"/>
              </a:ext>
            </a:extLst>
          </p:cNvPr>
          <p:cNvSpPr>
            <a:spLocks noGrp="1"/>
          </p:cNvSpPr>
          <p:nvPr>
            <p:ph type="title"/>
          </p:nvPr>
        </p:nvSpPr>
        <p:spPr>
          <a:xfrm>
            <a:off x="1257300" y="1403744"/>
            <a:ext cx="15773400" cy="1988345"/>
          </a:xfrm>
          <a:prstGeom prst="rect">
            <a:avLst/>
          </a:prstGeom>
        </p:spPr>
        <p:txBody>
          <a:bodyPr/>
          <a:lstStyle>
            <a:lvl1pPr>
              <a:defRPr b="1">
                <a:solidFill>
                  <a:srgbClr val="367189"/>
                </a:solidFill>
              </a:defRPr>
            </a:lvl1pPr>
          </a:lstStyle>
          <a:p>
            <a:r>
              <a:rPr lang="en-US" dirty="0"/>
              <a:t>Click to edit Master title style</a:t>
            </a:r>
          </a:p>
        </p:txBody>
      </p:sp>
      <p:pic>
        <p:nvPicPr>
          <p:cNvPr id="10" name="Picture 9">
            <a:extLst>
              <a:ext uri="{FF2B5EF4-FFF2-40B4-BE49-F238E27FC236}">
                <a16:creationId xmlns:a16="http://schemas.microsoft.com/office/drawing/2014/main" id="{4EBDAE7F-2947-5705-33A8-79B3A64E7686}"/>
              </a:ext>
            </a:extLst>
          </p:cNvPr>
          <p:cNvPicPr>
            <a:picLocks noChangeAspect="1"/>
          </p:cNvPicPr>
          <p:nvPr userDrawn="1"/>
        </p:nvPicPr>
        <p:blipFill>
          <a:blip r:embed="rId3"/>
          <a:stretch>
            <a:fillRect/>
          </a:stretch>
        </p:blipFill>
        <p:spPr>
          <a:xfrm>
            <a:off x="0" y="2380"/>
            <a:ext cx="18288000" cy="1019175"/>
          </a:xfrm>
          <a:prstGeom prst="rect">
            <a:avLst/>
          </a:prstGeom>
        </p:spPr>
      </p:pic>
    </p:spTree>
    <p:extLst>
      <p:ext uri="{BB962C8B-B14F-4D97-AF65-F5344CB8AC3E}">
        <p14:creationId xmlns:p14="http://schemas.microsoft.com/office/powerpoint/2010/main" val="164696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FD70C8-C85D-1E94-8238-7505F3A50842}"/>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14400" y="7446171"/>
            <a:ext cx="15773400" cy="745329"/>
          </a:xfrm>
          <a:prstGeom prst="rect">
            <a:avLst/>
          </a:prstGeom>
        </p:spPr>
        <p:txBody>
          <a:bodyPr/>
          <a:lstStyle>
            <a:lvl1pPr algn="l">
              <a:defRPr sz="4800" b="1">
                <a:solidFill>
                  <a:srgbClr val="367189"/>
                </a:solidFill>
              </a:defRPr>
            </a:lvl1pPr>
          </a:lstStyle>
          <a:p>
            <a:r>
              <a:rPr lang="en-US" dirty="0"/>
              <a:t>THANK YOU FOR ATTENDING</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
        <p:nvSpPr>
          <p:cNvPr id="10" name="Subtitle 2">
            <a:extLst>
              <a:ext uri="{FF2B5EF4-FFF2-40B4-BE49-F238E27FC236}">
                <a16:creationId xmlns:a16="http://schemas.microsoft.com/office/drawing/2014/main" id="{8C66C99A-80D2-C87B-86BA-956F0B87849C}"/>
              </a:ext>
            </a:extLst>
          </p:cNvPr>
          <p:cNvSpPr>
            <a:spLocks noGrp="1"/>
          </p:cNvSpPr>
          <p:nvPr>
            <p:ph type="subTitle" idx="1"/>
          </p:nvPr>
        </p:nvSpPr>
        <p:spPr>
          <a:xfrm>
            <a:off x="923794" y="8377234"/>
            <a:ext cx="10268211" cy="862015"/>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Tree>
    <p:extLst>
      <p:ext uri="{BB962C8B-B14F-4D97-AF65-F5344CB8AC3E}">
        <p14:creationId xmlns:p14="http://schemas.microsoft.com/office/powerpoint/2010/main" val="1265440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itle 1">
            <a:extLst>
              <a:ext uri="{FF2B5EF4-FFF2-40B4-BE49-F238E27FC236}">
                <a16:creationId xmlns:a16="http://schemas.microsoft.com/office/drawing/2014/main" id="{79B7ED87-6C92-7FC0-11FA-76D792237518}"/>
              </a:ext>
            </a:extLst>
          </p:cNvPr>
          <p:cNvSpPr>
            <a:spLocks noGrp="1"/>
          </p:cNvSpPr>
          <p:nvPr>
            <p:ph type="title"/>
          </p:nvPr>
        </p:nvSpPr>
        <p:spPr>
          <a:xfrm>
            <a:off x="1224941" y="8110715"/>
            <a:ext cx="15773400" cy="690385"/>
          </a:xfrm>
          <a:prstGeom prst="rect">
            <a:avLst/>
          </a:prstGeom>
        </p:spPr>
        <p:txBody>
          <a:bodyPr/>
          <a:lstStyle>
            <a:lvl1pPr>
              <a:defRPr sz="4800" b="1">
                <a:solidFill>
                  <a:srgbClr val="367189"/>
                </a:solidFill>
              </a:defRPr>
            </a:lvl1pPr>
          </a:lstStyle>
          <a:p>
            <a:r>
              <a:rPr lang="en-US" dirty="0"/>
              <a:t>Click to edit Master title style</a:t>
            </a:r>
          </a:p>
        </p:txBody>
      </p:sp>
      <p:sp>
        <p:nvSpPr>
          <p:cNvPr id="10" name="Title 1">
            <a:extLst>
              <a:ext uri="{FF2B5EF4-FFF2-40B4-BE49-F238E27FC236}">
                <a16:creationId xmlns:a16="http://schemas.microsoft.com/office/drawing/2014/main" id="{E9192325-489B-729A-A6E8-3C766DE8CFF6}"/>
              </a:ext>
            </a:extLst>
          </p:cNvPr>
          <p:cNvSpPr txBox="1">
            <a:spLocks/>
          </p:cNvSpPr>
          <p:nvPr userDrawn="1"/>
        </p:nvSpPr>
        <p:spPr>
          <a:xfrm>
            <a:off x="1224941" y="8865460"/>
            <a:ext cx="15773400" cy="547689"/>
          </a:xfrm>
          <a:prstGeom prst="rect">
            <a:avLst/>
          </a:prstGeom>
        </p:spPr>
        <p:txBody>
          <a:bodyPr/>
          <a:lstStyle>
            <a:lvl1pPr algn="l" defTabSz="1371600" rtl="0" eaLnBrk="1" latinLnBrk="0" hangingPunct="1">
              <a:lnSpc>
                <a:spcPct val="90000"/>
              </a:lnSpc>
              <a:spcBef>
                <a:spcPct val="0"/>
              </a:spcBef>
              <a:buNone/>
              <a:defRPr sz="6600" b="1" kern="1200">
                <a:solidFill>
                  <a:srgbClr val="799A3D"/>
                </a:solidFill>
                <a:latin typeface="+mj-lt"/>
                <a:ea typeface="+mj-ea"/>
                <a:cs typeface="+mj-cs"/>
              </a:defRPr>
            </a:lvl1pPr>
          </a:lstStyle>
          <a:p>
            <a:r>
              <a:rPr lang="en-US" sz="2800" dirty="0"/>
              <a:t>Click to edit Master title style</a:t>
            </a:r>
          </a:p>
        </p:txBody>
      </p:sp>
    </p:spTree>
    <p:extLst>
      <p:ext uri="{BB962C8B-B14F-4D97-AF65-F5344CB8AC3E}">
        <p14:creationId xmlns:p14="http://schemas.microsoft.com/office/powerpoint/2010/main" val="30429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8042CF-7F23-E3BD-583E-1C8A1016839F}"/>
              </a:ext>
            </a:extLst>
          </p:cNvPr>
          <p:cNvSpPr>
            <a:spLocks noGrp="1"/>
          </p:cNvSpPr>
          <p:nvPr>
            <p:ph type="dt" sz="half" idx="10"/>
          </p:nvPr>
        </p:nvSpPr>
        <p:spPr/>
        <p:txBody>
          <a:bodyPr/>
          <a:lstStyle/>
          <a:p>
            <a:fld id="{C6DB3360-D943-4E60-8056-D5B19796AC50}" type="datetimeFigureOut">
              <a:rPr lang="en-US" smtClean="0"/>
              <a:t>5/8/2023</a:t>
            </a:fld>
            <a:endParaRPr lang="en-US"/>
          </a:p>
        </p:txBody>
      </p:sp>
      <p:sp>
        <p:nvSpPr>
          <p:cNvPr id="3" name="Footer Placeholder 2">
            <a:extLst>
              <a:ext uri="{FF2B5EF4-FFF2-40B4-BE49-F238E27FC236}">
                <a16:creationId xmlns:a16="http://schemas.microsoft.com/office/drawing/2014/main" id="{AF6E7B33-108E-9956-20E2-EAF3D1FB79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69A583-7608-9970-13AF-00854E8A2127}"/>
              </a:ext>
            </a:extLst>
          </p:cNvPr>
          <p:cNvSpPr>
            <a:spLocks noGrp="1"/>
          </p:cNvSpPr>
          <p:nvPr>
            <p:ph type="sldNum" sz="quarter" idx="12"/>
          </p:nvPr>
        </p:nvSpPr>
        <p:spPr/>
        <p:txBody>
          <a:bodyPr/>
          <a:lstStyle/>
          <a:p>
            <a:fld id="{80145B35-FE89-4E83-B904-DE91F5287541}" type="slidenum">
              <a:rPr lang="en-US" smtClean="0"/>
              <a:t>‹#›</a:t>
            </a:fld>
            <a:endParaRPr lang="en-US"/>
          </a:p>
        </p:txBody>
      </p:sp>
    </p:spTree>
    <p:extLst>
      <p:ext uri="{BB962C8B-B14F-4D97-AF65-F5344CB8AC3E}">
        <p14:creationId xmlns:p14="http://schemas.microsoft.com/office/powerpoint/2010/main" val="1076098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5/8/2023</a:t>
            </a:fld>
            <a:endParaRPr lang="en-US"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dirty="0"/>
          </a:p>
        </p:txBody>
      </p:sp>
      <p:sp>
        <p:nvSpPr>
          <p:cNvPr id="10" name="TextBox 9">
            <a:extLst>
              <a:ext uri="{FF2B5EF4-FFF2-40B4-BE49-F238E27FC236}">
                <a16:creationId xmlns:a16="http://schemas.microsoft.com/office/drawing/2014/main" id="{4A14C31F-881F-F051-065A-A324D414AEA1}"/>
              </a:ext>
            </a:extLst>
          </p:cNvPr>
          <p:cNvSpPr txBox="1"/>
          <p:nvPr userDrawn="1"/>
        </p:nvSpPr>
        <p:spPr>
          <a:xfrm>
            <a:off x="4572000" y="4957268"/>
            <a:ext cx="9144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95DBA7CB-0F12-0D99-EA8D-414718C9A4FB}"/>
              </a:ext>
            </a:extLst>
          </p:cNvPr>
          <p:cNvSpPr txBox="1"/>
          <p:nvPr userDrawn="1"/>
        </p:nvSpPr>
        <p:spPr>
          <a:xfrm>
            <a:off x="4572000" y="4957268"/>
            <a:ext cx="9144000" cy="369332"/>
          </a:xfrm>
          <a:prstGeom prst="rect">
            <a:avLst/>
          </a:prstGeom>
          <a:noFill/>
        </p:spPr>
        <p:txBody>
          <a:bodyPr wrap="square">
            <a:spAutoFit/>
          </a:bodyPr>
          <a:lstStyle/>
          <a:p>
            <a:endParaRPr lang="en-US" dirty="0"/>
          </a:p>
        </p:txBody>
      </p:sp>
      <p:sp>
        <p:nvSpPr>
          <p:cNvPr id="14" name="TextBox 13">
            <a:extLst>
              <a:ext uri="{FF2B5EF4-FFF2-40B4-BE49-F238E27FC236}">
                <a16:creationId xmlns:a16="http://schemas.microsoft.com/office/drawing/2014/main" id="{EADFA2F0-F53D-47F9-C730-0F40F7DDAD68}"/>
              </a:ext>
            </a:extLst>
          </p:cNvPr>
          <p:cNvSpPr txBox="1"/>
          <p:nvPr userDrawn="1"/>
        </p:nvSpPr>
        <p:spPr>
          <a:xfrm>
            <a:off x="4572000" y="4957268"/>
            <a:ext cx="9144000" cy="369332"/>
          </a:xfrm>
          <a:prstGeom prst="rect">
            <a:avLst/>
          </a:prstGeom>
          <a:noFill/>
        </p:spPr>
        <p:txBody>
          <a:bodyPr wrap="square">
            <a:spAutoFit/>
          </a:bodyPr>
          <a:lstStyle/>
          <a:p>
            <a:endParaRPr lang="en-US" dirty="0"/>
          </a:p>
        </p:txBody>
      </p:sp>
      <p:pic>
        <p:nvPicPr>
          <p:cNvPr id="22" name="Picture 21">
            <a:extLst>
              <a:ext uri="{FF2B5EF4-FFF2-40B4-BE49-F238E27FC236}">
                <a16:creationId xmlns:a16="http://schemas.microsoft.com/office/drawing/2014/main" id="{DC8C078A-F44B-6953-3D95-F7F17F503D66}"/>
              </a:ext>
            </a:extLst>
          </p:cNvPr>
          <p:cNvPicPr>
            <a:picLocks noChangeAspect="1"/>
          </p:cNvPicPr>
          <p:nvPr userDrawn="1"/>
        </p:nvPicPr>
        <p:blipFill>
          <a:blip r:embed="rId12"/>
          <a:stretch>
            <a:fillRect/>
          </a:stretch>
        </p:blipFill>
        <p:spPr>
          <a:xfrm>
            <a:off x="4762" y="-38100"/>
            <a:ext cx="18278475" cy="10325100"/>
          </a:xfrm>
          <a:prstGeom prst="rect">
            <a:avLst/>
          </a:prstGeom>
        </p:spPr>
      </p:pic>
    </p:spTree>
    <p:extLst>
      <p:ext uri="{BB962C8B-B14F-4D97-AF65-F5344CB8AC3E}">
        <p14:creationId xmlns:p14="http://schemas.microsoft.com/office/powerpoint/2010/main" val="1870598626"/>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4" r:id="rId4"/>
    <p:sldLayoutId id="2147483676" r:id="rId5"/>
    <p:sldLayoutId id="2147483685" r:id="rId6"/>
    <p:sldLayoutId id="2147483678" r:id="rId7"/>
    <p:sldLayoutId id="2147483679" r:id="rId8"/>
    <p:sldLayoutId id="2147483687" r:id="rId9"/>
    <p:sldLayoutId id="2147483688" r:id="rId10"/>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2.png"/><Relationship Id="rId2" Type="http://schemas.openxmlformats.org/officeDocument/2006/relationships/notesSlide" Target="../notesSlides/notesSlide7.xml"/><Relationship Id="rId16" Type="http://schemas.openxmlformats.org/officeDocument/2006/relationships/image" Target="../media/image25.svg"/><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image" Target="../media/image21.svg"/><Relationship Id="rId5" Type="http://schemas.openxmlformats.org/officeDocument/2006/relationships/diagramQuickStyle" Target="../diagrams/quickStyle4.xml"/><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diagramLayout" Target="../diagrams/layout4.xml"/><Relationship Id="rId9" Type="http://schemas.openxmlformats.org/officeDocument/2006/relationships/image" Target="../media/image19.svg"/><Relationship Id="rId14" Type="http://schemas.openxmlformats.org/officeDocument/2006/relationships/image" Target="../media/image10.jpg"/></Relationships>
</file>

<file path=ppt/slides/_rels/slide1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hyperlink" Target="https://parasolalliance.com/resources/podcast/technology-innovation-in-new-construction/" TargetMode="External"/><Relationship Id="rId3" Type="http://schemas.openxmlformats.org/officeDocument/2006/relationships/slideLayout" Target="../slideLayouts/slideLayout3.xml"/><Relationship Id="rId7" Type="http://schemas.openxmlformats.org/officeDocument/2006/relationships/image" Target="../media/image57.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6.png"/><Relationship Id="rId5" Type="http://schemas.openxmlformats.org/officeDocument/2006/relationships/hyperlink" Target="https://www.buzzsprout.com/1992084/11353588-15-cyber-security-in-senior-living-with-lee-insurance-agency.mp3?download=true" TargetMode="External"/><Relationship Id="rId4" Type="http://schemas.openxmlformats.org/officeDocument/2006/relationships/notesSlide" Target="../notesSlides/notesSlide21.xml"/><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ti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F02F-0BD3-FFEC-9B95-4E3CC06B013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1D69CA5-3BDC-8B9C-A186-D670B2E89A78}"/>
              </a:ext>
            </a:extLst>
          </p:cNvPr>
          <p:cNvSpPr>
            <a:spLocks noGrp="1"/>
          </p:cNvSpPr>
          <p:nvPr>
            <p:ph type="subTitle" idx="1"/>
          </p:nvPr>
        </p:nvSpPr>
        <p:spPr/>
        <p:txBody>
          <a:bodyPr/>
          <a:lstStyle/>
          <a:p>
            <a:endParaRPr lang="en-US" dirty="0"/>
          </a:p>
        </p:txBody>
      </p:sp>
      <p:sp>
        <p:nvSpPr>
          <p:cNvPr id="4" name="Rectangle 3">
            <a:extLst>
              <a:ext uri="{FF2B5EF4-FFF2-40B4-BE49-F238E27FC236}">
                <a16:creationId xmlns:a16="http://schemas.microsoft.com/office/drawing/2014/main" id="{DC86FBE9-9E83-387A-698E-F8091166BD97}"/>
              </a:ext>
            </a:extLst>
          </p:cNvPr>
          <p:cNvSpPr>
            <a:spLocks noGrp="1" noRot="1" noMove="1" noResize="1" noEditPoints="1" noAdjustHandles="1" noChangeArrowheads="1" noChangeShapeType="1"/>
          </p:cNvSpPr>
          <p:nvPr/>
        </p:nvSpPr>
        <p:spPr>
          <a:xfrm>
            <a:off x="0" y="0"/>
            <a:ext cx="18669000" cy="10287000"/>
          </a:xfrm>
          <a:prstGeom prst="rect">
            <a:avLst/>
          </a:prstGeom>
          <a:solidFill>
            <a:srgbClr val="367189"/>
          </a:solidFill>
          <a:ln>
            <a:solidFill>
              <a:srgbClr val="367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2A79DE2-BBC1-AB90-55D6-323D20C8BA6F}"/>
              </a:ext>
            </a:extLst>
          </p:cNvPr>
          <p:cNvSpPr txBox="1">
            <a:spLocks/>
          </p:cNvSpPr>
          <p:nvPr/>
        </p:nvSpPr>
        <p:spPr>
          <a:xfrm>
            <a:off x="407670" y="4645560"/>
            <a:ext cx="17472659" cy="564355"/>
          </a:xfrm>
          <a:prstGeom prst="rect">
            <a:avLst/>
          </a:prstGeom>
        </p:spPr>
        <p:txBody>
          <a:bodyPr anchor="b"/>
          <a:lstStyle>
            <a:lvl1pPr algn="ctr" defTabSz="1371600" rtl="0" eaLnBrk="1" latinLnBrk="0" hangingPunct="1">
              <a:lnSpc>
                <a:spcPct val="90000"/>
              </a:lnSpc>
              <a:spcBef>
                <a:spcPct val="0"/>
              </a:spcBef>
              <a:buNone/>
              <a:defRPr sz="9000" kern="1200">
                <a:solidFill>
                  <a:schemeClr val="tx1"/>
                </a:solidFill>
                <a:latin typeface="+mj-lt"/>
                <a:ea typeface="+mj-ea"/>
                <a:cs typeface="+mj-cs"/>
              </a:defRPr>
            </a:lvl1pPr>
          </a:lstStyle>
          <a:p>
            <a:r>
              <a:rPr lang="en-US" sz="7000" dirty="0">
                <a:solidFill>
                  <a:schemeClr val="bg1"/>
                </a:solidFill>
                <a:effectLst/>
                <a:latin typeface="DM Sans Bold" charset="0"/>
                <a:ea typeface="Calibri" panose="020F0502020204030204" pitchFamily="34" charset="0"/>
              </a:rPr>
              <a:t>How to Create a Strategic &amp; </a:t>
            </a:r>
          </a:p>
          <a:p>
            <a:r>
              <a:rPr lang="en-US" sz="7000" dirty="0">
                <a:solidFill>
                  <a:schemeClr val="bg1"/>
                </a:solidFill>
                <a:effectLst/>
                <a:latin typeface="DM Sans Bold" charset="0"/>
                <a:ea typeface="Calibri" panose="020F0502020204030204" pitchFamily="34" charset="0"/>
              </a:rPr>
              <a:t>Innovative Technology Roadmap</a:t>
            </a:r>
          </a:p>
          <a:p>
            <a:r>
              <a:rPr lang="en-US" sz="7000" dirty="0">
                <a:solidFill>
                  <a:schemeClr val="bg1"/>
                </a:solidFill>
                <a:effectLst/>
                <a:latin typeface="DM Sans Bold" charset="0"/>
                <a:ea typeface="Calibri" panose="020F0502020204030204" pitchFamily="34" charset="0"/>
              </a:rPr>
              <a:t> for Your Community</a:t>
            </a:r>
            <a:endParaRPr lang="en-US" sz="7000" dirty="0">
              <a:solidFill>
                <a:schemeClr val="bg1"/>
              </a:solidFill>
              <a:latin typeface="DM Sans Bold" charset="0"/>
            </a:endParaRPr>
          </a:p>
        </p:txBody>
      </p:sp>
      <p:sp>
        <p:nvSpPr>
          <p:cNvPr id="7" name="Rectangle 6">
            <a:extLst>
              <a:ext uri="{FF2B5EF4-FFF2-40B4-BE49-F238E27FC236}">
                <a16:creationId xmlns:a16="http://schemas.microsoft.com/office/drawing/2014/main" id="{E6D6DAFA-215B-1131-24AB-A431FEF16DEA}"/>
              </a:ext>
            </a:extLst>
          </p:cNvPr>
          <p:cNvSpPr>
            <a:spLocks noGrp="1" noRot="1" noMove="1" noResize="1" noEditPoints="1" noAdjustHandles="1" noChangeArrowheads="1" noChangeShapeType="1"/>
          </p:cNvSpPr>
          <p:nvPr/>
        </p:nvSpPr>
        <p:spPr>
          <a:xfrm>
            <a:off x="-1" y="6667500"/>
            <a:ext cx="18669000" cy="2240756"/>
          </a:xfrm>
          <a:prstGeom prst="rect">
            <a:avLst/>
          </a:prstGeom>
          <a:solidFill>
            <a:schemeClr val="bg1"/>
          </a:solidFill>
          <a:ln>
            <a:solidFill>
              <a:srgbClr val="367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 clipart&#10;&#10;Description automatically generated">
            <a:extLst>
              <a:ext uri="{FF2B5EF4-FFF2-40B4-BE49-F238E27FC236}">
                <a16:creationId xmlns:a16="http://schemas.microsoft.com/office/drawing/2014/main" id="{C17F286B-7A23-1F4A-5EFE-ED28D6C77F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4" y="7025052"/>
            <a:ext cx="6096012" cy="1456947"/>
          </a:xfrm>
          <a:prstGeom prst="rect">
            <a:avLst/>
          </a:prstGeom>
        </p:spPr>
      </p:pic>
      <p:sp>
        <p:nvSpPr>
          <p:cNvPr id="12" name="Rectangle 11">
            <a:extLst>
              <a:ext uri="{FF2B5EF4-FFF2-40B4-BE49-F238E27FC236}">
                <a16:creationId xmlns:a16="http://schemas.microsoft.com/office/drawing/2014/main" id="{B7217CEB-CB76-1A28-9B57-B0A25096F63B}"/>
              </a:ext>
            </a:extLst>
          </p:cNvPr>
          <p:cNvSpPr/>
          <p:nvPr/>
        </p:nvSpPr>
        <p:spPr>
          <a:xfrm flipV="1">
            <a:off x="0" y="8907781"/>
            <a:ext cx="18668999" cy="45719"/>
          </a:xfrm>
          <a:prstGeom prst="rect">
            <a:avLst/>
          </a:prstGeom>
          <a:solidFill>
            <a:srgbClr val="E54A1D"/>
          </a:solidFill>
          <a:ln>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373DAAF-3526-49E0-1837-9DD4F0D366B1}"/>
              </a:ext>
            </a:extLst>
          </p:cNvPr>
          <p:cNvSpPr/>
          <p:nvPr/>
        </p:nvSpPr>
        <p:spPr>
          <a:xfrm>
            <a:off x="0" y="6621781"/>
            <a:ext cx="18669000" cy="45719"/>
          </a:xfrm>
          <a:prstGeom prst="rect">
            <a:avLst/>
          </a:prstGeom>
          <a:solidFill>
            <a:srgbClr val="E54A1D"/>
          </a:solidFill>
          <a:ln>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4A03FF0-E6CF-46B7-F870-F4B772AF04A2}"/>
              </a:ext>
            </a:extLst>
          </p:cNvPr>
          <p:cNvSpPr/>
          <p:nvPr/>
        </p:nvSpPr>
        <p:spPr>
          <a:xfrm>
            <a:off x="0" y="0"/>
            <a:ext cx="18669000" cy="270449"/>
          </a:xfrm>
          <a:prstGeom prst="rect">
            <a:avLst/>
          </a:prstGeom>
          <a:solidFill>
            <a:srgbClr val="E54A1D"/>
          </a:solidFill>
          <a:ln>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0ABB1-ED9E-AC94-1C73-42E4A8360A3E}"/>
              </a:ext>
            </a:extLst>
          </p:cNvPr>
          <p:cNvSpPr/>
          <p:nvPr/>
        </p:nvSpPr>
        <p:spPr>
          <a:xfrm>
            <a:off x="-1" y="10014540"/>
            <a:ext cx="18669000" cy="270449"/>
          </a:xfrm>
          <a:prstGeom prst="rect">
            <a:avLst/>
          </a:prstGeom>
          <a:solidFill>
            <a:srgbClr val="E54A1D"/>
          </a:solidFill>
          <a:ln>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2495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340AA0-A08A-506E-44B8-9F140CBD172A}"/>
              </a:ext>
            </a:extLst>
          </p:cNvPr>
          <p:cNvSpPr/>
          <p:nvPr/>
        </p:nvSpPr>
        <p:spPr>
          <a:xfrm>
            <a:off x="0" y="2250799"/>
            <a:ext cx="18288000" cy="8150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graphicFrame>
        <p:nvGraphicFramePr>
          <p:cNvPr id="5" name="Content Placeholder 2">
            <a:extLst>
              <a:ext uri="{FF2B5EF4-FFF2-40B4-BE49-F238E27FC236}">
                <a16:creationId xmlns:a16="http://schemas.microsoft.com/office/drawing/2014/main" id="{7A5C3B76-58AB-B39A-E653-3A60FC55A851}"/>
              </a:ext>
            </a:extLst>
          </p:cNvPr>
          <p:cNvGraphicFramePr>
            <a:graphicFrameLocks noGrp="1"/>
          </p:cNvGraphicFramePr>
          <p:nvPr>
            <p:ph idx="1"/>
          </p:nvPr>
        </p:nvGraphicFramePr>
        <p:xfrm>
          <a:off x="7664963" y="2774673"/>
          <a:ext cx="9861804" cy="6626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descr="Bar chart">
            <a:extLst>
              <a:ext uri="{FF2B5EF4-FFF2-40B4-BE49-F238E27FC236}">
                <a16:creationId xmlns:a16="http://schemas.microsoft.com/office/drawing/2014/main" id="{4DC4C039-71F9-4E05-B73E-15F10155D1A7}"/>
              </a:ext>
            </a:extLst>
          </p:cNvPr>
          <p:cNvSpPr/>
          <p:nvPr/>
        </p:nvSpPr>
        <p:spPr>
          <a:xfrm>
            <a:off x="13274822" y="4613677"/>
            <a:ext cx="1188140" cy="118814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8" name="Rectangle 7" descr="Signpost">
            <a:extLst>
              <a:ext uri="{FF2B5EF4-FFF2-40B4-BE49-F238E27FC236}">
                <a16:creationId xmlns:a16="http://schemas.microsoft.com/office/drawing/2014/main" id="{35B54F31-2550-49E1-8F36-60B03FF98F9E}"/>
              </a:ext>
            </a:extLst>
          </p:cNvPr>
          <p:cNvSpPr/>
          <p:nvPr/>
        </p:nvSpPr>
        <p:spPr>
          <a:xfrm>
            <a:off x="13225765" y="6201197"/>
            <a:ext cx="1188140" cy="118814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a:effectLst>
            <a:outerShdw blurRad="50800" dist="50800" dir="5400000" algn="ctr" rotWithShape="0">
              <a:schemeClr val="tx1">
                <a:lumMod val="95000"/>
                <a:lumOff val="5000"/>
              </a:schemeClr>
            </a:outerShdw>
          </a:effectLst>
        </p:spPr>
        <p:style>
          <a:lnRef idx="2">
            <a:scrgbClr r="0" g="0" b="0"/>
          </a:lnRef>
          <a:fillRef idx="1">
            <a:scrgbClr r="0" g="0" b="0"/>
          </a:fillRef>
          <a:effectRef idx="0">
            <a:schemeClr val="accent4">
              <a:hueOff val="0"/>
              <a:satOff val="0"/>
              <a:lumOff val="0"/>
              <a:alphaOff val="0"/>
            </a:schemeClr>
          </a:effectRef>
          <a:fontRef idx="minor">
            <a:schemeClr val="lt1"/>
          </a:fontRef>
        </p:style>
      </p:sp>
      <p:pic>
        <p:nvPicPr>
          <p:cNvPr id="11" name="Graphic 10" descr="Flag with solid fill">
            <a:extLst>
              <a:ext uri="{FF2B5EF4-FFF2-40B4-BE49-F238E27FC236}">
                <a16:creationId xmlns:a16="http://schemas.microsoft.com/office/drawing/2014/main" id="{353F48ED-AADD-4268-A238-7C8AFED0C4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74822" y="7998801"/>
            <a:ext cx="1371600" cy="1371600"/>
          </a:xfrm>
          <a:prstGeom prst="rect">
            <a:avLst/>
          </a:prstGeom>
        </p:spPr>
      </p:pic>
      <p:pic>
        <p:nvPicPr>
          <p:cNvPr id="10" name="Picture 9" descr="Radar chart&#10;&#10;Description automatically generated">
            <a:extLst>
              <a:ext uri="{FF2B5EF4-FFF2-40B4-BE49-F238E27FC236}">
                <a16:creationId xmlns:a16="http://schemas.microsoft.com/office/drawing/2014/main" id="{8C3F8131-741E-453F-BA11-E4BED2F99476}"/>
              </a:ext>
            </a:extLst>
          </p:cNvPr>
          <p:cNvPicPr>
            <a:picLocks noChangeAspect="1"/>
          </p:cNvPicPr>
          <p:nvPr/>
        </p:nvPicPr>
        <p:blipFill>
          <a:blip r:embed="rId14"/>
          <a:stretch>
            <a:fillRect/>
          </a:stretch>
        </p:blipFill>
        <p:spPr>
          <a:xfrm>
            <a:off x="13960622" y="225266"/>
            <a:ext cx="4067927" cy="974885"/>
          </a:xfrm>
          <a:prstGeom prst="rect">
            <a:avLst/>
          </a:prstGeom>
        </p:spPr>
      </p:pic>
      <p:sp>
        <p:nvSpPr>
          <p:cNvPr id="3" name="Rectangle 2">
            <a:extLst>
              <a:ext uri="{FF2B5EF4-FFF2-40B4-BE49-F238E27FC236}">
                <a16:creationId xmlns:a16="http://schemas.microsoft.com/office/drawing/2014/main" id="{48B089CB-D625-118A-6B9B-AFF0C9C15816}"/>
              </a:ext>
            </a:extLst>
          </p:cNvPr>
          <p:cNvSpPr>
            <a:spLocks/>
          </p:cNvSpPr>
          <p:nvPr/>
        </p:nvSpPr>
        <p:spPr>
          <a:xfrm>
            <a:off x="0" y="-73745"/>
            <a:ext cx="18288000" cy="2198991"/>
          </a:xfrm>
          <a:prstGeom prst="rect">
            <a:avLst/>
          </a:prstGeom>
          <a:solidFill>
            <a:srgbClr val="5E6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extBox 3">
            <a:extLst>
              <a:ext uri="{FF2B5EF4-FFF2-40B4-BE49-F238E27FC236}">
                <a16:creationId xmlns:a16="http://schemas.microsoft.com/office/drawing/2014/main" id="{D75E4426-08C7-DD99-7552-46693E59F9A3}"/>
              </a:ext>
            </a:extLst>
          </p:cNvPr>
          <p:cNvSpPr txBox="1">
            <a:spLocks/>
          </p:cNvSpPr>
          <p:nvPr/>
        </p:nvSpPr>
        <p:spPr>
          <a:xfrm>
            <a:off x="259452" y="-116080"/>
            <a:ext cx="17946723" cy="3208571"/>
          </a:xfrm>
          <a:prstGeom prst="rect">
            <a:avLst/>
          </a:prstGeom>
          <a:noFill/>
        </p:spPr>
        <p:txBody>
          <a:bodyPr wrap="square" rtlCol="0">
            <a:spAutoFit/>
          </a:bodyPr>
          <a:lstStyle/>
          <a:p>
            <a:pPr algn="ctr"/>
            <a:r>
              <a:rPr lang="en-US" sz="7050" dirty="0">
                <a:solidFill>
                  <a:schemeClr val="bg1"/>
                </a:solidFill>
                <a:latin typeface="DM Sans Bold" pitchFamily="2" charset="0"/>
              </a:rPr>
              <a:t>The Importance and Components of</a:t>
            </a:r>
          </a:p>
          <a:p>
            <a:pPr algn="ctr"/>
            <a:r>
              <a:rPr lang="en-US" sz="7050" dirty="0">
                <a:solidFill>
                  <a:schemeClr val="bg1"/>
                </a:solidFill>
                <a:latin typeface="DM Sans Bold" pitchFamily="2" charset="0"/>
              </a:rPr>
              <a:t>a Strategic Technology Plan </a:t>
            </a:r>
          </a:p>
          <a:p>
            <a:endParaRPr lang="en-US" sz="6150" dirty="0"/>
          </a:p>
        </p:txBody>
      </p:sp>
      <p:sp>
        <p:nvSpPr>
          <p:cNvPr id="9" name="Rectangle: Rounded Corners 8">
            <a:extLst>
              <a:ext uri="{FF2B5EF4-FFF2-40B4-BE49-F238E27FC236}">
                <a16:creationId xmlns:a16="http://schemas.microsoft.com/office/drawing/2014/main" id="{163348C8-EFB1-0FEE-85EA-62D00F1822DC}"/>
              </a:ext>
            </a:extLst>
          </p:cNvPr>
          <p:cNvSpPr>
            <a:spLocks noGrp="1" noRot="1" noMove="1" noResize="1" noEditPoints="1" noAdjustHandles="1" noChangeArrowheads="1" noChangeShapeType="1"/>
          </p:cNvSpPr>
          <p:nvPr/>
        </p:nvSpPr>
        <p:spPr>
          <a:xfrm>
            <a:off x="790730" y="2933987"/>
            <a:ext cx="5132438" cy="4948338"/>
          </a:xfrm>
          <a:prstGeom prst="roundRect">
            <a:avLst/>
          </a:prstGeom>
          <a:solidFill>
            <a:srgbClr val="226784"/>
          </a:solidFill>
          <a:ln>
            <a:solidFill>
              <a:srgbClr val="226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CBB68F59-F1DF-43D1-8F94-0255877EFC0E}"/>
              </a:ext>
            </a:extLst>
          </p:cNvPr>
          <p:cNvSpPr>
            <a:spLocks noGrp="1"/>
          </p:cNvSpPr>
          <p:nvPr>
            <p:ph type="title"/>
          </p:nvPr>
        </p:nvSpPr>
        <p:spPr>
          <a:xfrm>
            <a:off x="775982" y="3247421"/>
            <a:ext cx="5285330" cy="4527594"/>
          </a:xfrm>
        </p:spPr>
        <p:txBody>
          <a:bodyPr>
            <a:normAutofit/>
          </a:bodyPr>
          <a:lstStyle/>
          <a:p>
            <a:pPr algn="ctr"/>
            <a:br>
              <a:rPr lang="en-US" sz="6000" dirty="0">
                <a:solidFill>
                  <a:schemeClr val="bg1"/>
                </a:solidFill>
                <a:latin typeface="DM Sans" pitchFamily="2" charset="0"/>
              </a:rPr>
            </a:br>
            <a:br>
              <a:rPr lang="en-US" sz="6000" dirty="0">
                <a:solidFill>
                  <a:schemeClr val="bg1"/>
                </a:solidFill>
                <a:latin typeface="DM Sans" pitchFamily="2" charset="0"/>
              </a:rPr>
            </a:br>
            <a:r>
              <a:rPr lang="en-US" sz="6000" dirty="0">
                <a:solidFill>
                  <a:schemeClr val="bg1"/>
                </a:solidFill>
                <a:latin typeface="DM Sans" pitchFamily="2" charset="0"/>
              </a:rPr>
              <a:t>IT Strategy</a:t>
            </a:r>
          </a:p>
        </p:txBody>
      </p:sp>
      <p:sp>
        <p:nvSpPr>
          <p:cNvPr id="13" name="Rectangle 12" descr="Magnifying glass">
            <a:extLst>
              <a:ext uri="{FF2B5EF4-FFF2-40B4-BE49-F238E27FC236}">
                <a16:creationId xmlns:a16="http://schemas.microsoft.com/office/drawing/2014/main" id="{C9AFDDF5-6522-FA19-C9E8-B8025ABCA090}"/>
              </a:ext>
            </a:extLst>
          </p:cNvPr>
          <p:cNvSpPr/>
          <p:nvPr/>
        </p:nvSpPr>
        <p:spPr>
          <a:xfrm>
            <a:off x="13037291" y="2933987"/>
            <a:ext cx="1188140" cy="1188140"/>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Rectangle 13">
            <a:extLst>
              <a:ext uri="{FF2B5EF4-FFF2-40B4-BE49-F238E27FC236}">
                <a16:creationId xmlns:a16="http://schemas.microsoft.com/office/drawing/2014/main" id="{CE7B7610-7A32-D9E4-7ED4-45B2B6A9A4CE}"/>
              </a:ext>
            </a:extLst>
          </p:cNvPr>
          <p:cNvSpPr/>
          <p:nvPr/>
        </p:nvSpPr>
        <p:spPr>
          <a:xfrm>
            <a:off x="7377" y="2046207"/>
            <a:ext cx="18288000" cy="8321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14">
            <a:extLst>
              <a:ext uri="{FF2B5EF4-FFF2-40B4-BE49-F238E27FC236}">
                <a16:creationId xmlns:a16="http://schemas.microsoft.com/office/drawing/2014/main" id="{8AE014CB-973A-96A4-27F9-68747285F4DE}"/>
              </a:ext>
            </a:extLst>
          </p:cNvPr>
          <p:cNvSpPr/>
          <p:nvPr/>
        </p:nvSpPr>
        <p:spPr>
          <a:xfrm>
            <a:off x="7377" y="-116081"/>
            <a:ext cx="18288000" cy="8321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a:extLst>
              <a:ext uri="{FF2B5EF4-FFF2-40B4-BE49-F238E27FC236}">
                <a16:creationId xmlns:a16="http://schemas.microsoft.com/office/drawing/2014/main" id="{0AA117D8-C68E-F2C0-1395-43CABD821F0A}"/>
              </a:ext>
            </a:extLst>
          </p:cNvPr>
          <p:cNvSpPr/>
          <p:nvPr/>
        </p:nvSpPr>
        <p:spPr>
          <a:xfrm>
            <a:off x="0" y="10061734"/>
            <a:ext cx="18288000" cy="332550"/>
          </a:xfrm>
          <a:prstGeom prst="rect">
            <a:avLst/>
          </a:prstGeom>
          <a:solidFill>
            <a:srgbClr val="3671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420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D9D744-8D78-7D69-A39B-FAD69370AB6A}"/>
              </a:ext>
            </a:extLst>
          </p:cNvPr>
          <p:cNvSpPr/>
          <p:nvPr/>
        </p:nvSpPr>
        <p:spPr>
          <a:xfrm>
            <a:off x="7377" y="2357723"/>
            <a:ext cx="18288000" cy="79533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A8DB0494-1F71-4099-9A9B-88E191397377}"/>
              </a:ext>
            </a:extLst>
          </p:cNvPr>
          <p:cNvGraphicFramePr>
            <a:graphicFrameLocks noGrp="1"/>
          </p:cNvGraphicFramePr>
          <p:nvPr>
            <p:ph idx="1"/>
            <p:extLst>
              <p:ext uri="{D42A27DB-BD31-4B8C-83A1-F6EECF244321}">
                <p14:modId xmlns:p14="http://schemas.microsoft.com/office/powerpoint/2010/main" val="2754948777"/>
              </p:ext>
            </p:extLst>
          </p:nvPr>
        </p:nvGraphicFramePr>
        <p:xfrm>
          <a:off x="6772055" y="2553748"/>
          <a:ext cx="10938695" cy="7301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Radar chart&#10;&#10;Description automatically generated">
            <a:extLst>
              <a:ext uri="{FF2B5EF4-FFF2-40B4-BE49-F238E27FC236}">
                <a16:creationId xmlns:a16="http://schemas.microsoft.com/office/drawing/2014/main" id="{A1DD95C7-C3A3-44B9-B122-AE669F02C7A5}"/>
              </a:ext>
            </a:extLst>
          </p:cNvPr>
          <p:cNvPicPr>
            <a:picLocks noChangeAspect="1"/>
          </p:cNvPicPr>
          <p:nvPr/>
        </p:nvPicPr>
        <p:blipFill>
          <a:blip r:embed="rId8"/>
          <a:stretch>
            <a:fillRect/>
          </a:stretch>
        </p:blipFill>
        <p:spPr>
          <a:xfrm>
            <a:off x="13960622" y="225266"/>
            <a:ext cx="4067927" cy="974885"/>
          </a:xfrm>
          <a:prstGeom prst="rect">
            <a:avLst/>
          </a:prstGeom>
        </p:spPr>
      </p:pic>
      <p:sp>
        <p:nvSpPr>
          <p:cNvPr id="3" name="Rectangle 2">
            <a:extLst>
              <a:ext uri="{FF2B5EF4-FFF2-40B4-BE49-F238E27FC236}">
                <a16:creationId xmlns:a16="http://schemas.microsoft.com/office/drawing/2014/main" id="{18A4F036-1AF6-8351-94FD-DD4ED028AE43}"/>
              </a:ext>
            </a:extLst>
          </p:cNvPr>
          <p:cNvSpPr/>
          <p:nvPr/>
        </p:nvSpPr>
        <p:spPr>
          <a:xfrm>
            <a:off x="0" y="0"/>
            <a:ext cx="18288000" cy="2274507"/>
          </a:xfrm>
          <a:prstGeom prst="rect">
            <a:avLst/>
          </a:prstGeom>
          <a:solidFill>
            <a:srgbClr val="5E6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id="{7178BCD6-00C4-43B4-977B-15B23EF76EE6}"/>
              </a:ext>
            </a:extLst>
          </p:cNvPr>
          <p:cNvSpPr txBox="1"/>
          <p:nvPr/>
        </p:nvSpPr>
        <p:spPr>
          <a:xfrm>
            <a:off x="259452" y="23765"/>
            <a:ext cx="17718126" cy="3208571"/>
          </a:xfrm>
          <a:prstGeom prst="rect">
            <a:avLst/>
          </a:prstGeom>
          <a:noFill/>
        </p:spPr>
        <p:txBody>
          <a:bodyPr wrap="square" rtlCol="0">
            <a:spAutoFit/>
          </a:bodyPr>
          <a:lstStyle/>
          <a:p>
            <a:pPr algn="ctr"/>
            <a:r>
              <a:rPr lang="en-US" sz="7050" dirty="0">
                <a:solidFill>
                  <a:schemeClr val="bg1"/>
                </a:solidFill>
                <a:latin typeface="DM Sans Bold" pitchFamily="2" charset="0"/>
              </a:rPr>
              <a:t>The Importance and Components of</a:t>
            </a:r>
          </a:p>
          <a:p>
            <a:pPr algn="ctr"/>
            <a:r>
              <a:rPr lang="en-US" sz="7050" dirty="0">
                <a:solidFill>
                  <a:schemeClr val="bg1"/>
                </a:solidFill>
                <a:latin typeface="DM Sans Bold" pitchFamily="2" charset="0"/>
              </a:rPr>
              <a:t>a Strategic Technology Plan </a:t>
            </a:r>
          </a:p>
          <a:p>
            <a:endParaRPr lang="en-US" sz="6150" dirty="0"/>
          </a:p>
        </p:txBody>
      </p:sp>
      <p:sp>
        <p:nvSpPr>
          <p:cNvPr id="8" name="Rectangle: Rounded Corners 7">
            <a:extLst>
              <a:ext uri="{FF2B5EF4-FFF2-40B4-BE49-F238E27FC236}">
                <a16:creationId xmlns:a16="http://schemas.microsoft.com/office/drawing/2014/main" id="{EE2EC040-31D9-5D18-CA17-10ADB2D57913}"/>
              </a:ext>
            </a:extLst>
          </p:cNvPr>
          <p:cNvSpPr/>
          <p:nvPr/>
        </p:nvSpPr>
        <p:spPr>
          <a:xfrm>
            <a:off x="701822" y="3474819"/>
            <a:ext cx="5132438" cy="4948338"/>
          </a:xfrm>
          <a:prstGeom prst="roundRect">
            <a:avLst/>
          </a:prstGeom>
          <a:solidFill>
            <a:srgbClr val="5E6669"/>
          </a:solidFill>
          <a:ln>
            <a:solidFill>
              <a:srgbClr val="226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1830710C-722A-48F9-AE27-AB36A46DE807}"/>
              </a:ext>
            </a:extLst>
          </p:cNvPr>
          <p:cNvSpPr>
            <a:spLocks noGrp="1" noRot="1" noMove="1" noResize="1" noEditPoints="1" noAdjustHandles="1" noChangeArrowheads="1" noChangeShapeType="1"/>
          </p:cNvSpPr>
          <p:nvPr>
            <p:ph type="title"/>
          </p:nvPr>
        </p:nvSpPr>
        <p:spPr>
          <a:xfrm>
            <a:off x="926603" y="3985842"/>
            <a:ext cx="5055261" cy="4437315"/>
          </a:xfrm>
        </p:spPr>
        <p:txBody>
          <a:bodyPr>
            <a:normAutofit/>
          </a:bodyPr>
          <a:lstStyle/>
          <a:p>
            <a:br>
              <a:rPr lang="en-US" sz="6000" dirty="0">
                <a:solidFill>
                  <a:schemeClr val="bg1"/>
                </a:solidFill>
                <a:latin typeface="DM Sans" pitchFamily="2" charset="0"/>
              </a:rPr>
            </a:br>
            <a:br>
              <a:rPr lang="en-US" sz="6000" dirty="0">
                <a:solidFill>
                  <a:schemeClr val="bg1"/>
                </a:solidFill>
                <a:latin typeface="DM Sans" pitchFamily="2" charset="0"/>
              </a:rPr>
            </a:br>
            <a:r>
              <a:rPr lang="en-US" sz="6000" dirty="0">
                <a:solidFill>
                  <a:schemeClr val="bg1"/>
                </a:solidFill>
                <a:latin typeface="DM Sans" pitchFamily="2" charset="0"/>
              </a:rPr>
              <a:t>Assessment	</a:t>
            </a:r>
          </a:p>
        </p:txBody>
      </p:sp>
      <p:sp>
        <p:nvSpPr>
          <p:cNvPr id="9" name="Rectangle 8">
            <a:extLst>
              <a:ext uri="{FF2B5EF4-FFF2-40B4-BE49-F238E27FC236}">
                <a16:creationId xmlns:a16="http://schemas.microsoft.com/office/drawing/2014/main" id="{1F080C46-551E-05EB-CA4A-B78998407594}"/>
              </a:ext>
            </a:extLst>
          </p:cNvPr>
          <p:cNvSpPr/>
          <p:nvPr/>
        </p:nvSpPr>
        <p:spPr>
          <a:xfrm>
            <a:off x="7377" y="2274507"/>
            <a:ext cx="18288000" cy="8321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098533A2-E236-0DB3-22A5-1FE5B1A36E28}"/>
              </a:ext>
            </a:extLst>
          </p:cNvPr>
          <p:cNvSpPr/>
          <p:nvPr/>
        </p:nvSpPr>
        <p:spPr>
          <a:xfrm>
            <a:off x="7377" y="-24950"/>
            <a:ext cx="18288000" cy="8321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500069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129EED-3617-8541-A215-7C49F0332422}"/>
              </a:ext>
            </a:extLst>
          </p:cNvPr>
          <p:cNvSpPr/>
          <p:nvPr/>
        </p:nvSpPr>
        <p:spPr>
          <a:xfrm>
            <a:off x="-14751" y="2558213"/>
            <a:ext cx="18302750" cy="778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DM Sans Bold" pitchFamily="2" charset="0"/>
            </a:endParaRPr>
          </a:p>
        </p:txBody>
      </p:sp>
      <p:graphicFrame>
        <p:nvGraphicFramePr>
          <p:cNvPr id="5" name="Content Placeholder 2">
            <a:extLst>
              <a:ext uri="{FF2B5EF4-FFF2-40B4-BE49-F238E27FC236}">
                <a16:creationId xmlns:a16="http://schemas.microsoft.com/office/drawing/2014/main" id="{26D4A5F4-302F-ECC2-7886-53AE8B70A442}"/>
              </a:ext>
            </a:extLst>
          </p:cNvPr>
          <p:cNvGraphicFramePr>
            <a:graphicFrameLocks noGrp="1"/>
          </p:cNvGraphicFramePr>
          <p:nvPr>
            <p:ph idx="1"/>
            <p:extLst>
              <p:ext uri="{D42A27DB-BD31-4B8C-83A1-F6EECF244321}">
                <p14:modId xmlns:p14="http://schemas.microsoft.com/office/powerpoint/2010/main" val="1730402610"/>
              </p:ext>
            </p:extLst>
          </p:nvPr>
        </p:nvGraphicFramePr>
        <p:xfrm>
          <a:off x="7615937" y="2965017"/>
          <a:ext cx="10245342" cy="7351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Radar chart&#10;&#10;Description automatically generated">
            <a:extLst>
              <a:ext uri="{FF2B5EF4-FFF2-40B4-BE49-F238E27FC236}">
                <a16:creationId xmlns:a16="http://schemas.microsoft.com/office/drawing/2014/main" id="{B75FF343-0F85-4DEE-9447-44CBCDD66548}"/>
              </a:ext>
            </a:extLst>
          </p:cNvPr>
          <p:cNvPicPr>
            <a:picLocks noChangeAspect="1"/>
          </p:cNvPicPr>
          <p:nvPr/>
        </p:nvPicPr>
        <p:blipFill>
          <a:blip r:embed="rId8"/>
          <a:stretch>
            <a:fillRect/>
          </a:stretch>
        </p:blipFill>
        <p:spPr>
          <a:xfrm>
            <a:off x="13960622" y="225266"/>
            <a:ext cx="4067927" cy="974885"/>
          </a:xfrm>
          <a:prstGeom prst="rect">
            <a:avLst/>
          </a:prstGeom>
        </p:spPr>
      </p:pic>
      <p:sp>
        <p:nvSpPr>
          <p:cNvPr id="3" name="Rectangle 2">
            <a:extLst>
              <a:ext uri="{FF2B5EF4-FFF2-40B4-BE49-F238E27FC236}">
                <a16:creationId xmlns:a16="http://schemas.microsoft.com/office/drawing/2014/main" id="{13594EF0-F7D1-37A3-C75C-64008ADDE807}"/>
              </a:ext>
            </a:extLst>
          </p:cNvPr>
          <p:cNvSpPr/>
          <p:nvPr/>
        </p:nvSpPr>
        <p:spPr>
          <a:xfrm>
            <a:off x="0" y="0"/>
            <a:ext cx="18288000" cy="2507226"/>
          </a:xfrm>
          <a:prstGeom prst="rect">
            <a:avLst/>
          </a:prstGeom>
          <a:solidFill>
            <a:srgbClr val="226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DM Sans Bold" pitchFamily="2" charset="0"/>
            </a:endParaRPr>
          </a:p>
        </p:txBody>
      </p:sp>
      <p:sp>
        <p:nvSpPr>
          <p:cNvPr id="7" name="TextBox 6">
            <a:extLst>
              <a:ext uri="{FF2B5EF4-FFF2-40B4-BE49-F238E27FC236}">
                <a16:creationId xmlns:a16="http://schemas.microsoft.com/office/drawing/2014/main" id="{3E85952A-5381-C786-F0DE-906FBABB6D9C}"/>
              </a:ext>
            </a:extLst>
          </p:cNvPr>
          <p:cNvSpPr txBox="1"/>
          <p:nvPr/>
        </p:nvSpPr>
        <p:spPr>
          <a:xfrm>
            <a:off x="695522" y="190208"/>
            <a:ext cx="16882202" cy="2677656"/>
          </a:xfrm>
          <a:prstGeom prst="rect">
            <a:avLst/>
          </a:prstGeom>
          <a:noFill/>
        </p:spPr>
        <p:txBody>
          <a:bodyPr wrap="square" rtlCol="0">
            <a:spAutoFit/>
          </a:bodyPr>
          <a:lstStyle/>
          <a:p>
            <a:pPr algn="ctr"/>
            <a:r>
              <a:rPr lang="en-US" sz="7050" dirty="0">
                <a:solidFill>
                  <a:schemeClr val="bg1"/>
                </a:solidFill>
                <a:latin typeface="DM Sans Bold" pitchFamily="2" charset="0"/>
              </a:rPr>
              <a:t>The Importance and Components of</a:t>
            </a:r>
          </a:p>
          <a:p>
            <a:pPr algn="ctr"/>
            <a:r>
              <a:rPr lang="en-US" sz="7050" dirty="0">
                <a:solidFill>
                  <a:schemeClr val="bg1"/>
                </a:solidFill>
                <a:latin typeface="DM Sans Bold" pitchFamily="2" charset="0"/>
              </a:rPr>
              <a:t>a Strategic Technology Plan </a:t>
            </a:r>
          </a:p>
          <a:p>
            <a:endParaRPr lang="en-US" sz="2700" dirty="0"/>
          </a:p>
        </p:txBody>
      </p:sp>
      <p:sp>
        <p:nvSpPr>
          <p:cNvPr id="8" name="Rectangle 7">
            <a:extLst>
              <a:ext uri="{FF2B5EF4-FFF2-40B4-BE49-F238E27FC236}">
                <a16:creationId xmlns:a16="http://schemas.microsoft.com/office/drawing/2014/main" id="{3A20D1E2-CF74-C9AC-B104-B7E8E5BF7065}"/>
              </a:ext>
            </a:extLst>
          </p:cNvPr>
          <p:cNvSpPr/>
          <p:nvPr/>
        </p:nvSpPr>
        <p:spPr>
          <a:xfrm>
            <a:off x="951829" y="4367347"/>
            <a:ext cx="5448971" cy="3126512"/>
          </a:xfrm>
          <a:prstGeom prst="rect">
            <a:avLst/>
          </a:prstGeom>
          <a:solidFill>
            <a:srgbClr val="226784"/>
          </a:solidFill>
          <a:ln w="53975">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363258C1-0C76-483C-811B-1E90974B413C}"/>
              </a:ext>
            </a:extLst>
          </p:cNvPr>
          <p:cNvSpPr>
            <a:spLocks noGrp="1"/>
          </p:cNvSpPr>
          <p:nvPr>
            <p:ph type="title"/>
          </p:nvPr>
        </p:nvSpPr>
        <p:spPr>
          <a:xfrm>
            <a:off x="1589982" y="5637213"/>
            <a:ext cx="4421223" cy="4500162"/>
          </a:xfrm>
        </p:spPr>
        <p:txBody>
          <a:bodyPr>
            <a:normAutofit/>
          </a:bodyPr>
          <a:lstStyle/>
          <a:p>
            <a:r>
              <a:rPr lang="en-US" sz="6000" dirty="0">
                <a:solidFill>
                  <a:schemeClr val="bg1"/>
                </a:solidFill>
                <a:latin typeface="DM Sans" pitchFamily="2" charset="0"/>
              </a:rPr>
              <a:t>Scorecard</a:t>
            </a:r>
          </a:p>
        </p:txBody>
      </p:sp>
      <p:sp>
        <p:nvSpPr>
          <p:cNvPr id="10" name="Rectangle 9">
            <a:extLst>
              <a:ext uri="{FF2B5EF4-FFF2-40B4-BE49-F238E27FC236}">
                <a16:creationId xmlns:a16="http://schemas.microsoft.com/office/drawing/2014/main" id="{7FD53E47-C89C-31F4-96C7-F7A484157094}"/>
              </a:ext>
            </a:extLst>
          </p:cNvPr>
          <p:cNvSpPr/>
          <p:nvPr/>
        </p:nvSpPr>
        <p:spPr>
          <a:xfrm>
            <a:off x="0" y="-19296"/>
            <a:ext cx="18288000" cy="8321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57FDF688-B8B2-6BFC-3835-9F39287E4933}"/>
              </a:ext>
            </a:extLst>
          </p:cNvPr>
          <p:cNvSpPr/>
          <p:nvPr/>
        </p:nvSpPr>
        <p:spPr>
          <a:xfrm>
            <a:off x="0" y="2474996"/>
            <a:ext cx="18288000" cy="8321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475311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7A0ECB-C7A7-8620-CAA7-4BFFBE60B88D}"/>
              </a:ext>
            </a:extLst>
          </p:cNvPr>
          <p:cNvSpPr/>
          <p:nvPr/>
        </p:nvSpPr>
        <p:spPr>
          <a:xfrm>
            <a:off x="0" y="3389446"/>
            <a:ext cx="18288000" cy="7004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5" name="Content Placeholder 2">
            <a:extLst>
              <a:ext uri="{FF2B5EF4-FFF2-40B4-BE49-F238E27FC236}">
                <a16:creationId xmlns:a16="http://schemas.microsoft.com/office/drawing/2014/main" id="{7CC43DF4-7BE6-3F5B-8E79-DB8C49038E33}"/>
              </a:ext>
            </a:extLst>
          </p:cNvPr>
          <p:cNvGraphicFramePr>
            <a:graphicFrameLocks noGrp="1"/>
          </p:cNvGraphicFramePr>
          <p:nvPr>
            <p:ph idx="1"/>
            <p:extLst>
              <p:ext uri="{D42A27DB-BD31-4B8C-83A1-F6EECF244321}">
                <p14:modId xmlns:p14="http://schemas.microsoft.com/office/powerpoint/2010/main" val="1796390029"/>
              </p:ext>
            </p:extLst>
          </p:nvPr>
        </p:nvGraphicFramePr>
        <p:xfrm>
          <a:off x="6927008" y="2272512"/>
          <a:ext cx="10972800" cy="7680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Radar chart&#10;&#10;Description automatically generated">
            <a:extLst>
              <a:ext uri="{FF2B5EF4-FFF2-40B4-BE49-F238E27FC236}">
                <a16:creationId xmlns:a16="http://schemas.microsoft.com/office/drawing/2014/main" id="{2F288F1B-F1E9-4080-99A2-6DA006A8B87E}"/>
              </a:ext>
            </a:extLst>
          </p:cNvPr>
          <p:cNvPicPr>
            <a:picLocks noChangeAspect="1"/>
          </p:cNvPicPr>
          <p:nvPr/>
        </p:nvPicPr>
        <p:blipFill>
          <a:blip r:embed="rId8"/>
          <a:stretch>
            <a:fillRect/>
          </a:stretch>
        </p:blipFill>
        <p:spPr>
          <a:xfrm>
            <a:off x="13960622" y="225266"/>
            <a:ext cx="4067927" cy="974885"/>
          </a:xfrm>
          <a:prstGeom prst="rect">
            <a:avLst/>
          </a:prstGeom>
        </p:spPr>
      </p:pic>
      <p:sp>
        <p:nvSpPr>
          <p:cNvPr id="3" name="Rectangle 2">
            <a:extLst>
              <a:ext uri="{FF2B5EF4-FFF2-40B4-BE49-F238E27FC236}">
                <a16:creationId xmlns:a16="http://schemas.microsoft.com/office/drawing/2014/main" id="{1AD17DCF-B635-A46F-CA6C-BAA0C2E2C39B}"/>
              </a:ext>
            </a:extLst>
          </p:cNvPr>
          <p:cNvSpPr/>
          <p:nvPr/>
        </p:nvSpPr>
        <p:spPr>
          <a:xfrm>
            <a:off x="0" y="0"/>
            <a:ext cx="18288000" cy="2419893"/>
          </a:xfrm>
          <a:prstGeom prst="rect">
            <a:avLst/>
          </a:prstGeom>
          <a:solidFill>
            <a:srgbClr val="226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id="{930BE27F-5530-DF76-D24F-D4550417B6DA}"/>
              </a:ext>
            </a:extLst>
          </p:cNvPr>
          <p:cNvSpPr txBox="1"/>
          <p:nvPr/>
        </p:nvSpPr>
        <p:spPr>
          <a:xfrm>
            <a:off x="511074" y="83218"/>
            <a:ext cx="17265852" cy="2677656"/>
          </a:xfrm>
          <a:prstGeom prst="rect">
            <a:avLst/>
          </a:prstGeom>
          <a:noFill/>
        </p:spPr>
        <p:txBody>
          <a:bodyPr wrap="square" rtlCol="0">
            <a:spAutoFit/>
          </a:bodyPr>
          <a:lstStyle/>
          <a:p>
            <a:pPr algn="ctr"/>
            <a:r>
              <a:rPr lang="en-US" sz="7050" dirty="0">
                <a:solidFill>
                  <a:schemeClr val="bg1"/>
                </a:solidFill>
                <a:latin typeface="DM Sans Bold" pitchFamily="2" charset="0"/>
              </a:rPr>
              <a:t>The Importance and Components of</a:t>
            </a:r>
          </a:p>
          <a:p>
            <a:pPr algn="ctr"/>
            <a:r>
              <a:rPr lang="en-US" sz="7050" dirty="0">
                <a:solidFill>
                  <a:schemeClr val="bg1"/>
                </a:solidFill>
                <a:latin typeface="DM Sans Bold" pitchFamily="2" charset="0"/>
              </a:rPr>
              <a:t>a Strategic Technology Plan </a:t>
            </a:r>
          </a:p>
          <a:p>
            <a:endParaRPr lang="en-US" sz="2700" dirty="0"/>
          </a:p>
        </p:txBody>
      </p:sp>
      <p:sp>
        <p:nvSpPr>
          <p:cNvPr id="8" name="Rectangle 7">
            <a:extLst>
              <a:ext uri="{FF2B5EF4-FFF2-40B4-BE49-F238E27FC236}">
                <a16:creationId xmlns:a16="http://schemas.microsoft.com/office/drawing/2014/main" id="{27B70504-42E5-818E-BA92-B525C69C46BF}"/>
              </a:ext>
            </a:extLst>
          </p:cNvPr>
          <p:cNvSpPr/>
          <p:nvPr/>
        </p:nvSpPr>
        <p:spPr>
          <a:xfrm>
            <a:off x="0" y="2400300"/>
            <a:ext cx="18288000" cy="8321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47867B08-410C-1832-2DA5-A3EE394149C9}"/>
              </a:ext>
            </a:extLst>
          </p:cNvPr>
          <p:cNvSpPr/>
          <p:nvPr/>
        </p:nvSpPr>
        <p:spPr>
          <a:xfrm>
            <a:off x="0" y="-62465"/>
            <a:ext cx="18288000" cy="8321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Rounded Corners 9">
            <a:extLst>
              <a:ext uri="{FF2B5EF4-FFF2-40B4-BE49-F238E27FC236}">
                <a16:creationId xmlns:a16="http://schemas.microsoft.com/office/drawing/2014/main" id="{9F1C4FE0-1C26-1FF7-9D44-93A3B9972CE9}"/>
              </a:ext>
            </a:extLst>
          </p:cNvPr>
          <p:cNvSpPr/>
          <p:nvPr/>
        </p:nvSpPr>
        <p:spPr>
          <a:xfrm>
            <a:off x="616793" y="3897872"/>
            <a:ext cx="4701968" cy="4459989"/>
          </a:xfrm>
          <a:prstGeom prst="roundRect">
            <a:avLst/>
          </a:prstGeom>
          <a:solidFill>
            <a:srgbClr val="5E6669"/>
          </a:solidFill>
          <a:ln w="107950">
            <a:solidFill>
              <a:srgbClr val="367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F1B97190-6BAE-4E2C-BCCD-F02891CA5B81}"/>
              </a:ext>
            </a:extLst>
          </p:cNvPr>
          <p:cNvSpPr>
            <a:spLocks noGrp="1"/>
          </p:cNvSpPr>
          <p:nvPr>
            <p:ph type="title"/>
          </p:nvPr>
        </p:nvSpPr>
        <p:spPr>
          <a:xfrm>
            <a:off x="1205148" y="4050008"/>
            <a:ext cx="3885012" cy="4307853"/>
          </a:xfrm>
        </p:spPr>
        <p:txBody>
          <a:bodyPr/>
          <a:lstStyle/>
          <a:p>
            <a:br>
              <a:rPr lang="en-US" dirty="0">
                <a:solidFill>
                  <a:schemeClr val="bg1"/>
                </a:solidFill>
              </a:rPr>
            </a:br>
            <a:br>
              <a:rPr lang="en-US" dirty="0">
                <a:solidFill>
                  <a:schemeClr val="bg1"/>
                </a:solidFill>
              </a:rPr>
            </a:br>
            <a:r>
              <a:rPr lang="en-US" sz="6000" dirty="0">
                <a:solidFill>
                  <a:schemeClr val="bg1"/>
                </a:solidFill>
                <a:latin typeface="DM Sans" pitchFamily="2" charset="0"/>
              </a:rPr>
              <a:t>Roadmap</a:t>
            </a:r>
          </a:p>
        </p:txBody>
      </p:sp>
      <p:sp>
        <p:nvSpPr>
          <p:cNvPr id="11" name="Rectangle 10">
            <a:extLst>
              <a:ext uri="{FF2B5EF4-FFF2-40B4-BE49-F238E27FC236}">
                <a16:creationId xmlns:a16="http://schemas.microsoft.com/office/drawing/2014/main" id="{49F48600-7032-BB8F-6FCB-9279410353F0}"/>
              </a:ext>
            </a:extLst>
          </p:cNvPr>
          <p:cNvSpPr/>
          <p:nvPr/>
        </p:nvSpPr>
        <p:spPr>
          <a:xfrm>
            <a:off x="0" y="10061734"/>
            <a:ext cx="18288000" cy="332550"/>
          </a:xfrm>
          <a:prstGeom prst="rect">
            <a:avLst/>
          </a:prstGeom>
          <a:solidFill>
            <a:srgbClr val="3671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149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22A4CE-DFB8-245F-9480-354C7C081F92}"/>
              </a:ext>
            </a:extLst>
          </p:cNvPr>
          <p:cNvSpPr>
            <a:spLocks/>
          </p:cNvSpPr>
          <p:nvPr/>
        </p:nvSpPr>
        <p:spPr>
          <a:xfrm>
            <a:off x="0" y="2573594"/>
            <a:ext cx="18288000" cy="7713407"/>
          </a:xfrm>
          <a:prstGeom prst="rect">
            <a:avLst/>
          </a:prstGeom>
          <a:solidFill>
            <a:srgbClr val="226784"/>
          </a:solidFill>
          <a:ln>
            <a:solidFill>
              <a:srgbClr val="226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94CF9D61-B1D5-C1AC-B63C-150A8A1F926A}"/>
              </a:ext>
            </a:extLst>
          </p:cNvPr>
          <p:cNvSpPr>
            <a:spLocks/>
          </p:cNvSpPr>
          <p:nvPr/>
        </p:nvSpPr>
        <p:spPr>
          <a:xfrm>
            <a:off x="0" y="-73743"/>
            <a:ext cx="18288000" cy="2757950"/>
          </a:xfrm>
          <a:prstGeom prst="rect">
            <a:avLst/>
          </a:prstGeom>
          <a:solidFill>
            <a:srgbClr val="5E6669"/>
          </a:solidFill>
          <a:ln w="57150">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id="{F4C69350-C473-9CA1-DE55-DD5C5D42EADF}"/>
              </a:ext>
            </a:extLst>
          </p:cNvPr>
          <p:cNvSpPr txBox="1">
            <a:spLocks/>
          </p:cNvSpPr>
          <p:nvPr/>
        </p:nvSpPr>
        <p:spPr>
          <a:xfrm>
            <a:off x="-630495" y="255818"/>
            <a:ext cx="19548990" cy="2262158"/>
          </a:xfrm>
          <a:prstGeom prst="rect">
            <a:avLst/>
          </a:prstGeom>
          <a:noFill/>
        </p:spPr>
        <p:txBody>
          <a:bodyPr wrap="square">
            <a:spAutoFit/>
          </a:bodyPr>
          <a:lstStyle/>
          <a:p>
            <a:pPr algn="ctr"/>
            <a:r>
              <a:rPr lang="en-US" sz="7050" dirty="0">
                <a:solidFill>
                  <a:schemeClr val="bg1"/>
                </a:solidFill>
                <a:latin typeface="DM Sans Bold" pitchFamily="2" charset="0"/>
              </a:rPr>
              <a:t>The Importance and Components of</a:t>
            </a:r>
          </a:p>
          <a:p>
            <a:pPr algn="ctr"/>
            <a:r>
              <a:rPr lang="en-US" sz="7050" dirty="0">
                <a:solidFill>
                  <a:schemeClr val="bg1"/>
                </a:solidFill>
                <a:latin typeface="DM Sans Bold" pitchFamily="2" charset="0"/>
              </a:rPr>
              <a:t>a Strategic Technology Plan </a:t>
            </a:r>
          </a:p>
        </p:txBody>
      </p:sp>
      <p:sp>
        <p:nvSpPr>
          <p:cNvPr id="3" name="Content Placeholder 2">
            <a:extLst>
              <a:ext uri="{FF2B5EF4-FFF2-40B4-BE49-F238E27FC236}">
                <a16:creationId xmlns:a16="http://schemas.microsoft.com/office/drawing/2014/main" id="{57595699-6A66-89DC-2170-8B0133226B56}"/>
              </a:ext>
            </a:extLst>
          </p:cNvPr>
          <p:cNvSpPr>
            <a:spLocks noGrp="1"/>
          </p:cNvSpPr>
          <p:nvPr>
            <p:ph idx="1"/>
          </p:nvPr>
        </p:nvSpPr>
        <p:spPr>
          <a:xfrm>
            <a:off x="8324477" y="3846475"/>
            <a:ext cx="11630339" cy="5331686"/>
          </a:xfrm>
        </p:spPr>
        <p:txBody>
          <a:bodyPr>
            <a:noAutofit/>
          </a:bodyPr>
          <a:lstStyle/>
          <a:p>
            <a:pPr lvl="1"/>
            <a:r>
              <a:rPr lang="en-US" sz="4200" dirty="0">
                <a:solidFill>
                  <a:schemeClr val="bg1"/>
                </a:solidFill>
                <a:latin typeface="DM Sans" pitchFamily="2" charset="0"/>
              </a:rPr>
              <a:t>Steering Committee</a:t>
            </a:r>
          </a:p>
          <a:p>
            <a:pPr lvl="1"/>
            <a:r>
              <a:rPr lang="en-US" sz="4200" dirty="0">
                <a:solidFill>
                  <a:schemeClr val="bg1"/>
                </a:solidFill>
                <a:latin typeface="DM Sans" pitchFamily="2" charset="0"/>
              </a:rPr>
              <a:t>Project Management</a:t>
            </a:r>
          </a:p>
          <a:p>
            <a:pPr lvl="1"/>
            <a:r>
              <a:rPr lang="en-US" sz="4200" dirty="0">
                <a:solidFill>
                  <a:schemeClr val="bg1"/>
                </a:solidFill>
                <a:latin typeface="DM Sans" pitchFamily="2" charset="0"/>
              </a:rPr>
              <a:t>Champions</a:t>
            </a:r>
          </a:p>
          <a:p>
            <a:pPr lvl="1"/>
            <a:r>
              <a:rPr lang="en-US" sz="4200" dirty="0">
                <a:solidFill>
                  <a:schemeClr val="bg1"/>
                </a:solidFill>
                <a:latin typeface="DM Sans" pitchFamily="2" charset="0"/>
              </a:rPr>
              <a:t>Technology/business partnership</a:t>
            </a:r>
          </a:p>
          <a:p>
            <a:pPr lvl="1"/>
            <a:r>
              <a:rPr lang="en-US" sz="4200" dirty="0">
                <a:solidFill>
                  <a:schemeClr val="bg1"/>
                </a:solidFill>
                <a:latin typeface="DM Sans" pitchFamily="2" charset="0"/>
              </a:rPr>
              <a:t>Technology culture</a:t>
            </a:r>
          </a:p>
          <a:p>
            <a:pPr lvl="1"/>
            <a:r>
              <a:rPr lang="en-US" sz="4200" dirty="0">
                <a:solidFill>
                  <a:schemeClr val="bg1"/>
                </a:solidFill>
                <a:latin typeface="DM Sans" pitchFamily="2" charset="0"/>
              </a:rPr>
              <a:t>SME Groups</a:t>
            </a:r>
          </a:p>
          <a:p>
            <a:pPr lvl="1"/>
            <a:r>
              <a:rPr lang="en-US" sz="4200" dirty="0">
                <a:solidFill>
                  <a:schemeClr val="bg1"/>
                </a:solidFill>
                <a:latin typeface="DM Sans" pitchFamily="2" charset="0"/>
              </a:rPr>
              <a:t>Regular check-ins</a:t>
            </a:r>
          </a:p>
        </p:txBody>
      </p:sp>
      <p:sp>
        <p:nvSpPr>
          <p:cNvPr id="9" name="Rectangle 8">
            <a:extLst>
              <a:ext uri="{FF2B5EF4-FFF2-40B4-BE49-F238E27FC236}">
                <a16:creationId xmlns:a16="http://schemas.microsoft.com/office/drawing/2014/main" id="{1EC0EFE6-A40C-6611-E696-886903F6AF6C}"/>
              </a:ext>
            </a:extLst>
          </p:cNvPr>
          <p:cNvSpPr/>
          <p:nvPr/>
        </p:nvSpPr>
        <p:spPr>
          <a:xfrm>
            <a:off x="0" y="9742219"/>
            <a:ext cx="18288000" cy="598210"/>
          </a:xfrm>
          <a:prstGeom prst="rect">
            <a:avLst/>
          </a:prstGeom>
          <a:solidFill>
            <a:srgbClr val="5E6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4011F103-539C-002E-9ABA-A0B4F76C2269}"/>
              </a:ext>
            </a:extLst>
          </p:cNvPr>
          <p:cNvSpPr/>
          <p:nvPr/>
        </p:nvSpPr>
        <p:spPr>
          <a:xfrm>
            <a:off x="956683" y="4678680"/>
            <a:ext cx="5916557" cy="2468880"/>
          </a:xfrm>
          <a:prstGeom prst="rect">
            <a:avLst/>
          </a:prstGeom>
          <a:solidFill>
            <a:schemeClr val="bg1"/>
          </a:solidFill>
          <a:ln w="63500">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8071124B-7F0B-6F09-5F74-50EA88DB4F2A}"/>
              </a:ext>
            </a:extLst>
          </p:cNvPr>
          <p:cNvSpPr txBox="1"/>
          <p:nvPr/>
        </p:nvSpPr>
        <p:spPr>
          <a:xfrm>
            <a:off x="1700979" y="5242738"/>
            <a:ext cx="5105400" cy="1223412"/>
          </a:xfrm>
          <a:prstGeom prst="rect">
            <a:avLst/>
          </a:prstGeom>
          <a:noFill/>
        </p:spPr>
        <p:txBody>
          <a:bodyPr wrap="square" rtlCol="0">
            <a:spAutoFit/>
          </a:bodyPr>
          <a:lstStyle/>
          <a:p>
            <a:r>
              <a:rPr lang="en-US" sz="7350" dirty="0">
                <a:solidFill>
                  <a:srgbClr val="226784"/>
                </a:solidFill>
                <a:latin typeface="DM Sans" pitchFamily="2" charset="0"/>
              </a:rPr>
              <a:t>Execution</a:t>
            </a:r>
          </a:p>
        </p:txBody>
      </p:sp>
    </p:spTree>
    <p:extLst>
      <p:ext uri="{BB962C8B-B14F-4D97-AF65-F5344CB8AC3E}">
        <p14:creationId xmlns:p14="http://schemas.microsoft.com/office/powerpoint/2010/main" val="2883310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60DAA9-C3B8-DE0D-95B3-FD5E6AA467BA}"/>
              </a:ext>
            </a:extLst>
          </p:cNvPr>
          <p:cNvSpPr/>
          <p:nvPr/>
        </p:nvSpPr>
        <p:spPr>
          <a:xfrm>
            <a:off x="0" y="0"/>
            <a:ext cx="18288000" cy="3009900"/>
          </a:xfrm>
          <a:prstGeom prst="rect">
            <a:avLst/>
          </a:prstGeom>
          <a:solidFill>
            <a:srgbClr val="367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50" dirty="0">
                <a:solidFill>
                  <a:schemeClr val="bg1"/>
                </a:solidFill>
                <a:latin typeface="DM Sans Bold" pitchFamily="2" charset="0"/>
              </a:rPr>
              <a:t>The Importance and Components of</a:t>
            </a:r>
          </a:p>
          <a:p>
            <a:pPr algn="ctr"/>
            <a:r>
              <a:rPr lang="en-US" sz="7050" dirty="0">
                <a:solidFill>
                  <a:schemeClr val="bg1"/>
                </a:solidFill>
                <a:latin typeface="DM Sans Bold" pitchFamily="2" charset="0"/>
              </a:rPr>
              <a:t>a Strategic Technology Plan </a:t>
            </a:r>
          </a:p>
        </p:txBody>
      </p:sp>
      <p:sp>
        <p:nvSpPr>
          <p:cNvPr id="5" name="Rectangle 4">
            <a:extLst>
              <a:ext uri="{FF2B5EF4-FFF2-40B4-BE49-F238E27FC236}">
                <a16:creationId xmlns:a16="http://schemas.microsoft.com/office/drawing/2014/main" id="{065BEFC1-DC04-F73B-30EB-1F8D8CE8B57C}"/>
              </a:ext>
            </a:extLst>
          </p:cNvPr>
          <p:cNvSpPr/>
          <p:nvPr/>
        </p:nvSpPr>
        <p:spPr>
          <a:xfrm>
            <a:off x="0" y="3009900"/>
            <a:ext cx="18288000" cy="739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F71ECA-CD26-9CCC-CFF2-922BD169A9DA}"/>
              </a:ext>
            </a:extLst>
          </p:cNvPr>
          <p:cNvSpPr/>
          <p:nvPr/>
        </p:nvSpPr>
        <p:spPr>
          <a:xfrm>
            <a:off x="0" y="10061734"/>
            <a:ext cx="18288000" cy="332550"/>
          </a:xfrm>
          <a:prstGeom prst="rect">
            <a:avLst/>
          </a:prstGeom>
          <a:solidFill>
            <a:srgbClr val="3671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B84C68-7AF2-3657-3875-188DA85A2B61}"/>
              </a:ext>
            </a:extLst>
          </p:cNvPr>
          <p:cNvSpPr/>
          <p:nvPr/>
        </p:nvSpPr>
        <p:spPr>
          <a:xfrm>
            <a:off x="629772" y="4785360"/>
            <a:ext cx="6705600" cy="2468880"/>
          </a:xfrm>
          <a:prstGeom prst="rect">
            <a:avLst/>
          </a:prstGeom>
          <a:solidFill>
            <a:srgbClr val="5E6669"/>
          </a:solidFill>
          <a:ln w="63500">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AEAA4598-7475-352D-836F-3A09B43224C0}"/>
              </a:ext>
            </a:extLst>
          </p:cNvPr>
          <p:cNvSpPr txBox="1"/>
          <p:nvPr/>
        </p:nvSpPr>
        <p:spPr>
          <a:xfrm>
            <a:off x="607360" y="4785360"/>
            <a:ext cx="6553199" cy="2354491"/>
          </a:xfrm>
          <a:prstGeom prst="rect">
            <a:avLst/>
          </a:prstGeom>
          <a:noFill/>
        </p:spPr>
        <p:txBody>
          <a:bodyPr wrap="square" rtlCol="0">
            <a:spAutoFit/>
          </a:bodyPr>
          <a:lstStyle/>
          <a:p>
            <a:pPr algn="ctr"/>
            <a:r>
              <a:rPr lang="en-US" sz="7350" dirty="0">
                <a:solidFill>
                  <a:schemeClr val="bg1"/>
                </a:solidFill>
                <a:latin typeface="DM Sans" pitchFamily="2" charset="0"/>
              </a:rPr>
              <a:t>Project </a:t>
            </a:r>
          </a:p>
          <a:p>
            <a:pPr algn="ctr"/>
            <a:r>
              <a:rPr lang="en-US" sz="7350" dirty="0">
                <a:solidFill>
                  <a:schemeClr val="bg1"/>
                </a:solidFill>
                <a:latin typeface="DM Sans" pitchFamily="2" charset="0"/>
              </a:rPr>
              <a:t> Management</a:t>
            </a:r>
          </a:p>
        </p:txBody>
      </p:sp>
      <p:sp>
        <p:nvSpPr>
          <p:cNvPr id="9" name="TextBox 8">
            <a:extLst>
              <a:ext uri="{FF2B5EF4-FFF2-40B4-BE49-F238E27FC236}">
                <a16:creationId xmlns:a16="http://schemas.microsoft.com/office/drawing/2014/main" id="{C29FEE3B-104F-6601-2986-414BD5D1838E}"/>
              </a:ext>
            </a:extLst>
          </p:cNvPr>
          <p:cNvSpPr txBox="1"/>
          <p:nvPr/>
        </p:nvSpPr>
        <p:spPr>
          <a:xfrm>
            <a:off x="8534400" y="3771900"/>
            <a:ext cx="9372600" cy="5478423"/>
          </a:xfrm>
          <a:prstGeom prst="rect">
            <a:avLst/>
          </a:prstGeom>
          <a:noFill/>
        </p:spPr>
        <p:txBody>
          <a:bodyPr wrap="square" rtlCol="0">
            <a:spAutoFit/>
          </a:bodyPr>
          <a:lstStyle/>
          <a:p>
            <a:r>
              <a:rPr lang="en-US" sz="3500" b="1" u="sng" dirty="0">
                <a:solidFill>
                  <a:srgbClr val="367189"/>
                </a:solidFill>
                <a:latin typeface="DM Sans" pitchFamily="2" charset="0"/>
              </a:rPr>
              <a:t>Project Plan Includes:</a:t>
            </a:r>
          </a:p>
          <a:p>
            <a:pPr marL="457200" indent="-457200">
              <a:buFont typeface="Arial" panose="020B0604020202020204" pitchFamily="34" charset="0"/>
              <a:buChar char="•"/>
            </a:pPr>
            <a:r>
              <a:rPr lang="en-US" sz="3500" dirty="0">
                <a:solidFill>
                  <a:srgbClr val="367189"/>
                </a:solidFill>
                <a:latin typeface="DM Sans" pitchFamily="2" charset="0"/>
              </a:rPr>
              <a:t>Business objectives and strategic goals</a:t>
            </a:r>
          </a:p>
          <a:p>
            <a:pPr marL="457200" indent="-457200">
              <a:buFont typeface="Arial" panose="020B0604020202020204" pitchFamily="34" charset="0"/>
              <a:buChar char="•"/>
            </a:pPr>
            <a:r>
              <a:rPr lang="en-US" sz="3500" dirty="0">
                <a:solidFill>
                  <a:srgbClr val="367189"/>
                </a:solidFill>
                <a:latin typeface="DM Sans" pitchFamily="2" charset="0"/>
              </a:rPr>
              <a:t>Problems we’re solving</a:t>
            </a:r>
          </a:p>
          <a:p>
            <a:pPr marL="457200" indent="-457200">
              <a:buFont typeface="Arial" panose="020B0604020202020204" pitchFamily="34" charset="0"/>
              <a:buChar char="•"/>
            </a:pPr>
            <a:r>
              <a:rPr lang="en-US" sz="3500" dirty="0">
                <a:solidFill>
                  <a:srgbClr val="367189"/>
                </a:solidFill>
                <a:latin typeface="DM Sans" pitchFamily="2" charset="0"/>
              </a:rPr>
              <a:t>Background</a:t>
            </a:r>
          </a:p>
          <a:p>
            <a:pPr marL="457200" indent="-457200">
              <a:buFont typeface="Arial" panose="020B0604020202020204" pitchFamily="34" charset="0"/>
              <a:buChar char="•"/>
            </a:pPr>
            <a:r>
              <a:rPr lang="en-US" sz="3500" dirty="0">
                <a:solidFill>
                  <a:srgbClr val="367189"/>
                </a:solidFill>
                <a:latin typeface="DM Sans" pitchFamily="2" charset="0"/>
              </a:rPr>
              <a:t>Scope and schedule</a:t>
            </a:r>
          </a:p>
          <a:p>
            <a:pPr marL="457200" indent="-457200">
              <a:buFont typeface="Arial" panose="020B0604020202020204" pitchFamily="34" charset="0"/>
              <a:buChar char="•"/>
            </a:pPr>
            <a:r>
              <a:rPr lang="en-US" sz="3500" dirty="0">
                <a:solidFill>
                  <a:srgbClr val="367189"/>
                </a:solidFill>
                <a:latin typeface="DM Sans" pitchFamily="2" charset="0"/>
              </a:rPr>
              <a:t>Deliverables</a:t>
            </a:r>
          </a:p>
          <a:p>
            <a:pPr marL="457200" indent="-457200">
              <a:buFont typeface="Arial" panose="020B0604020202020204" pitchFamily="34" charset="0"/>
              <a:buChar char="•"/>
            </a:pPr>
            <a:r>
              <a:rPr lang="en-US" sz="3500" dirty="0">
                <a:solidFill>
                  <a:srgbClr val="367189"/>
                </a:solidFill>
                <a:latin typeface="DM Sans" pitchFamily="2" charset="0"/>
              </a:rPr>
              <a:t>Constraints</a:t>
            </a:r>
          </a:p>
          <a:p>
            <a:pPr marL="457200" indent="-457200">
              <a:buFont typeface="Arial" panose="020B0604020202020204" pitchFamily="34" charset="0"/>
              <a:buChar char="•"/>
            </a:pPr>
            <a:r>
              <a:rPr lang="en-US" sz="3500" dirty="0">
                <a:solidFill>
                  <a:srgbClr val="367189"/>
                </a:solidFill>
                <a:latin typeface="DM Sans" pitchFamily="2" charset="0"/>
              </a:rPr>
              <a:t>Stakeholders</a:t>
            </a:r>
          </a:p>
          <a:p>
            <a:pPr marL="457200" indent="-457200">
              <a:buFont typeface="Arial" panose="020B0604020202020204" pitchFamily="34" charset="0"/>
              <a:buChar char="•"/>
            </a:pPr>
            <a:r>
              <a:rPr lang="en-US" sz="3500" dirty="0">
                <a:solidFill>
                  <a:srgbClr val="367189"/>
                </a:solidFill>
                <a:latin typeface="DM Sans" pitchFamily="2" charset="0"/>
              </a:rPr>
              <a:t>Communication plan</a:t>
            </a:r>
          </a:p>
          <a:p>
            <a:pPr marL="457200" indent="-457200">
              <a:buFont typeface="Arial" panose="020B0604020202020204" pitchFamily="34" charset="0"/>
              <a:buChar char="•"/>
            </a:pPr>
            <a:r>
              <a:rPr lang="en-US" sz="3500" dirty="0">
                <a:solidFill>
                  <a:srgbClr val="367189"/>
                </a:solidFill>
                <a:latin typeface="DM Sans" pitchFamily="2" charset="0"/>
              </a:rPr>
              <a:t>Assumptions and risk</a:t>
            </a:r>
          </a:p>
        </p:txBody>
      </p:sp>
      <p:sp>
        <p:nvSpPr>
          <p:cNvPr id="10" name="Rectangle 9">
            <a:extLst>
              <a:ext uri="{FF2B5EF4-FFF2-40B4-BE49-F238E27FC236}">
                <a16:creationId xmlns:a16="http://schemas.microsoft.com/office/drawing/2014/main" id="{B9F33DC6-5784-FF00-9F08-F7350ABAC08E}"/>
              </a:ext>
            </a:extLst>
          </p:cNvPr>
          <p:cNvSpPr/>
          <p:nvPr/>
        </p:nvSpPr>
        <p:spPr>
          <a:xfrm>
            <a:off x="0" y="2956112"/>
            <a:ext cx="18288000" cy="8321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407803BA-4D6F-947A-ADCA-B0CD7A0054D6}"/>
              </a:ext>
            </a:extLst>
          </p:cNvPr>
          <p:cNvSpPr/>
          <p:nvPr/>
        </p:nvSpPr>
        <p:spPr>
          <a:xfrm>
            <a:off x="0" y="-466"/>
            <a:ext cx="18288000" cy="8321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813409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9147A7-D76F-A9E5-4E28-4A00F7B2C947}"/>
              </a:ext>
            </a:extLst>
          </p:cNvPr>
          <p:cNvSpPr/>
          <p:nvPr/>
        </p:nvSpPr>
        <p:spPr>
          <a:xfrm>
            <a:off x="0" y="-114300"/>
            <a:ext cx="18288000" cy="10294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1">
            <a:extLst>
              <a:ext uri="{FF2B5EF4-FFF2-40B4-BE49-F238E27FC236}">
                <a16:creationId xmlns:a16="http://schemas.microsoft.com/office/drawing/2014/main" id="{B592F27F-6265-49C1-805E-78D184923B56}"/>
              </a:ext>
            </a:extLst>
          </p:cNvPr>
          <p:cNvGraphicFramePr>
            <a:graphicFrameLocks noGrp="1"/>
          </p:cNvGraphicFramePr>
          <p:nvPr>
            <p:ph idx="4294967295"/>
            <p:extLst>
              <p:ext uri="{D42A27DB-BD31-4B8C-83A1-F6EECF244321}">
                <p14:modId xmlns:p14="http://schemas.microsoft.com/office/powerpoint/2010/main" val="777160105"/>
              </p:ext>
            </p:extLst>
          </p:nvPr>
        </p:nvGraphicFramePr>
        <p:xfrm>
          <a:off x="160021" y="2727960"/>
          <a:ext cx="17967959" cy="6873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E2457CC6-2A2D-CD90-A9D6-0699A0735CE7}"/>
              </a:ext>
            </a:extLst>
          </p:cNvPr>
          <p:cNvSpPr/>
          <p:nvPr/>
        </p:nvSpPr>
        <p:spPr>
          <a:xfrm>
            <a:off x="0" y="9921875"/>
            <a:ext cx="18288000" cy="403225"/>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itle 1">
            <a:extLst>
              <a:ext uri="{FF2B5EF4-FFF2-40B4-BE49-F238E27FC236}">
                <a16:creationId xmlns:a16="http://schemas.microsoft.com/office/drawing/2014/main" id="{D4A19DC6-2F0A-CBDE-E68E-D011409364EA}"/>
              </a:ext>
            </a:extLst>
          </p:cNvPr>
          <p:cNvSpPr txBox="1">
            <a:spLocks/>
          </p:cNvSpPr>
          <p:nvPr/>
        </p:nvSpPr>
        <p:spPr>
          <a:xfrm>
            <a:off x="0" y="-259081"/>
            <a:ext cx="18288000" cy="2125981"/>
          </a:xfrm>
          <a:prstGeom prst="rect">
            <a:avLst/>
          </a:prstGeom>
          <a:solidFill>
            <a:srgbClr val="226784"/>
          </a:solidFill>
          <a:ln w="53975">
            <a:solidFill>
              <a:srgbClr val="E54A1D"/>
            </a:solidFill>
          </a:ln>
        </p:spPr>
        <p:txBody>
          <a:bodyPr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US" sz="5700" dirty="0">
                <a:solidFill>
                  <a:schemeClr val="bg1"/>
                </a:solidFill>
                <a:latin typeface="DM Sans Bold" pitchFamily="2" charset="0"/>
              </a:rPr>
              <a:t>The Importance and Components of</a:t>
            </a:r>
            <a:br>
              <a:rPr lang="en-US" sz="5700" dirty="0">
                <a:solidFill>
                  <a:schemeClr val="bg1"/>
                </a:solidFill>
                <a:latin typeface="DM Sans Bold" pitchFamily="2" charset="0"/>
              </a:rPr>
            </a:br>
            <a:r>
              <a:rPr lang="en-US" sz="5700" dirty="0">
                <a:solidFill>
                  <a:schemeClr val="bg1"/>
                </a:solidFill>
                <a:latin typeface="DM Sans Bold" pitchFamily="2" charset="0"/>
              </a:rPr>
              <a:t>a Strategic Technology Plan </a:t>
            </a:r>
          </a:p>
        </p:txBody>
      </p:sp>
    </p:spTree>
    <p:extLst>
      <p:ext uri="{BB962C8B-B14F-4D97-AF65-F5344CB8AC3E}">
        <p14:creationId xmlns:p14="http://schemas.microsoft.com/office/powerpoint/2010/main" val="1663661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11725A-A2D4-014B-9006-63B9F18FE1B5}"/>
              </a:ext>
            </a:extLst>
          </p:cNvPr>
          <p:cNvSpPr/>
          <p:nvPr/>
        </p:nvSpPr>
        <p:spPr>
          <a:xfrm>
            <a:off x="0" y="190500"/>
            <a:ext cx="18332824" cy="10134600"/>
          </a:xfrm>
          <a:prstGeom prst="rect">
            <a:avLst/>
          </a:prstGeom>
          <a:solidFill>
            <a:srgbClr val="367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1FFE2C-9BC2-7C5F-5018-098AE9E494E3}"/>
              </a:ext>
            </a:extLst>
          </p:cNvPr>
          <p:cNvSpPr/>
          <p:nvPr/>
        </p:nvSpPr>
        <p:spPr>
          <a:xfrm>
            <a:off x="0" y="114300"/>
            <a:ext cx="18332824" cy="244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88C0D8-E4A6-1CC3-43BB-0C74B1BD8BE5}"/>
              </a:ext>
            </a:extLst>
          </p:cNvPr>
          <p:cNvSpPr/>
          <p:nvPr/>
        </p:nvSpPr>
        <p:spPr>
          <a:xfrm flipV="1">
            <a:off x="0" y="-26693"/>
            <a:ext cx="18332824" cy="217193"/>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ectangle 15">
            <a:extLst>
              <a:ext uri="{FF2B5EF4-FFF2-40B4-BE49-F238E27FC236}">
                <a16:creationId xmlns:a16="http://schemas.microsoft.com/office/drawing/2014/main" id="{E0687496-3BD4-F352-D624-0C9ACF4D414E}"/>
              </a:ext>
            </a:extLst>
          </p:cNvPr>
          <p:cNvSpPr/>
          <p:nvPr/>
        </p:nvSpPr>
        <p:spPr>
          <a:xfrm flipV="1">
            <a:off x="0" y="2418567"/>
            <a:ext cx="18332824" cy="217193"/>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TextBox 17">
            <a:extLst>
              <a:ext uri="{FF2B5EF4-FFF2-40B4-BE49-F238E27FC236}">
                <a16:creationId xmlns:a16="http://schemas.microsoft.com/office/drawing/2014/main" id="{B50EC716-290B-47D1-49EB-F12A2CEA67CC}"/>
              </a:ext>
            </a:extLst>
          </p:cNvPr>
          <p:cNvSpPr txBox="1"/>
          <p:nvPr/>
        </p:nvSpPr>
        <p:spPr>
          <a:xfrm>
            <a:off x="5791200" y="696675"/>
            <a:ext cx="9029700" cy="1215717"/>
          </a:xfrm>
          <a:prstGeom prst="rect">
            <a:avLst/>
          </a:prstGeom>
          <a:noFill/>
        </p:spPr>
        <p:txBody>
          <a:bodyPr wrap="square">
            <a:spAutoFit/>
          </a:bodyPr>
          <a:lstStyle/>
          <a:p>
            <a:r>
              <a:rPr lang="en-US" sz="7300" dirty="0">
                <a:solidFill>
                  <a:srgbClr val="367189"/>
                </a:solidFill>
                <a:latin typeface="DM Sans Bold" pitchFamily="2" charset="0"/>
              </a:rPr>
              <a:t>The Tech Team</a:t>
            </a:r>
            <a:endParaRPr lang="en-US" sz="7300" dirty="0">
              <a:solidFill>
                <a:srgbClr val="367189"/>
              </a:solidFill>
            </a:endParaRPr>
          </a:p>
        </p:txBody>
      </p:sp>
      <p:graphicFrame>
        <p:nvGraphicFramePr>
          <p:cNvPr id="19" name="Content Placeholder 12">
            <a:extLst>
              <a:ext uri="{FF2B5EF4-FFF2-40B4-BE49-F238E27FC236}">
                <a16:creationId xmlns:a16="http://schemas.microsoft.com/office/drawing/2014/main" id="{B126274E-14D4-41FC-06CB-934765BACFD7}"/>
              </a:ext>
            </a:extLst>
          </p:cNvPr>
          <p:cNvGraphicFramePr>
            <a:graphicFrameLocks noGrp="1"/>
          </p:cNvGraphicFramePr>
          <p:nvPr>
            <p:ph idx="1"/>
            <p:extLst>
              <p:ext uri="{D42A27DB-BD31-4B8C-83A1-F6EECF244321}">
                <p14:modId xmlns:p14="http://schemas.microsoft.com/office/powerpoint/2010/main" val="2528975712"/>
              </p:ext>
            </p:extLst>
          </p:nvPr>
        </p:nvGraphicFramePr>
        <p:xfrm>
          <a:off x="3276600" y="2860126"/>
          <a:ext cx="12039600" cy="7083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Rectangle: Rounded Corners 19">
            <a:extLst>
              <a:ext uri="{FF2B5EF4-FFF2-40B4-BE49-F238E27FC236}">
                <a16:creationId xmlns:a16="http://schemas.microsoft.com/office/drawing/2014/main" id="{9436671D-15A5-A66D-8630-A27629DBA878}"/>
              </a:ext>
            </a:extLst>
          </p:cNvPr>
          <p:cNvSpPr/>
          <p:nvPr/>
        </p:nvSpPr>
        <p:spPr>
          <a:xfrm>
            <a:off x="11963400" y="3695700"/>
            <a:ext cx="2857500" cy="1388535"/>
          </a:xfrm>
          <a:prstGeom prst="roundRect">
            <a:avLst/>
          </a:prstGeom>
          <a:solidFill>
            <a:srgbClr val="5E66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DM Sans" pitchFamily="2" charset="0"/>
              </a:rPr>
              <a:t>Network &amp; Security Engineers</a:t>
            </a:r>
          </a:p>
        </p:txBody>
      </p:sp>
    </p:spTree>
    <p:extLst>
      <p:ext uri="{BB962C8B-B14F-4D97-AF65-F5344CB8AC3E}">
        <p14:creationId xmlns:p14="http://schemas.microsoft.com/office/powerpoint/2010/main" val="3724868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65ADA1-20B9-C31D-DBE4-3ECCD64053C8}"/>
              </a:ext>
            </a:extLst>
          </p:cNvPr>
          <p:cNvSpPr/>
          <p:nvPr/>
        </p:nvSpPr>
        <p:spPr>
          <a:xfrm>
            <a:off x="0" y="-114300"/>
            <a:ext cx="18288000" cy="10401300"/>
          </a:xfrm>
          <a:prstGeom prst="rect">
            <a:avLst/>
          </a:prstGeom>
          <a:solidFill>
            <a:srgbClr val="3671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E6417C2-86B8-02E6-D873-89E491347C45}"/>
              </a:ext>
            </a:extLst>
          </p:cNvPr>
          <p:cNvSpPr txBox="1">
            <a:spLocks/>
          </p:cNvSpPr>
          <p:nvPr/>
        </p:nvSpPr>
        <p:spPr>
          <a:xfrm>
            <a:off x="0" y="-182881"/>
            <a:ext cx="18288000" cy="2125981"/>
          </a:xfrm>
          <a:prstGeom prst="rect">
            <a:avLst/>
          </a:prstGeom>
          <a:solidFill>
            <a:srgbClr val="226784"/>
          </a:solidFill>
          <a:ln w="53975">
            <a:solidFill>
              <a:srgbClr val="E54A1D"/>
            </a:solidFill>
          </a:ln>
        </p:spPr>
        <p:txBody>
          <a:bodyPr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US" sz="7050" dirty="0">
                <a:solidFill>
                  <a:schemeClr val="bg1"/>
                </a:solidFill>
                <a:latin typeface="DM Sans Bold" pitchFamily="2" charset="0"/>
              </a:rPr>
              <a:t>The Importance and Components of</a:t>
            </a:r>
            <a:br>
              <a:rPr lang="en-US" sz="7050" dirty="0">
                <a:solidFill>
                  <a:schemeClr val="bg1"/>
                </a:solidFill>
                <a:latin typeface="DM Sans Bold" pitchFamily="2" charset="0"/>
              </a:rPr>
            </a:br>
            <a:r>
              <a:rPr lang="en-US" sz="7050" dirty="0">
                <a:solidFill>
                  <a:schemeClr val="bg1"/>
                </a:solidFill>
                <a:latin typeface="DM Sans Bold" pitchFamily="2" charset="0"/>
              </a:rPr>
              <a:t>a Strategic Technology Plan </a:t>
            </a:r>
          </a:p>
        </p:txBody>
      </p:sp>
      <p:sp>
        <p:nvSpPr>
          <p:cNvPr id="4" name="Rectangle 3">
            <a:extLst>
              <a:ext uri="{FF2B5EF4-FFF2-40B4-BE49-F238E27FC236}">
                <a16:creationId xmlns:a16="http://schemas.microsoft.com/office/drawing/2014/main" id="{7A7DB474-E73F-23F3-8807-49CA7263750C}"/>
              </a:ext>
            </a:extLst>
          </p:cNvPr>
          <p:cNvSpPr/>
          <p:nvPr/>
        </p:nvSpPr>
        <p:spPr>
          <a:xfrm>
            <a:off x="1423222" y="2552700"/>
            <a:ext cx="5968178" cy="2125981"/>
          </a:xfrm>
          <a:prstGeom prst="rect">
            <a:avLst/>
          </a:prstGeom>
          <a:solidFill>
            <a:schemeClr val="bg1"/>
          </a:solidFill>
          <a:ln w="63500">
            <a:solidFill>
              <a:srgbClr val="5E6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50" dirty="0">
                <a:solidFill>
                  <a:srgbClr val="367189"/>
                </a:solidFill>
                <a:latin typeface="DM Sans" pitchFamily="2" charset="0"/>
              </a:rPr>
              <a:t>Residents </a:t>
            </a:r>
          </a:p>
        </p:txBody>
      </p:sp>
      <p:sp>
        <p:nvSpPr>
          <p:cNvPr id="6" name="TextBox 5">
            <a:extLst>
              <a:ext uri="{FF2B5EF4-FFF2-40B4-BE49-F238E27FC236}">
                <a16:creationId xmlns:a16="http://schemas.microsoft.com/office/drawing/2014/main" id="{A2312F65-C33E-F7C5-2D34-6BE17935AF5D}"/>
              </a:ext>
            </a:extLst>
          </p:cNvPr>
          <p:cNvSpPr txBox="1"/>
          <p:nvPr/>
        </p:nvSpPr>
        <p:spPr>
          <a:xfrm>
            <a:off x="8763000" y="2933700"/>
            <a:ext cx="7620000" cy="369332"/>
          </a:xfrm>
          <a:prstGeom prst="rect">
            <a:avLst/>
          </a:prstGeom>
          <a:noFill/>
        </p:spPr>
        <p:txBody>
          <a:bodyPr wrap="square" rtlCol="0">
            <a:spAutoFit/>
          </a:bodyPr>
          <a:lstStyle/>
          <a:p>
            <a:endParaRPr lang="en-US" dirty="0">
              <a:latin typeface="DM Sans" pitchFamily="2" charset="0"/>
            </a:endParaRPr>
          </a:p>
        </p:txBody>
      </p:sp>
      <p:sp>
        <p:nvSpPr>
          <p:cNvPr id="7" name="TextBox 6">
            <a:extLst>
              <a:ext uri="{FF2B5EF4-FFF2-40B4-BE49-F238E27FC236}">
                <a16:creationId xmlns:a16="http://schemas.microsoft.com/office/drawing/2014/main" id="{13B440CC-5BD2-808A-B7F5-6A21B1188A37}"/>
              </a:ext>
            </a:extLst>
          </p:cNvPr>
          <p:cNvSpPr txBox="1"/>
          <p:nvPr/>
        </p:nvSpPr>
        <p:spPr>
          <a:xfrm>
            <a:off x="9563100" y="3162300"/>
            <a:ext cx="8915400" cy="5093702"/>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US" sz="4200" dirty="0">
                <a:solidFill>
                  <a:schemeClr val="bg1"/>
                </a:solidFill>
                <a:latin typeface="DM Sans" pitchFamily="2" charset="0"/>
              </a:rPr>
              <a:t>Resident Technology Plan</a:t>
            </a:r>
          </a:p>
          <a:p>
            <a:pPr marL="457200" indent="-457200">
              <a:lnSpc>
                <a:spcPct val="200000"/>
              </a:lnSpc>
              <a:buFont typeface="Arial" panose="020B0604020202020204" pitchFamily="34" charset="0"/>
              <a:buChar char="•"/>
            </a:pPr>
            <a:r>
              <a:rPr lang="en-US" sz="4200" dirty="0">
                <a:solidFill>
                  <a:schemeClr val="bg1"/>
                </a:solidFill>
                <a:latin typeface="DM Sans" pitchFamily="2" charset="0"/>
              </a:rPr>
              <a:t>Engagement Systems</a:t>
            </a:r>
          </a:p>
          <a:p>
            <a:pPr marL="457200" indent="-457200">
              <a:lnSpc>
                <a:spcPct val="200000"/>
              </a:lnSpc>
              <a:buFont typeface="Arial" panose="020B0604020202020204" pitchFamily="34" charset="0"/>
              <a:buChar char="•"/>
            </a:pPr>
            <a:r>
              <a:rPr lang="en-US" sz="4200" dirty="0">
                <a:solidFill>
                  <a:schemeClr val="bg1"/>
                </a:solidFill>
                <a:latin typeface="DM Sans" pitchFamily="2" charset="0"/>
              </a:rPr>
              <a:t>Personal Support</a:t>
            </a:r>
          </a:p>
          <a:p>
            <a:pPr marL="457200" indent="-457200">
              <a:lnSpc>
                <a:spcPct val="200000"/>
              </a:lnSpc>
              <a:buFont typeface="Arial" panose="020B0604020202020204" pitchFamily="34" charset="0"/>
              <a:buChar char="•"/>
            </a:pPr>
            <a:r>
              <a:rPr lang="en-US" sz="4200" dirty="0">
                <a:solidFill>
                  <a:schemeClr val="bg1"/>
                </a:solidFill>
                <a:latin typeface="DM Sans" pitchFamily="2" charset="0"/>
              </a:rPr>
              <a:t>Smart homes and beyond</a:t>
            </a:r>
          </a:p>
        </p:txBody>
      </p:sp>
      <p:pic>
        <p:nvPicPr>
          <p:cNvPr id="11" name="Picture 10" descr="A couple of women sitting on a couch looking at a computer&#10;&#10;Description automatically generated with medium confidence">
            <a:extLst>
              <a:ext uri="{FF2B5EF4-FFF2-40B4-BE49-F238E27FC236}">
                <a16:creationId xmlns:a16="http://schemas.microsoft.com/office/drawing/2014/main" id="{A4BF0162-1A49-EA70-2FA4-87CD34FDC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211" y="4381500"/>
            <a:ext cx="6740189" cy="5487005"/>
          </a:xfrm>
          <a:prstGeom prst="rect">
            <a:avLst/>
          </a:prstGeom>
        </p:spPr>
      </p:pic>
    </p:spTree>
    <p:extLst>
      <p:ext uri="{BB962C8B-B14F-4D97-AF65-F5344CB8AC3E}">
        <p14:creationId xmlns:p14="http://schemas.microsoft.com/office/powerpoint/2010/main" val="1984829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bject, web&#10;&#10;Description automatically generated">
            <a:extLst>
              <a:ext uri="{FF2B5EF4-FFF2-40B4-BE49-F238E27FC236}">
                <a16:creationId xmlns:a16="http://schemas.microsoft.com/office/drawing/2014/main" id="{44624086-49A3-4CE4-9E82-C3320B047C74}"/>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7110" b="-1"/>
          <a:stretch/>
        </p:blipFill>
        <p:spPr>
          <a:xfrm>
            <a:off x="30" y="15"/>
            <a:ext cx="18287970" cy="10401285"/>
          </a:xfrm>
          <a:prstGeom prst="rect">
            <a:avLst/>
          </a:prstGeom>
          <a:solidFill>
            <a:srgbClr val="367189"/>
          </a:solidFill>
        </p:spPr>
      </p:pic>
      <p:sp>
        <p:nvSpPr>
          <p:cNvPr id="2" name="Title 1">
            <a:extLst>
              <a:ext uri="{FF2B5EF4-FFF2-40B4-BE49-F238E27FC236}">
                <a16:creationId xmlns:a16="http://schemas.microsoft.com/office/drawing/2014/main" id="{3D931415-F19D-4E81-AF8B-4560454FFC49}"/>
              </a:ext>
            </a:extLst>
          </p:cNvPr>
          <p:cNvSpPr>
            <a:spLocks noGrp="1"/>
          </p:cNvSpPr>
          <p:nvPr>
            <p:ph type="title"/>
          </p:nvPr>
        </p:nvSpPr>
        <p:spPr>
          <a:xfrm>
            <a:off x="5833546" y="1962912"/>
            <a:ext cx="6620909" cy="5831259"/>
          </a:xfrm>
        </p:spPr>
        <p:txBody>
          <a:bodyPr vert="horz" lIns="137160" tIns="68580" rIns="137160" bIns="68580" rtlCol="0" anchor="b">
            <a:normAutofit/>
          </a:bodyPr>
          <a:lstStyle/>
          <a:p>
            <a:pPr algn="ctr"/>
            <a:r>
              <a:rPr lang="en-US" sz="6750" spc="-150" dirty="0">
                <a:solidFill>
                  <a:schemeClr val="bg1"/>
                </a:solidFill>
                <a:latin typeface="DM Sans Bold" charset="0"/>
              </a:rPr>
              <a:t>Innovation</a:t>
            </a:r>
          </a:p>
        </p:txBody>
      </p:sp>
    </p:spTree>
    <p:extLst>
      <p:ext uri="{BB962C8B-B14F-4D97-AF65-F5344CB8AC3E}">
        <p14:creationId xmlns:p14="http://schemas.microsoft.com/office/powerpoint/2010/main" val="470755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6EDAE2-934F-60C1-5C62-8D1A9BB4D8B1}"/>
              </a:ext>
            </a:extLst>
          </p:cNvPr>
          <p:cNvSpPr>
            <a:spLocks noGrp="1" noRot="1" noMove="1" noResize="1" noEditPoints="1" noAdjustHandles="1" noChangeArrowheads="1" noChangeShapeType="1"/>
          </p:cNvSpPr>
          <p:nvPr/>
        </p:nvSpPr>
        <p:spPr>
          <a:xfrm>
            <a:off x="0" y="0"/>
            <a:ext cx="18288000" cy="8953500"/>
          </a:xfrm>
          <a:prstGeom prst="rect">
            <a:avLst/>
          </a:prstGeom>
          <a:solidFill>
            <a:srgbClr val="367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D495DF1-9D94-8FC4-FD99-D1E92180879C}"/>
              </a:ext>
            </a:extLst>
          </p:cNvPr>
          <p:cNvSpPr>
            <a:spLocks/>
          </p:cNvSpPr>
          <p:nvPr/>
        </p:nvSpPr>
        <p:spPr>
          <a:xfrm>
            <a:off x="0" y="126473"/>
            <a:ext cx="18288000" cy="1847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22FE4A9-1807-A242-6434-4B2E738E9058}"/>
              </a:ext>
            </a:extLst>
          </p:cNvPr>
          <p:cNvSpPr txBox="1"/>
          <p:nvPr/>
        </p:nvSpPr>
        <p:spPr>
          <a:xfrm>
            <a:off x="5512268" y="-375736"/>
            <a:ext cx="7263465" cy="2139175"/>
          </a:xfrm>
          <a:prstGeom prst="rect">
            <a:avLst/>
          </a:prstGeom>
          <a:noFill/>
        </p:spPr>
        <p:txBody>
          <a:bodyPr wrap="square" rtlCol="0">
            <a:spAutoFit/>
          </a:bodyPr>
          <a:lstStyle/>
          <a:p>
            <a:pPr algn="ctr"/>
            <a:endParaRPr lang="en-US" sz="5801" dirty="0">
              <a:latin typeface="DilleniaUPC" panose="020B0502040204020203" pitchFamily="18" charset="-34"/>
              <a:cs typeface="DilleniaUPC" panose="020B0502040204020203" pitchFamily="18" charset="-34"/>
            </a:endParaRPr>
          </a:p>
          <a:p>
            <a:r>
              <a:rPr lang="en-US" sz="7500" dirty="0">
                <a:solidFill>
                  <a:srgbClr val="367189"/>
                </a:solidFill>
                <a:latin typeface="DM Sans Bold" panose="020B0604020202020204" charset="0"/>
                <a:ea typeface="DengXian Light" panose="020B0503020204020204" pitchFamily="2" charset="-122"/>
              </a:rPr>
              <a:t>Amber Bardon</a:t>
            </a:r>
          </a:p>
        </p:txBody>
      </p:sp>
      <p:sp>
        <p:nvSpPr>
          <p:cNvPr id="14" name="Rectangle 13">
            <a:extLst>
              <a:ext uri="{FF2B5EF4-FFF2-40B4-BE49-F238E27FC236}">
                <a16:creationId xmlns:a16="http://schemas.microsoft.com/office/drawing/2014/main" id="{D76CD3A6-2153-A964-FBF4-B2578681326D}"/>
              </a:ext>
            </a:extLst>
          </p:cNvPr>
          <p:cNvSpPr/>
          <p:nvPr/>
        </p:nvSpPr>
        <p:spPr>
          <a:xfrm>
            <a:off x="0" y="1943100"/>
            <a:ext cx="18288000" cy="304800"/>
          </a:xfrm>
          <a:prstGeom prst="rect">
            <a:avLst/>
          </a:prstGeom>
          <a:solidFill>
            <a:srgbClr val="5E6669"/>
          </a:solidFill>
          <a:ln>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7EE849-9B1A-0B53-6508-B5D1E28A710E}"/>
              </a:ext>
            </a:extLst>
          </p:cNvPr>
          <p:cNvSpPr/>
          <p:nvPr/>
        </p:nvSpPr>
        <p:spPr>
          <a:xfrm>
            <a:off x="0" y="2"/>
            <a:ext cx="18288000" cy="208541"/>
          </a:xfrm>
          <a:prstGeom prst="rect">
            <a:avLst/>
          </a:prstGeom>
          <a:solidFill>
            <a:srgbClr val="5E6669"/>
          </a:solidFill>
          <a:ln>
            <a:solidFill>
              <a:srgbClr val="5E6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640034F2-E75F-83F0-CD0A-CF54401C260C}"/>
              </a:ext>
            </a:extLst>
          </p:cNvPr>
          <p:cNvSpPr txBox="1">
            <a:spLocks/>
          </p:cNvSpPr>
          <p:nvPr/>
        </p:nvSpPr>
        <p:spPr>
          <a:xfrm>
            <a:off x="587543" y="2476500"/>
            <a:ext cx="12496800" cy="6553086"/>
          </a:xfrm>
          <a:prstGeom prst="rect">
            <a:avLst/>
          </a:prstGeom>
        </p:spPr>
        <p:txBody>
          <a:bodyPr>
            <a:noAutofit/>
          </a:bodyPr>
          <a:lstStyle>
            <a:lvl1pPr marL="0" indent="0" algn="ctr"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2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pPr marL="457223" indent="-457223" algn="l">
              <a:buFont typeface="Wingdings" panose="05000000000000000000" pitchFamily="2" charset="2"/>
              <a:buChar char="Ø"/>
            </a:pPr>
            <a:r>
              <a:rPr lang="en-US" sz="3499" dirty="0">
                <a:solidFill>
                  <a:schemeClr val="bg1"/>
                </a:solidFill>
                <a:latin typeface="DM Sans" pitchFamily="2" charset="0"/>
              </a:rPr>
              <a:t>Founded Parasol Alliance based on a vision to transform senior living technology culture.</a:t>
            </a:r>
            <a:br>
              <a:rPr lang="en-US" sz="3499" dirty="0">
                <a:solidFill>
                  <a:schemeClr val="bg1"/>
                </a:solidFill>
                <a:latin typeface="DM Sans" pitchFamily="2" charset="0"/>
              </a:rPr>
            </a:br>
            <a:r>
              <a:rPr lang="en-US" sz="3499" dirty="0">
                <a:solidFill>
                  <a:schemeClr val="bg1"/>
                </a:solidFill>
                <a:latin typeface="DM Sans" pitchFamily="2" charset="0"/>
              </a:rPr>
              <a:t> </a:t>
            </a:r>
          </a:p>
          <a:p>
            <a:pPr marL="457223" indent="-457223" algn="l">
              <a:buFont typeface="Wingdings" panose="05000000000000000000" pitchFamily="2" charset="2"/>
              <a:buChar char="Ø"/>
            </a:pPr>
            <a:r>
              <a:rPr lang="en-US" sz="3499" dirty="0">
                <a:solidFill>
                  <a:schemeClr val="bg1"/>
                </a:solidFill>
                <a:latin typeface="DM Sans" pitchFamily="2" charset="0"/>
              </a:rPr>
              <a:t>Possesses over a decade of experience in senior living technology and strategic planning. </a:t>
            </a:r>
            <a:br>
              <a:rPr lang="en-US" sz="3499" dirty="0">
                <a:solidFill>
                  <a:schemeClr val="bg1"/>
                </a:solidFill>
                <a:latin typeface="DM Sans" pitchFamily="2" charset="0"/>
              </a:rPr>
            </a:br>
            <a:endParaRPr lang="en-US" sz="3499" dirty="0">
              <a:solidFill>
                <a:schemeClr val="bg1"/>
              </a:solidFill>
              <a:latin typeface="DM Sans" pitchFamily="2" charset="0"/>
            </a:endParaRPr>
          </a:p>
          <a:p>
            <a:pPr marL="457223" indent="-457223" algn="l">
              <a:buFont typeface="Wingdings" panose="05000000000000000000" pitchFamily="2" charset="2"/>
              <a:buChar char="Ø"/>
            </a:pPr>
            <a:r>
              <a:rPr lang="en-US" sz="3499" dirty="0">
                <a:solidFill>
                  <a:schemeClr val="bg1"/>
                </a:solidFill>
                <a:latin typeface="DM Sans" pitchFamily="2" charset="0"/>
              </a:rPr>
              <a:t>Built a 100% virtual company with a multi-state workforce and client-base.</a:t>
            </a:r>
            <a:br>
              <a:rPr lang="en-US" sz="3499" dirty="0">
                <a:solidFill>
                  <a:schemeClr val="bg1"/>
                </a:solidFill>
                <a:latin typeface="DM Sans" pitchFamily="2" charset="0"/>
              </a:rPr>
            </a:br>
            <a:endParaRPr lang="en-US" sz="3499" dirty="0">
              <a:solidFill>
                <a:schemeClr val="bg1"/>
              </a:solidFill>
              <a:latin typeface="DM Sans" pitchFamily="2" charset="0"/>
            </a:endParaRPr>
          </a:p>
          <a:p>
            <a:pPr marL="457223" indent="-457223" algn="l">
              <a:buFont typeface="Wingdings" panose="05000000000000000000" pitchFamily="2" charset="2"/>
              <a:buChar char="Ø"/>
            </a:pPr>
            <a:r>
              <a:rPr lang="en-US" sz="3495" dirty="0">
                <a:solidFill>
                  <a:schemeClr val="bg1"/>
                </a:solidFill>
                <a:latin typeface="DM Sans" pitchFamily="2" charset="0"/>
              </a:rPr>
              <a:t>Contributing member &amp; presenter for Leading Age National, VA, MD, DC, MO, IN, TN, WI, IL, Mennonite Health Assembly &amp; Channel Futures MSP 501.</a:t>
            </a:r>
          </a:p>
          <a:p>
            <a:pPr marL="457223" indent="-457223" algn="l">
              <a:buFont typeface="Wingdings" panose="05000000000000000000" pitchFamily="2" charset="2"/>
              <a:buChar char="Ø"/>
            </a:pPr>
            <a:endParaRPr lang="en-US" sz="3499" dirty="0">
              <a:solidFill>
                <a:schemeClr val="bg1"/>
              </a:solidFill>
              <a:latin typeface="DM Sans" pitchFamily="2" charset="0"/>
            </a:endParaRPr>
          </a:p>
        </p:txBody>
      </p:sp>
      <p:sp>
        <p:nvSpPr>
          <p:cNvPr id="18" name="Rectangle 17">
            <a:extLst>
              <a:ext uri="{FF2B5EF4-FFF2-40B4-BE49-F238E27FC236}">
                <a16:creationId xmlns:a16="http://schemas.microsoft.com/office/drawing/2014/main" id="{1016D909-9ECB-F2EA-D635-3B2173C70251}"/>
              </a:ext>
            </a:extLst>
          </p:cNvPr>
          <p:cNvSpPr/>
          <p:nvPr/>
        </p:nvSpPr>
        <p:spPr>
          <a:xfrm>
            <a:off x="13084343" y="2257927"/>
            <a:ext cx="5203658" cy="6695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Content Placeholder 3">
            <a:extLst>
              <a:ext uri="{FF2B5EF4-FFF2-40B4-BE49-F238E27FC236}">
                <a16:creationId xmlns:a16="http://schemas.microsoft.com/office/drawing/2014/main" id="{65D5F2E4-9951-F1A9-F347-185C3BABF80B}"/>
              </a:ext>
            </a:extLst>
          </p:cNvPr>
          <p:cNvPicPr>
            <a:picLocks noChangeAspect="1"/>
          </p:cNvPicPr>
          <p:nvPr/>
        </p:nvPicPr>
        <p:blipFill>
          <a:blip r:embed="rId3"/>
          <a:stretch>
            <a:fillRect/>
          </a:stretch>
        </p:blipFill>
        <p:spPr>
          <a:xfrm>
            <a:off x="13476371" y="2340519"/>
            <a:ext cx="4419600" cy="6246783"/>
          </a:xfrm>
          <a:prstGeom prst="rect">
            <a:avLst/>
          </a:prstGeom>
          <a:noFill/>
        </p:spPr>
      </p:pic>
      <p:cxnSp>
        <p:nvCxnSpPr>
          <p:cNvPr id="20" name="Straight Connector 19">
            <a:extLst>
              <a:ext uri="{FF2B5EF4-FFF2-40B4-BE49-F238E27FC236}">
                <a16:creationId xmlns:a16="http://schemas.microsoft.com/office/drawing/2014/main" id="{DAE73B83-003A-9ED4-DDE7-D93C0BCE5DF8}"/>
              </a:ext>
            </a:extLst>
          </p:cNvPr>
          <p:cNvCxnSpPr/>
          <p:nvPr/>
        </p:nvCxnSpPr>
        <p:spPr>
          <a:xfrm>
            <a:off x="0" y="2247900"/>
            <a:ext cx="18288000" cy="10026"/>
          </a:xfrm>
          <a:prstGeom prst="line">
            <a:avLst/>
          </a:prstGeom>
          <a:ln w="73025">
            <a:solidFill>
              <a:srgbClr val="5E666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3ED143-D9AB-B080-E3BB-4236F09951E3}"/>
              </a:ext>
            </a:extLst>
          </p:cNvPr>
          <p:cNvCxnSpPr>
            <a:cxnSpLocks/>
          </p:cNvCxnSpPr>
          <p:nvPr/>
        </p:nvCxnSpPr>
        <p:spPr>
          <a:xfrm>
            <a:off x="0" y="9329237"/>
            <a:ext cx="18288000" cy="0"/>
          </a:xfrm>
          <a:prstGeom prst="line">
            <a:avLst/>
          </a:prstGeom>
          <a:ln w="73025">
            <a:solidFill>
              <a:srgbClr val="36718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A371B4-536A-04B0-E5C2-3E951F52B8F0}"/>
              </a:ext>
            </a:extLst>
          </p:cNvPr>
          <p:cNvCxnSpPr/>
          <p:nvPr/>
        </p:nvCxnSpPr>
        <p:spPr>
          <a:xfrm>
            <a:off x="0" y="10315074"/>
            <a:ext cx="18288000" cy="10026"/>
          </a:xfrm>
          <a:prstGeom prst="line">
            <a:avLst/>
          </a:prstGeom>
          <a:ln w="73025">
            <a:solidFill>
              <a:srgbClr val="36718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9CEAB60-9954-E64C-0854-6793DA5823FD}"/>
              </a:ext>
            </a:extLst>
          </p:cNvPr>
          <p:cNvCxnSpPr>
            <a:cxnSpLocks/>
          </p:cNvCxnSpPr>
          <p:nvPr/>
        </p:nvCxnSpPr>
        <p:spPr>
          <a:xfrm flipV="1">
            <a:off x="1203" y="190500"/>
            <a:ext cx="18286797" cy="38100"/>
          </a:xfrm>
          <a:prstGeom prst="line">
            <a:avLst/>
          </a:prstGeom>
          <a:ln w="73025">
            <a:solidFill>
              <a:srgbClr val="36718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F18FB2-B00E-9B37-5F0C-D723B3B20DD1}"/>
              </a:ext>
            </a:extLst>
          </p:cNvPr>
          <p:cNvSpPr/>
          <p:nvPr/>
        </p:nvSpPr>
        <p:spPr>
          <a:xfrm>
            <a:off x="0" y="8909451"/>
            <a:ext cx="18288000" cy="1409886"/>
          </a:xfrm>
          <a:prstGeom prst="rect">
            <a:avLst/>
          </a:prstGeom>
          <a:solidFill>
            <a:srgbClr val="5E66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280758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FF5E04-3C5A-AC98-AEEF-9BAF9467DC2C}"/>
              </a:ext>
            </a:extLst>
          </p:cNvPr>
          <p:cNvSpPr/>
          <p:nvPr/>
        </p:nvSpPr>
        <p:spPr>
          <a:xfrm>
            <a:off x="-20856" y="2243109"/>
            <a:ext cx="18320286" cy="7247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E12A25-F170-834B-B602-509F87A51524}"/>
              </a:ext>
            </a:extLst>
          </p:cNvPr>
          <p:cNvSpPr txBox="1"/>
          <p:nvPr/>
        </p:nvSpPr>
        <p:spPr>
          <a:xfrm>
            <a:off x="0" y="-19049"/>
            <a:ext cx="18303240" cy="2262158"/>
          </a:xfrm>
          <a:prstGeom prst="rect">
            <a:avLst/>
          </a:prstGeom>
          <a:solidFill>
            <a:srgbClr val="367189"/>
          </a:solidFill>
          <a:ln w="63500">
            <a:noFill/>
          </a:ln>
        </p:spPr>
        <p:txBody>
          <a:bodyPr wrap="square" rtlCol="0">
            <a:spAutoFit/>
          </a:bodyPr>
          <a:lstStyle/>
          <a:p>
            <a:pPr algn="ctr"/>
            <a:r>
              <a:rPr lang="en-US" sz="7050" dirty="0">
                <a:solidFill>
                  <a:schemeClr val="bg1"/>
                </a:solidFill>
                <a:latin typeface="DM Sans Bold" charset="0"/>
              </a:rPr>
              <a:t>Innovation Technology Solutions</a:t>
            </a:r>
          </a:p>
          <a:p>
            <a:pPr algn="ctr"/>
            <a:r>
              <a:rPr lang="en-US" sz="7050" dirty="0">
                <a:solidFill>
                  <a:schemeClr val="bg1"/>
                </a:solidFill>
                <a:latin typeface="DM Sans Bold" charset="0"/>
              </a:rPr>
              <a:t>to Differentiate Your Community</a:t>
            </a:r>
          </a:p>
        </p:txBody>
      </p:sp>
      <p:cxnSp>
        <p:nvCxnSpPr>
          <p:cNvPr id="7" name="Straight Connector 6">
            <a:extLst>
              <a:ext uri="{FF2B5EF4-FFF2-40B4-BE49-F238E27FC236}">
                <a16:creationId xmlns:a16="http://schemas.microsoft.com/office/drawing/2014/main" id="{E7F0BEDB-4490-56E1-5CE0-5BA0AD10B0D4}"/>
              </a:ext>
            </a:extLst>
          </p:cNvPr>
          <p:cNvCxnSpPr>
            <a:cxnSpLocks/>
          </p:cNvCxnSpPr>
          <p:nvPr/>
        </p:nvCxnSpPr>
        <p:spPr>
          <a:xfrm>
            <a:off x="-20856" y="2247900"/>
            <a:ext cx="18308856"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DB57EF-C2D2-52E3-AC28-544FB22F3382}"/>
              </a:ext>
            </a:extLst>
          </p:cNvPr>
          <p:cNvCxnSpPr>
            <a:cxnSpLocks/>
          </p:cNvCxnSpPr>
          <p:nvPr/>
        </p:nvCxnSpPr>
        <p:spPr>
          <a:xfrm>
            <a:off x="0" y="-38100"/>
            <a:ext cx="18288000"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0E0366E-D2A9-C0C3-7B5A-CF0C3C57604B}"/>
              </a:ext>
            </a:extLst>
          </p:cNvPr>
          <p:cNvSpPr txBox="1">
            <a:spLocks/>
          </p:cNvSpPr>
          <p:nvPr/>
        </p:nvSpPr>
        <p:spPr>
          <a:xfrm>
            <a:off x="2706287" y="1943100"/>
            <a:ext cx="12833714" cy="1883204"/>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50" dirty="0">
                <a:solidFill>
                  <a:srgbClr val="226784"/>
                </a:solidFill>
                <a:latin typeface="DM Sans" pitchFamily="2" charset="0"/>
              </a:rPr>
              <a:t>Virtual Reality </a:t>
            </a:r>
          </a:p>
        </p:txBody>
      </p:sp>
      <p:sp>
        <p:nvSpPr>
          <p:cNvPr id="14" name="Rectangle 13">
            <a:extLst>
              <a:ext uri="{FF2B5EF4-FFF2-40B4-BE49-F238E27FC236}">
                <a16:creationId xmlns:a16="http://schemas.microsoft.com/office/drawing/2014/main" id="{159856AD-908B-DD01-6C56-7B95FA0F081D}"/>
              </a:ext>
            </a:extLst>
          </p:cNvPr>
          <p:cNvSpPr>
            <a:spLocks/>
          </p:cNvSpPr>
          <p:nvPr/>
        </p:nvSpPr>
        <p:spPr>
          <a:xfrm>
            <a:off x="9144001" y="3406770"/>
            <a:ext cx="9184907" cy="6084210"/>
          </a:xfrm>
          <a:prstGeom prst="rect">
            <a:avLst/>
          </a:prstGeom>
          <a:solidFill>
            <a:srgbClr val="298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Picture 15" descr="A picture containing sky, person, person&#10;&#10;Description automatically generated">
            <a:extLst>
              <a:ext uri="{FF2B5EF4-FFF2-40B4-BE49-F238E27FC236}">
                <a16:creationId xmlns:a16="http://schemas.microsoft.com/office/drawing/2014/main" id="{7F74DC02-4512-8915-059F-0F9B4FAFB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3406772"/>
            <a:ext cx="8057161" cy="6084209"/>
          </a:xfrm>
          <a:prstGeom prst="rect">
            <a:avLst/>
          </a:prstGeom>
        </p:spPr>
      </p:pic>
      <p:sp>
        <p:nvSpPr>
          <p:cNvPr id="11" name="Rectangle 10">
            <a:extLst>
              <a:ext uri="{FF2B5EF4-FFF2-40B4-BE49-F238E27FC236}">
                <a16:creationId xmlns:a16="http://schemas.microsoft.com/office/drawing/2014/main" id="{41C1784B-F6AF-38F9-B495-900E2E277629}"/>
              </a:ext>
            </a:extLst>
          </p:cNvPr>
          <p:cNvSpPr/>
          <p:nvPr/>
        </p:nvSpPr>
        <p:spPr>
          <a:xfrm>
            <a:off x="0" y="9490969"/>
            <a:ext cx="18320286" cy="986531"/>
          </a:xfrm>
          <a:prstGeom prst="rect">
            <a:avLst/>
          </a:prstGeom>
          <a:solidFill>
            <a:srgbClr val="5E6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226784"/>
              </a:solidFill>
            </a:endParaRPr>
          </a:p>
        </p:txBody>
      </p:sp>
      <p:sp>
        <p:nvSpPr>
          <p:cNvPr id="2" name="TextBox 1">
            <a:extLst>
              <a:ext uri="{FF2B5EF4-FFF2-40B4-BE49-F238E27FC236}">
                <a16:creationId xmlns:a16="http://schemas.microsoft.com/office/drawing/2014/main" id="{DC7EE6A3-70B0-D0A5-1A65-5AF00A1B0E36}"/>
              </a:ext>
            </a:extLst>
          </p:cNvPr>
          <p:cNvSpPr txBox="1"/>
          <p:nvPr/>
        </p:nvSpPr>
        <p:spPr>
          <a:xfrm>
            <a:off x="11353800" y="5167756"/>
            <a:ext cx="6172200" cy="2516073"/>
          </a:xfrm>
          <a:prstGeom prst="rect">
            <a:avLst/>
          </a:prstGeom>
          <a:noFill/>
        </p:spPr>
        <p:txBody>
          <a:bodyPr wrap="square" rtlCol="0">
            <a:spAutoFit/>
          </a:bodyPr>
          <a:lstStyle/>
          <a:p>
            <a:pPr marL="428625" indent="-428625">
              <a:buFont typeface="Arial" panose="020B0604020202020204" pitchFamily="34" charset="0"/>
              <a:buChar char="•"/>
            </a:pPr>
            <a:r>
              <a:rPr lang="en-US" sz="5250" dirty="0">
                <a:solidFill>
                  <a:schemeClr val="bg1"/>
                </a:solidFill>
                <a:latin typeface="DM Sans" pitchFamily="2" charset="0"/>
              </a:rPr>
              <a:t>Staff </a:t>
            </a:r>
          </a:p>
          <a:p>
            <a:endParaRPr lang="en-US" sz="5250" dirty="0">
              <a:solidFill>
                <a:schemeClr val="bg1"/>
              </a:solidFill>
              <a:latin typeface="DM Sans" pitchFamily="2" charset="0"/>
            </a:endParaRPr>
          </a:p>
          <a:p>
            <a:pPr marL="428625" indent="-428625">
              <a:buFont typeface="Arial" panose="020B0604020202020204" pitchFamily="34" charset="0"/>
              <a:buChar char="•"/>
            </a:pPr>
            <a:r>
              <a:rPr lang="en-US" sz="5250" dirty="0">
                <a:solidFill>
                  <a:schemeClr val="bg1"/>
                </a:solidFill>
                <a:latin typeface="DM Sans" pitchFamily="2" charset="0"/>
              </a:rPr>
              <a:t>Residents </a:t>
            </a:r>
          </a:p>
        </p:txBody>
      </p:sp>
      <p:cxnSp>
        <p:nvCxnSpPr>
          <p:cNvPr id="13" name="Straight Connector 12">
            <a:extLst>
              <a:ext uri="{FF2B5EF4-FFF2-40B4-BE49-F238E27FC236}">
                <a16:creationId xmlns:a16="http://schemas.microsoft.com/office/drawing/2014/main" id="{BBAB913F-860E-5EF8-7E34-D43F58C09B9E}"/>
              </a:ext>
            </a:extLst>
          </p:cNvPr>
          <p:cNvCxnSpPr>
            <a:cxnSpLocks/>
          </p:cNvCxnSpPr>
          <p:nvPr/>
        </p:nvCxnSpPr>
        <p:spPr>
          <a:xfrm>
            <a:off x="-29478" y="3406770"/>
            <a:ext cx="18349764"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47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A925C8-0E82-D556-9A9B-DC2C55560A5B}"/>
              </a:ext>
            </a:extLst>
          </p:cNvPr>
          <p:cNvSpPr/>
          <p:nvPr/>
        </p:nvSpPr>
        <p:spPr>
          <a:xfrm>
            <a:off x="0" y="-82412"/>
            <a:ext cx="18288000" cy="2340485"/>
          </a:xfrm>
          <a:prstGeom prst="rect">
            <a:avLst/>
          </a:prstGeom>
          <a:solidFill>
            <a:srgbClr val="3671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6EB91-0BEC-4C36-9253-EE4751480528}"/>
              </a:ext>
            </a:extLst>
          </p:cNvPr>
          <p:cNvSpPr>
            <a:spLocks noGrp="1"/>
          </p:cNvSpPr>
          <p:nvPr>
            <p:ph type="title"/>
          </p:nvPr>
        </p:nvSpPr>
        <p:spPr>
          <a:xfrm>
            <a:off x="3945835" y="504894"/>
            <a:ext cx="10396331" cy="1400898"/>
          </a:xfrm>
        </p:spPr>
        <p:txBody>
          <a:bodyPr anchor="ctr">
            <a:noAutofit/>
          </a:bodyPr>
          <a:lstStyle/>
          <a:p>
            <a:pPr algn="ctr"/>
            <a:r>
              <a:rPr lang="en-US" sz="7050" dirty="0">
                <a:solidFill>
                  <a:schemeClr val="bg1"/>
                </a:solidFill>
                <a:latin typeface="DM Sans Bold" charset="0"/>
              </a:rPr>
              <a:t>Resident Engagement Applications</a:t>
            </a:r>
          </a:p>
        </p:txBody>
      </p:sp>
      <p:pic>
        <p:nvPicPr>
          <p:cNvPr id="5" name="Picture 4" descr="Objects at a table">
            <a:extLst>
              <a:ext uri="{FF2B5EF4-FFF2-40B4-BE49-F238E27FC236}">
                <a16:creationId xmlns:a16="http://schemas.microsoft.com/office/drawing/2014/main" id="{B828FD2D-5FEE-12BC-0B83-B66E3AE9AF3C}"/>
              </a:ext>
            </a:extLst>
          </p:cNvPr>
          <p:cNvPicPr>
            <a:picLocks noChangeAspect="1"/>
          </p:cNvPicPr>
          <p:nvPr/>
        </p:nvPicPr>
        <p:blipFill rotWithShape="1">
          <a:blip r:embed="rId3"/>
          <a:srcRect t="12890" b="25316"/>
          <a:stretch/>
        </p:blipFill>
        <p:spPr>
          <a:xfrm>
            <a:off x="838200" y="2393155"/>
            <a:ext cx="16498545" cy="6835511"/>
          </a:xfrm>
          <a:prstGeom prst="rect">
            <a:avLst/>
          </a:prstGeom>
          <a:noFill/>
        </p:spPr>
      </p:pic>
      <p:sp>
        <p:nvSpPr>
          <p:cNvPr id="3" name="Content Placeholder 2">
            <a:extLst>
              <a:ext uri="{FF2B5EF4-FFF2-40B4-BE49-F238E27FC236}">
                <a16:creationId xmlns:a16="http://schemas.microsoft.com/office/drawing/2014/main" id="{262C7F27-4AFF-4B25-B42E-F9A2499BB9C8}"/>
              </a:ext>
            </a:extLst>
          </p:cNvPr>
          <p:cNvSpPr>
            <a:spLocks noGrp="1"/>
          </p:cNvSpPr>
          <p:nvPr>
            <p:ph sz="half" idx="2"/>
          </p:nvPr>
        </p:nvSpPr>
        <p:spPr>
          <a:xfrm>
            <a:off x="914399" y="2400302"/>
            <a:ext cx="17368119" cy="6788945"/>
          </a:xfrm>
        </p:spPr>
        <p:txBody>
          <a:bodyPr>
            <a:normAutofit/>
          </a:bodyPr>
          <a:lstStyle/>
          <a:p>
            <a:endParaRPr lang="en-US" dirty="0"/>
          </a:p>
          <a:p>
            <a:pPr marL="0" indent="0">
              <a:buNone/>
            </a:pPr>
            <a:endParaRPr lang="en-US" dirty="0">
              <a:solidFill>
                <a:srgbClr val="226784"/>
              </a:solidFill>
            </a:endParaRPr>
          </a:p>
          <a:p>
            <a:r>
              <a:rPr lang="en-US" dirty="0">
                <a:solidFill>
                  <a:srgbClr val="226784"/>
                </a:solidFill>
                <a:latin typeface="DM Sans" pitchFamily="2" charset="0"/>
              </a:rPr>
              <a:t>Communication</a:t>
            </a:r>
          </a:p>
          <a:p>
            <a:r>
              <a:rPr lang="en-US" dirty="0">
                <a:solidFill>
                  <a:srgbClr val="226784"/>
                </a:solidFill>
                <a:latin typeface="DM Sans" pitchFamily="2" charset="0"/>
              </a:rPr>
              <a:t>Daily living and lifestyle</a:t>
            </a:r>
          </a:p>
          <a:p>
            <a:r>
              <a:rPr lang="en-US" dirty="0">
                <a:solidFill>
                  <a:srgbClr val="226784"/>
                </a:solidFill>
                <a:latin typeface="DM Sans" pitchFamily="2" charset="0"/>
              </a:rPr>
              <a:t>Activities</a:t>
            </a:r>
          </a:p>
          <a:p>
            <a:r>
              <a:rPr lang="en-US" dirty="0">
                <a:solidFill>
                  <a:srgbClr val="226784"/>
                </a:solidFill>
                <a:latin typeface="DM Sans" pitchFamily="2" charset="0"/>
              </a:rPr>
              <a:t>Dining</a:t>
            </a:r>
          </a:p>
          <a:p>
            <a:r>
              <a:rPr lang="en-US" dirty="0">
                <a:solidFill>
                  <a:srgbClr val="226784"/>
                </a:solidFill>
                <a:latin typeface="DM Sans" pitchFamily="2" charset="0"/>
              </a:rPr>
              <a:t>Work orders</a:t>
            </a:r>
          </a:p>
          <a:p>
            <a:r>
              <a:rPr lang="en-US" dirty="0">
                <a:solidFill>
                  <a:srgbClr val="226784"/>
                </a:solidFill>
                <a:latin typeface="DM Sans" pitchFamily="2" charset="0"/>
              </a:rPr>
              <a:t>Family</a:t>
            </a:r>
          </a:p>
        </p:txBody>
      </p:sp>
      <p:cxnSp>
        <p:nvCxnSpPr>
          <p:cNvPr id="4" name="Straight Connector 3">
            <a:extLst>
              <a:ext uri="{FF2B5EF4-FFF2-40B4-BE49-F238E27FC236}">
                <a16:creationId xmlns:a16="http://schemas.microsoft.com/office/drawing/2014/main" id="{7711AF76-BB13-F915-1C23-01EFBC4F3714}"/>
              </a:ext>
            </a:extLst>
          </p:cNvPr>
          <p:cNvCxnSpPr>
            <a:cxnSpLocks/>
          </p:cNvCxnSpPr>
          <p:nvPr/>
        </p:nvCxnSpPr>
        <p:spPr>
          <a:xfrm>
            <a:off x="0" y="2324100"/>
            <a:ext cx="18288000" cy="0"/>
          </a:xfrm>
          <a:prstGeom prst="line">
            <a:avLst/>
          </a:prstGeom>
          <a:ln w="50800">
            <a:solidFill>
              <a:srgbClr val="2981A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347EEA9-C243-754A-6F01-554E7586E2E6}"/>
              </a:ext>
            </a:extLst>
          </p:cNvPr>
          <p:cNvCxnSpPr>
            <a:cxnSpLocks/>
          </p:cNvCxnSpPr>
          <p:nvPr/>
        </p:nvCxnSpPr>
        <p:spPr>
          <a:xfrm>
            <a:off x="0" y="9054383"/>
            <a:ext cx="18288000" cy="0"/>
          </a:xfrm>
          <a:prstGeom prst="line">
            <a:avLst/>
          </a:prstGeom>
          <a:ln w="50800">
            <a:solidFill>
              <a:srgbClr val="2981A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80822DB-86D9-7537-9985-DA783FF12702}"/>
              </a:ext>
            </a:extLst>
          </p:cNvPr>
          <p:cNvCxnSpPr>
            <a:cxnSpLocks/>
          </p:cNvCxnSpPr>
          <p:nvPr/>
        </p:nvCxnSpPr>
        <p:spPr>
          <a:xfrm>
            <a:off x="0" y="-38100"/>
            <a:ext cx="18288000" cy="0"/>
          </a:xfrm>
          <a:prstGeom prst="line">
            <a:avLst/>
          </a:prstGeom>
          <a:ln w="50800">
            <a:solidFill>
              <a:srgbClr val="2981A5"/>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2E21A59-FB83-1492-84E1-01268C6D1520}"/>
              </a:ext>
            </a:extLst>
          </p:cNvPr>
          <p:cNvSpPr/>
          <p:nvPr/>
        </p:nvSpPr>
        <p:spPr>
          <a:xfrm>
            <a:off x="0" y="9071016"/>
            <a:ext cx="18288000" cy="1215984"/>
          </a:xfrm>
          <a:prstGeom prst="rect">
            <a:avLst/>
          </a:prstGeom>
          <a:solidFill>
            <a:srgbClr val="3671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47437C-DAC2-72CD-987C-080E7270B91E}"/>
              </a:ext>
            </a:extLst>
          </p:cNvPr>
          <p:cNvSpPr/>
          <p:nvPr/>
        </p:nvSpPr>
        <p:spPr>
          <a:xfrm flipV="1">
            <a:off x="0" y="8953500"/>
            <a:ext cx="18296467" cy="27516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a:extLst>
              <a:ext uri="{FF2B5EF4-FFF2-40B4-BE49-F238E27FC236}">
                <a16:creationId xmlns:a16="http://schemas.microsoft.com/office/drawing/2014/main" id="{D1105808-D4D3-7634-865A-80FD906965F4}"/>
              </a:ext>
            </a:extLst>
          </p:cNvPr>
          <p:cNvSpPr/>
          <p:nvPr/>
        </p:nvSpPr>
        <p:spPr>
          <a:xfrm flipV="1">
            <a:off x="0" y="-114300"/>
            <a:ext cx="18296467" cy="27516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14">
            <a:extLst>
              <a:ext uri="{FF2B5EF4-FFF2-40B4-BE49-F238E27FC236}">
                <a16:creationId xmlns:a16="http://schemas.microsoft.com/office/drawing/2014/main" id="{E9C30533-59B2-453D-D724-A35C7F1DA78F}"/>
              </a:ext>
            </a:extLst>
          </p:cNvPr>
          <p:cNvSpPr/>
          <p:nvPr/>
        </p:nvSpPr>
        <p:spPr>
          <a:xfrm flipV="1">
            <a:off x="0" y="2268355"/>
            <a:ext cx="18296467" cy="275167"/>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92833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063462-EAB7-C218-544B-D0E61A641BFA}"/>
              </a:ext>
            </a:extLst>
          </p:cNvPr>
          <p:cNvSpPr txBox="1"/>
          <p:nvPr/>
        </p:nvSpPr>
        <p:spPr>
          <a:xfrm>
            <a:off x="-15240" y="-14258"/>
            <a:ext cx="18303240" cy="2262158"/>
          </a:xfrm>
          <a:prstGeom prst="rect">
            <a:avLst/>
          </a:prstGeom>
          <a:solidFill>
            <a:srgbClr val="5E6669"/>
          </a:solidFill>
          <a:ln w="63500">
            <a:noFill/>
          </a:ln>
        </p:spPr>
        <p:txBody>
          <a:bodyPr wrap="square" rtlCol="0">
            <a:spAutoFit/>
          </a:bodyPr>
          <a:lstStyle/>
          <a:p>
            <a:pPr algn="ctr"/>
            <a:r>
              <a:rPr lang="en-US" sz="7050" dirty="0">
                <a:solidFill>
                  <a:schemeClr val="bg1"/>
                </a:solidFill>
                <a:latin typeface="DM Sans Bold" charset="0"/>
              </a:rPr>
              <a:t>Innovation Technology Solutions</a:t>
            </a:r>
          </a:p>
          <a:p>
            <a:pPr algn="ctr"/>
            <a:r>
              <a:rPr lang="en-US" sz="7050" dirty="0">
                <a:solidFill>
                  <a:schemeClr val="bg1"/>
                </a:solidFill>
                <a:latin typeface="DM Sans Bold" charset="0"/>
              </a:rPr>
              <a:t>to Differentiate Your Community</a:t>
            </a:r>
          </a:p>
        </p:txBody>
      </p:sp>
      <p:sp>
        <p:nvSpPr>
          <p:cNvPr id="6" name="Rectangle 5">
            <a:extLst>
              <a:ext uri="{FF2B5EF4-FFF2-40B4-BE49-F238E27FC236}">
                <a16:creationId xmlns:a16="http://schemas.microsoft.com/office/drawing/2014/main" id="{F77AADD3-8F13-BB2A-3FF7-ECC919384891}"/>
              </a:ext>
            </a:extLst>
          </p:cNvPr>
          <p:cNvSpPr/>
          <p:nvPr/>
        </p:nvSpPr>
        <p:spPr>
          <a:xfrm>
            <a:off x="1" y="2308326"/>
            <a:ext cx="6456218" cy="7958330"/>
          </a:xfrm>
          <a:prstGeom prst="rect">
            <a:avLst/>
          </a:prstGeom>
          <a:solidFill>
            <a:srgbClr val="226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itle 1">
            <a:extLst>
              <a:ext uri="{FF2B5EF4-FFF2-40B4-BE49-F238E27FC236}">
                <a16:creationId xmlns:a16="http://schemas.microsoft.com/office/drawing/2014/main" id="{FFE08663-AE1E-5444-F9CB-4880474BF9D3}"/>
              </a:ext>
            </a:extLst>
          </p:cNvPr>
          <p:cNvSpPr>
            <a:spLocks noGrp="1"/>
          </p:cNvSpPr>
          <p:nvPr>
            <p:ph type="title"/>
          </p:nvPr>
        </p:nvSpPr>
        <p:spPr>
          <a:xfrm>
            <a:off x="540328" y="4906475"/>
            <a:ext cx="9243392" cy="1714500"/>
          </a:xfrm>
        </p:spPr>
        <p:txBody>
          <a:bodyPr anchor="ctr">
            <a:normAutofit/>
          </a:bodyPr>
          <a:lstStyle/>
          <a:p>
            <a:r>
              <a:rPr lang="en-US" sz="6150" dirty="0">
                <a:solidFill>
                  <a:schemeClr val="bg1"/>
                </a:solidFill>
                <a:latin typeface="DM Sans" pitchFamily="2" charset="0"/>
              </a:rPr>
              <a:t>Smart Homes</a:t>
            </a:r>
          </a:p>
        </p:txBody>
      </p:sp>
      <p:pic>
        <p:nvPicPr>
          <p:cNvPr id="12" name="Picture 11" descr="A hand holding a cell phone&#10;&#10;Description automatically generated with medium confidence">
            <a:extLst>
              <a:ext uri="{FF2B5EF4-FFF2-40B4-BE49-F238E27FC236}">
                <a16:creationId xmlns:a16="http://schemas.microsoft.com/office/drawing/2014/main" id="{A2D75F34-80B2-ABB4-62BF-45435A74F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218" y="2308325"/>
            <a:ext cx="6240282" cy="5288996"/>
          </a:xfrm>
          <a:prstGeom prst="rect">
            <a:avLst/>
          </a:prstGeom>
        </p:spPr>
      </p:pic>
      <p:cxnSp>
        <p:nvCxnSpPr>
          <p:cNvPr id="13" name="Straight Connector 12">
            <a:extLst>
              <a:ext uri="{FF2B5EF4-FFF2-40B4-BE49-F238E27FC236}">
                <a16:creationId xmlns:a16="http://schemas.microsoft.com/office/drawing/2014/main" id="{CC2AE1CD-D56B-71FA-6BEC-161B1324366E}"/>
              </a:ext>
            </a:extLst>
          </p:cNvPr>
          <p:cNvCxnSpPr>
            <a:cxnSpLocks/>
          </p:cNvCxnSpPr>
          <p:nvPr/>
        </p:nvCxnSpPr>
        <p:spPr>
          <a:xfrm>
            <a:off x="0" y="10266656"/>
            <a:ext cx="18288000" cy="0"/>
          </a:xfrm>
          <a:prstGeom prst="line">
            <a:avLst/>
          </a:prstGeom>
          <a:ln w="50800">
            <a:solidFill>
              <a:srgbClr val="E54A1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40B35E1-13A5-C6CE-7116-571EFD564A82}"/>
              </a:ext>
            </a:extLst>
          </p:cNvPr>
          <p:cNvCxnSpPr>
            <a:cxnSpLocks/>
          </p:cNvCxnSpPr>
          <p:nvPr/>
        </p:nvCxnSpPr>
        <p:spPr>
          <a:xfrm>
            <a:off x="9699" y="2304606"/>
            <a:ext cx="18288000" cy="0"/>
          </a:xfrm>
          <a:prstGeom prst="line">
            <a:avLst/>
          </a:prstGeom>
          <a:ln w="50800">
            <a:solidFill>
              <a:srgbClr val="E54A1D"/>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F31D9EC-3F79-02A2-8E62-9E4F5F032493}"/>
              </a:ext>
            </a:extLst>
          </p:cNvPr>
          <p:cNvSpPr/>
          <p:nvPr/>
        </p:nvSpPr>
        <p:spPr>
          <a:xfrm>
            <a:off x="6456218" y="7597321"/>
            <a:ext cx="6240282" cy="2648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7FFE59-7752-DA26-DE31-75E0EBF2D554}"/>
              </a:ext>
            </a:extLst>
          </p:cNvPr>
          <p:cNvSpPr/>
          <p:nvPr/>
        </p:nvSpPr>
        <p:spPr>
          <a:xfrm>
            <a:off x="12696500" y="2365383"/>
            <a:ext cx="5591500" cy="303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8E245F3-57C5-B95A-4A88-D3C73117E390}"/>
              </a:ext>
            </a:extLst>
          </p:cNvPr>
          <p:cNvSpPr/>
          <p:nvPr/>
        </p:nvSpPr>
        <p:spPr>
          <a:xfrm flipV="1">
            <a:off x="0" y="2256367"/>
            <a:ext cx="18296467" cy="220133"/>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BA93ECE9-FDB0-CCC8-A0F3-00893234CAC9}"/>
              </a:ext>
            </a:extLst>
          </p:cNvPr>
          <p:cNvSpPr/>
          <p:nvPr/>
        </p:nvSpPr>
        <p:spPr>
          <a:xfrm flipV="1">
            <a:off x="-23707" y="-14260"/>
            <a:ext cx="18296467" cy="137849"/>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F81E52D6-F35D-FB8A-2EE0-19208663BC9B}"/>
              </a:ext>
            </a:extLst>
          </p:cNvPr>
          <p:cNvSpPr/>
          <p:nvPr/>
        </p:nvSpPr>
        <p:spPr>
          <a:xfrm flipV="1">
            <a:off x="-15240" y="10046523"/>
            <a:ext cx="18296467" cy="220133"/>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9" descr="A close up of a steering wheel&#10;&#10;Description automatically generated with low confidence">
            <a:extLst>
              <a:ext uri="{FF2B5EF4-FFF2-40B4-BE49-F238E27FC236}">
                <a16:creationId xmlns:a16="http://schemas.microsoft.com/office/drawing/2014/main" id="{A1600890-8C0C-D6B2-CE1C-C7F97AEC4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2218" y="5478705"/>
            <a:ext cx="5735783" cy="4808295"/>
          </a:xfrm>
          <a:prstGeom prst="rect">
            <a:avLst/>
          </a:prstGeom>
        </p:spPr>
      </p:pic>
    </p:spTree>
    <p:extLst>
      <p:ext uri="{BB962C8B-B14F-4D97-AF65-F5344CB8AC3E}">
        <p14:creationId xmlns:p14="http://schemas.microsoft.com/office/powerpoint/2010/main" val="1970837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63BF5F-A132-B7F4-0717-3B0989A8FFDF}"/>
              </a:ext>
            </a:extLst>
          </p:cNvPr>
          <p:cNvSpPr/>
          <p:nvPr/>
        </p:nvSpPr>
        <p:spPr>
          <a:xfrm>
            <a:off x="-43928" y="3931528"/>
            <a:ext cx="18312939" cy="6636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a:t>
            </a:r>
          </a:p>
        </p:txBody>
      </p:sp>
      <p:sp>
        <p:nvSpPr>
          <p:cNvPr id="2" name="Title 1">
            <a:extLst>
              <a:ext uri="{FF2B5EF4-FFF2-40B4-BE49-F238E27FC236}">
                <a16:creationId xmlns:a16="http://schemas.microsoft.com/office/drawing/2014/main" id="{892E0CF8-56CE-4B9F-94FF-32223928A28A}"/>
              </a:ext>
            </a:extLst>
          </p:cNvPr>
          <p:cNvSpPr>
            <a:spLocks noGrp="1"/>
          </p:cNvSpPr>
          <p:nvPr>
            <p:ph type="title"/>
          </p:nvPr>
        </p:nvSpPr>
        <p:spPr>
          <a:xfrm>
            <a:off x="4191000" y="1943100"/>
            <a:ext cx="9567534" cy="1592991"/>
          </a:xfrm>
        </p:spPr>
        <p:txBody>
          <a:bodyPr vert="horz" lIns="137160" tIns="68580" rIns="137160" bIns="68580" rtlCol="0" anchor="b">
            <a:normAutofit/>
          </a:bodyPr>
          <a:lstStyle/>
          <a:p>
            <a:pPr algn="ctr"/>
            <a:r>
              <a:rPr lang="en-US" sz="6750" spc="-150" dirty="0">
                <a:solidFill>
                  <a:srgbClr val="226784"/>
                </a:solidFill>
                <a:latin typeface="DM Sans" pitchFamily="2" charset="0"/>
              </a:rPr>
              <a:t>  Falls Technology</a:t>
            </a:r>
          </a:p>
        </p:txBody>
      </p:sp>
      <p:sp>
        <p:nvSpPr>
          <p:cNvPr id="3" name="TextBox 2">
            <a:extLst>
              <a:ext uri="{FF2B5EF4-FFF2-40B4-BE49-F238E27FC236}">
                <a16:creationId xmlns:a16="http://schemas.microsoft.com/office/drawing/2014/main" id="{1B7CDE57-D820-A104-B4DD-FF6A6A4D8434}"/>
              </a:ext>
            </a:extLst>
          </p:cNvPr>
          <p:cNvSpPr txBox="1"/>
          <p:nvPr/>
        </p:nvSpPr>
        <p:spPr>
          <a:xfrm>
            <a:off x="-15240" y="1"/>
            <a:ext cx="18303240" cy="2262158"/>
          </a:xfrm>
          <a:prstGeom prst="rect">
            <a:avLst/>
          </a:prstGeom>
          <a:solidFill>
            <a:srgbClr val="367189"/>
          </a:solidFill>
          <a:ln w="63500">
            <a:noFill/>
          </a:ln>
        </p:spPr>
        <p:txBody>
          <a:bodyPr wrap="square" rtlCol="0">
            <a:spAutoFit/>
          </a:bodyPr>
          <a:lstStyle/>
          <a:p>
            <a:pPr algn="ctr"/>
            <a:r>
              <a:rPr lang="en-US" sz="7050" dirty="0">
                <a:solidFill>
                  <a:schemeClr val="bg1"/>
                </a:solidFill>
                <a:latin typeface="DM Sans Bold" charset="0"/>
              </a:rPr>
              <a:t>Innovation Technology Solutions</a:t>
            </a:r>
          </a:p>
          <a:p>
            <a:pPr algn="ctr"/>
            <a:r>
              <a:rPr lang="en-US" sz="7050" dirty="0">
                <a:solidFill>
                  <a:schemeClr val="bg1"/>
                </a:solidFill>
                <a:latin typeface="DM Sans Bold" charset="0"/>
              </a:rPr>
              <a:t>to Differentiate Your Community</a:t>
            </a:r>
          </a:p>
        </p:txBody>
      </p:sp>
      <p:cxnSp>
        <p:nvCxnSpPr>
          <p:cNvPr id="7" name="Straight Connector 6">
            <a:extLst>
              <a:ext uri="{FF2B5EF4-FFF2-40B4-BE49-F238E27FC236}">
                <a16:creationId xmlns:a16="http://schemas.microsoft.com/office/drawing/2014/main" id="{0898B58D-F72F-212B-C9DE-165243284122}"/>
              </a:ext>
            </a:extLst>
          </p:cNvPr>
          <p:cNvCxnSpPr>
            <a:cxnSpLocks/>
          </p:cNvCxnSpPr>
          <p:nvPr/>
        </p:nvCxnSpPr>
        <p:spPr>
          <a:xfrm>
            <a:off x="9699" y="2247900"/>
            <a:ext cx="18288000"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45D0630-D80A-0A98-7F83-0DD03016A1C2}"/>
              </a:ext>
            </a:extLst>
          </p:cNvPr>
          <p:cNvCxnSpPr>
            <a:cxnSpLocks/>
          </p:cNvCxnSpPr>
          <p:nvPr/>
        </p:nvCxnSpPr>
        <p:spPr>
          <a:xfrm>
            <a:off x="-15240" y="39389"/>
            <a:ext cx="18288000"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DC95703-02FF-843C-1802-136CC57E401E}"/>
              </a:ext>
            </a:extLst>
          </p:cNvPr>
          <p:cNvSpPr/>
          <p:nvPr/>
        </p:nvSpPr>
        <p:spPr>
          <a:xfrm>
            <a:off x="16948673" y="3750410"/>
            <a:ext cx="1339327" cy="6732999"/>
          </a:xfrm>
          <a:prstGeom prst="rect">
            <a:avLst/>
          </a:prstGeom>
          <a:solidFill>
            <a:srgbClr val="367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33284A4-7BBB-6346-7B9B-1E5E31CC6BD3}"/>
              </a:ext>
            </a:extLst>
          </p:cNvPr>
          <p:cNvSpPr/>
          <p:nvPr/>
        </p:nvSpPr>
        <p:spPr>
          <a:xfrm>
            <a:off x="-43928" y="3729121"/>
            <a:ext cx="1339327" cy="6961598"/>
          </a:xfrm>
          <a:prstGeom prst="rect">
            <a:avLst/>
          </a:prstGeom>
          <a:solidFill>
            <a:srgbClr val="367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CE8C236-CE1E-96E8-3D88-9C191771F74E}"/>
              </a:ext>
            </a:extLst>
          </p:cNvPr>
          <p:cNvSpPr/>
          <p:nvPr/>
        </p:nvSpPr>
        <p:spPr>
          <a:xfrm>
            <a:off x="8427801" y="3695700"/>
            <a:ext cx="1339327" cy="6766420"/>
          </a:xfrm>
          <a:prstGeom prst="rect">
            <a:avLst/>
          </a:prstGeom>
          <a:solidFill>
            <a:srgbClr val="367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3212C5-37AA-E599-0A26-9338252BE8E8}"/>
              </a:ext>
            </a:extLst>
          </p:cNvPr>
          <p:cNvSpPr/>
          <p:nvPr/>
        </p:nvSpPr>
        <p:spPr>
          <a:xfrm>
            <a:off x="-63652" y="3543300"/>
            <a:ext cx="18331928" cy="7300942"/>
          </a:xfrm>
          <a:prstGeom prst="rect">
            <a:avLst/>
          </a:prstGeom>
          <a:solidFill>
            <a:srgbClr val="3671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6CAF2B-39BE-3270-3B69-2649BA557713}"/>
              </a:ext>
            </a:extLst>
          </p:cNvPr>
          <p:cNvSpPr txBox="1"/>
          <p:nvPr/>
        </p:nvSpPr>
        <p:spPr>
          <a:xfrm>
            <a:off x="1219752" y="4344982"/>
            <a:ext cx="5562600" cy="4557530"/>
          </a:xfrm>
          <a:prstGeom prst="rect">
            <a:avLst/>
          </a:prstGeom>
          <a:noFill/>
        </p:spPr>
        <p:txBody>
          <a:bodyPr wrap="square" rtlCol="0">
            <a:spAutoFit/>
          </a:bodyPr>
          <a:lstStyle/>
          <a:p>
            <a:pPr>
              <a:lnSpc>
                <a:spcPct val="150000"/>
              </a:lnSpc>
            </a:pPr>
            <a:r>
              <a:rPr lang="en-US" sz="4100" u="sng" dirty="0">
                <a:solidFill>
                  <a:schemeClr val="bg1"/>
                </a:solidFill>
                <a:latin typeface="DM Sans" pitchFamily="2" charset="0"/>
              </a:rPr>
              <a:t>AI devices</a:t>
            </a:r>
          </a:p>
          <a:p>
            <a:pPr marL="571500" indent="-571500">
              <a:lnSpc>
                <a:spcPct val="150000"/>
              </a:lnSpc>
              <a:buFont typeface="Arial" panose="020B0604020202020204" pitchFamily="34" charset="0"/>
              <a:buChar char="•"/>
            </a:pPr>
            <a:r>
              <a:rPr lang="en-US" sz="3900" dirty="0">
                <a:solidFill>
                  <a:schemeClr val="bg1"/>
                </a:solidFill>
                <a:latin typeface="DM Sans" pitchFamily="2" charset="0"/>
              </a:rPr>
              <a:t>Cameras</a:t>
            </a:r>
          </a:p>
          <a:p>
            <a:pPr marL="571500" indent="-571500">
              <a:lnSpc>
                <a:spcPct val="150000"/>
              </a:lnSpc>
              <a:buFont typeface="Arial" panose="020B0604020202020204" pitchFamily="34" charset="0"/>
              <a:buChar char="•"/>
            </a:pPr>
            <a:r>
              <a:rPr lang="en-US" sz="3900" dirty="0">
                <a:solidFill>
                  <a:schemeClr val="bg1"/>
                </a:solidFill>
                <a:latin typeface="DM Sans" pitchFamily="2" charset="0"/>
              </a:rPr>
              <a:t>Active monitoring</a:t>
            </a:r>
          </a:p>
          <a:p>
            <a:pPr marL="571500" indent="-571500">
              <a:lnSpc>
                <a:spcPct val="150000"/>
              </a:lnSpc>
              <a:buFont typeface="Arial" panose="020B0604020202020204" pitchFamily="34" charset="0"/>
              <a:buChar char="•"/>
            </a:pPr>
            <a:r>
              <a:rPr lang="en-US" sz="3900" dirty="0">
                <a:solidFill>
                  <a:schemeClr val="bg1"/>
                </a:solidFill>
                <a:latin typeface="DM Sans" pitchFamily="2" charset="0"/>
              </a:rPr>
              <a:t>Smart lamps / toilets</a:t>
            </a:r>
          </a:p>
          <a:p>
            <a:pPr marL="571500" indent="-571500">
              <a:lnSpc>
                <a:spcPct val="150000"/>
              </a:lnSpc>
              <a:buFont typeface="Arial" panose="020B0604020202020204" pitchFamily="34" charset="0"/>
              <a:buChar char="•"/>
            </a:pPr>
            <a:r>
              <a:rPr lang="en-US" sz="3900" dirty="0">
                <a:solidFill>
                  <a:schemeClr val="bg1"/>
                </a:solidFill>
                <a:latin typeface="DM Sans" pitchFamily="2" charset="0"/>
              </a:rPr>
              <a:t>Wearables</a:t>
            </a:r>
          </a:p>
        </p:txBody>
      </p:sp>
      <p:sp>
        <p:nvSpPr>
          <p:cNvPr id="13" name="Rectangle 12">
            <a:extLst>
              <a:ext uri="{FF2B5EF4-FFF2-40B4-BE49-F238E27FC236}">
                <a16:creationId xmlns:a16="http://schemas.microsoft.com/office/drawing/2014/main" id="{FEE0FC22-8FA5-E08A-577E-E48A3C0CF0D4}"/>
              </a:ext>
            </a:extLst>
          </p:cNvPr>
          <p:cNvSpPr/>
          <p:nvPr/>
        </p:nvSpPr>
        <p:spPr>
          <a:xfrm flipV="1">
            <a:off x="-15239" y="-157077"/>
            <a:ext cx="18311706" cy="153880"/>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ectangle 15">
            <a:extLst>
              <a:ext uri="{FF2B5EF4-FFF2-40B4-BE49-F238E27FC236}">
                <a16:creationId xmlns:a16="http://schemas.microsoft.com/office/drawing/2014/main" id="{2A77285E-A3FA-E8BB-1873-8F2E05AA2549}"/>
              </a:ext>
            </a:extLst>
          </p:cNvPr>
          <p:cNvSpPr/>
          <p:nvPr/>
        </p:nvSpPr>
        <p:spPr>
          <a:xfrm flipV="1">
            <a:off x="-23706" y="2200599"/>
            <a:ext cx="18311706" cy="153880"/>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Rectangle 16">
            <a:extLst>
              <a:ext uri="{FF2B5EF4-FFF2-40B4-BE49-F238E27FC236}">
                <a16:creationId xmlns:a16="http://schemas.microsoft.com/office/drawing/2014/main" id="{8074196A-2303-1861-AD78-4F4CE8FC1EB0}"/>
              </a:ext>
            </a:extLst>
          </p:cNvPr>
          <p:cNvSpPr/>
          <p:nvPr/>
        </p:nvSpPr>
        <p:spPr>
          <a:xfrm flipV="1">
            <a:off x="-43928" y="10690719"/>
            <a:ext cx="18331928" cy="243981"/>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descr="A picture containing indoor&#10;&#10;Description automatically generated">
            <a:extLst>
              <a:ext uri="{FF2B5EF4-FFF2-40B4-BE49-F238E27FC236}">
                <a16:creationId xmlns:a16="http://schemas.microsoft.com/office/drawing/2014/main" id="{5B2A2852-DD38-1498-272E-4EA2D973A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694" y="6667500"/>
            <a:ext cx="5908401" cy="4953000"/>
          </a:xfrm>
          <a:prstGeom prst="rect">
            <a:avLst/>
          </a:prstGeom>
        </p:spPr>
      </p:pic>
      <p:pic>
        <p:nvPicPr>
          <p:cNvPr id="29" name="Picture 28" descr="A picture containing person, green, indoor, hand&#10;&#10;Description automatically generated">
            <a:extLst>
              <a:ext uri="{FF2B5EF4-FFF2-40B4-BE49-F238E27FC236}">
                <a16:creationId xmlns:a16="http://schemas.microsoft.com/office/drawing/2014/main" id="{7C0E72FF-F3F5-B927-DC82-458EE949B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0258" y="3196385"/>
            <a:ext cx="5867742" cy="4918915"/>
          </a:xfrm>
          <a:prstGeom prst="rect">
            <a:avLst/>
          </a:prstGeom>
        </p:spPr>
      </p:pic>
      <p:sp>
        <p:nvSpPr>
          <p:cNvPr id="34" name="Rectangle 33">
            <a:extLst>
              <a:ext uri="{FF2B5EF4-FFF2-40B4-BE49-F238E27FC236}">
                <a16:creationId xmlns:a16="http://schemas.microsoft.com/office/drawing/2014/main" id="{6320D2EA-2002-6EF2-F98C-55CB04AB0F4A}"/>
              </a:ext>
            </a:extLst>
          </p:cNvPr>
          <p:cNvSpPr/>
          <p:nvPr/>
        </p:nvSpPr>
        <p:spPr>
          <a:xfrm flipV="1">
            <a:off x="-27093" y="3543300"/>
            <a:ext cx="18311706" cy="153880"/>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149510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5"/>
            <a:extLst>
              <a:ext uri="{FF2B5EF4-FFF2-40B4-BE49-F238E27FC236}">
                <a16:creationId xmlns:a16="http://schemas.microsoft.com/office/drawing/2014/main" id="{2693555A-CA62-583D-2190-766DEFE59B0B}"/>
              </a:ext>
            </a:extLst>
          </p:cNvPr>
          <p:cNvSpPr/>
          <p:nvPr/>
        </p:nvSpPr>
        <p:spPr>
          <a:xfrm>
            <a:off x="0" y="38100"/>
            <a:ext cx="18288000" cy="10287000"/>
          </a:xfrm>
          <a:prstGeom prst="rect">
            <a:avLst/>
          </a:prstGeom>
          <a:solidFill>
            <a:srgbClr val="3671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F33008-94B7-759A-383A-AC9F5CA45C00}"/>
              </a:ext>
            </a:extLst>
          </p:cNvPr>
          <p:cNvSpPr>
            <a:spLocks noGrp="1"/>
          </p:cNvSpPr>
          <p:nvPr>
            <p:ph type="title"/>
          </p:nvPr>
        </p:nvSpPr>
        <p:spPr>
          <a:xfrm>
            <a:off x="1257300" y="419100"/>
            <a:ext cx="15773400" cy="1988345"/>
          </a:xfrm>
        </p:spPr>
        <p:txBody>
          <a:bodyPr/>
          <a:lstStyle/>
          <a:p>
            <a:pPr algn="ctr"/>
            <a:r>
              <a:rPr lang="en-US" sz="6500" dirty="0">
                <a:solidFill>
                  <a:schemeClr val="bg1"/>
                </a:solidFill>
                <a:latin typeface="DM Sans Bold" charset="0"/>
              </a:rPr>
              <a:t>New Construction Technology </a:t>
            </a:r>
          </a:p>
        </p:txBody>
      </p:sp>
      <p:cxnSp>
        <p:nvCxnSpPr>
          <p:cNvPr id="7" name="Straight Connector 6">
            <a:extLst>
              <a:ext uri="{FF2B5EF4-FFF2-40B4-BE49-F238E27FC236}">
                <a16:creationId xmlns:a16="http://schemas.microsoft.com/office/drawing/2014/main" id="{4B5A4A9E-9A6E-3546-DA8F-7EEA39689BFE}"/>
              </a:ext>
            </a:extLst>
          </p:cNvPr>
          <p:cNvCxnSpPr>
            <a:cxnSpLocks/>
          </p:cNvCxnSpPr>
          <p:nvPr/>
        </p:nvCxnSpPr>
        <p:spPr>
          <a:xfrm flipV="1">
            <a:off x="-1" y="38100"/>
            <a:ext cx="18288001" cy="38100"/>
          </a:xfrm>
          <a:prstGeom prst="line">
            <a:avLst/>
          </a:prstGeom>
          <a:ln w="63500">
            <a:solidFill>
              <a:srgbClr val="E54A1D"/>
            </a:solidFill>
          </a:ln>
        </p:spPr>
        <p:style>
          <a:lnRef idx="1">
            <a:schemeClr val="accent1"/>
          </a:lnRef>
          <a:fillRef idx="0">
            <a:schemeClr val="accent1"/>
          </a:fillRef>
          <a:effectRef idx="0">
            <a:schemeClr val="accent1"/>
          </a:effectRef>
          <a:fontRef idx="minor">
            <a:schemeClr val="tx1"/>
          </a:fontRef>
        </p:style>
      </p:cxnSp>
      <p:pic>
        <p:nvPicPr>
          <p:cNvPr id="5" name="LA clip.aup-short.3">
            <a:hlinkClick r:id="" action="ppaction://media"/>
            <a:extLst>
              <a:ext uri="{FF2B5EF4-FFF2-40B4-BE49-F238E27FC236}">
                <a16:creationId xmlns:a16="http://schemas.microsoft.com/office/drawing/2014/main" id="{E3A0051D-D716-3122-C73F-6F5DEBB018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42430" y="3072745"/>
            <a:ext cx="609600" cy="609600"/>
          </a:xfrm>
          <a:prstGeom prst="rect">
            <a:avLst/>
          </a:prstGeom>
          <a:solidFill>
            <a:srgbClr val="2981A5"/>
          </a:solidFill>
          <a:effectLst>
            <a:outerShdw blurRad="50800" dist="50800" dir="5400000" algn="ctr" rotWithShape="0">
              <a:srgbClr val="097CAF"/>
            </a:outerShdw>
          </a:effectLst>
        </p:spPr>
      </p:pic>
      <p:sp>
        <p:nvSpPr>
          <p:cNvPr id="11" name="TextBox 10">
            <a:extLst>
              <a:ext uri="{FF2B5EF4-FFF2-40B4-BE49-F238E27FC236}">
                <a16:creationId xmlns:a16="http://schemas.microsoft.com/office/drawing/2014/main" id="{F692D46A-CCF2-B8D1-0DDA-71D1EDEAC61C}"/>
              </a:ext>
            </a:extLst>
          </p:cNvPr>
          <p:cNvSpPr txBox="1"/>
          <p:nvPr/>
        </p:nvSpPr>
        <p:spPr>
          <a:xfrm>
            <a:off x="10993967" y="2125801"/>
            <a:ext cx="6019800" cy="3170099"/>
          </a:xfrm>
          <a:prstGeom prst="rect">
            <a:avLst/>
          </a:prstGeom>
          <a:noFill/>
        </p:spPr>
        <p:txBody>
          <a:bodyPr wrap="square" rtlCol="0">
            <a:spAutoFit/>
          </a:bodyPr>
          <a:lstStyle/>
          <a:p>
            <a:pPr algn="ctr"/>
            <a:r>
              <a:rPr lang="en-US" sz="4000" dirty="0">
                <a:solidFill>
                  <a:schemeClr val="bg1"/>
                </a:solidFill>
                <a:latin typeface="DM Sans" pitchFamily="2" charset="0"/>
              </a:rPr>
              <a:t>“A Day in the Life”</a:t>
            </a:r>
          </a:p>
          <a:p>
            <a:pPr algn="ctr"/>
            <a:endParaRPr lang="en-US" sz="4000" dirty="0">
              <a:solidFill>
                <a:schemeClr val="bg1"/>
              </a:solidFill>
              <a:latin typeface="DM Sans" pitchFamily="2" charset="0"/>
            </a:endParaRPr>
          </a:p>
          <a:p>
            <a:pPr algn="ctr"/>
            <a:endParaRPr lang="en-US" sz="4000" dirty="0">
              <a:solidFill>
                <a:schemeClr val="bg1"/>
              </a:solidFill>
              <a:latin typeface="DM Sans" pitchFamily="2" charset="0"/>
            </a:endParaRPr>
          </a:p>
          <a:p>
            <a:pPr algn="ctr"/>
            <a:r>
              <a:rPr lang="en-US" sz="4000" dirty="0">
                <a:solidFill>
                  <a:schemeClr val="bg1"/>
                </a:solidFill>
                <a:latin typeface="DM Sans" pitchFamily="2" charset="0"/>
              </a:rPr>
              <a:t>Raising Tech Podcast</a:t>
            </a:r>
          </a:p>
          <a:p>
            <a:pPr algn="ctr"/>
            <a:r>
              <a:rPr lang="en-US" sz="4000" dirty="0">
                <a:solidFill>
                  <a:schemeClr val="bg1"/>
                </a:solidFill>
                <a:latin typeface="DM Sans" pitchFamily="2" charset="0"/>
              </a:rPr>
              <a:t>Season 1, Episode 9</a:t>
            </a:r>
          </a:p>
        </p:txBody>
      </p:sp>
      <p:sp>
        <p:nvSpPr>
          <p:cNvPr id="13" name="Rectangle 12">
            <a:extLst>
              <a:ext uri="{FF2B5EF4-FFF2-40B4-BE49-F238E27FC236}">
                <a16:creationId xmlns:a16="http://schemas.microsoft.com/office/drawing/2014/main" id="{22D5EF5D-A0BA-C3D8-2F9E-8EBBE26B2671}"/>
              </a:ext>
            </a:extLst>
          </p:cNvPr>
          <p:cNvSpPr/>
          <p:nvPr/>
        </p:nvSpPr>
        <p:spPr>
          <a:xfrm>
            <a:off x="1" y="1752160"/>
            <a:ext cx="9448800" cy="8596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8578F9-A688-72B4-3386-ACCAEF415C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1737569"/>
            <a:ext cx="9448799" cy="6072929"/>
          </a:xfrm>
          <a:prstGeom prst="rect">
            <a:avLst/>
          </a:prstGeom>
        </p:spPr>
      </p:pic>
      <p:cxnSp>
        <p:nvCxnSpPr>
          <p:cNvPr id="8" name="Straight Connector 7">
            <a:extLst>
              <a:ext uri="{FF2B5EF4-FFF2-40B4-BE49-F238E27FC236}">
                <a16:creationId xmlns:a16="http://schemas.microsoft.com/office/drawing/2014/main" id="{77B06390-472B-105F-2BC4-BE99667ABAF5}"/>
              </a:ext>
            </a:extLst>
          </p:cNvPr>
          <p:cNvCxnSpPr/>
          <p:nvPr/>
        </p:nvCxnSpPr>
        <p:spPr>
          <a:xfrm>
            <a:off x="0" y="1714500"/>
            <a:ext cx="18288000" cy="0"/>
          </a:xfrm>
          <a:prstGeom prst="line">
            <a:avLst/>
          </a:prstGeom>
          <a:ln w="63500">
            <a:solidFill>
              <a:srgbClr val="E54A1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3EAAC6-201A-8A23-7814-AAEB4D22DD92}"/>
              </a:ext>
            </a:extLst>
          </p:cNvPr>
          <p:cNvCxnSpPr>
            <a:cxnSpLocks/>
          </p:cNvCxnSpPr>
          <p:nvPr/>
        </p:nvCxnSpPr>
        <p:spPr>
          <a:xfrm flipV="1">
            <a:off x="0" y="7810498"/>
            <a:ext cx="9448797" cy="4233"/>
          </a:xfrm>
          <a:prstGeom prst="line">
            <a:avLst/>
          </a:prstGeom>
          <a:ln w="63500">
            <a:solidFill>
              <a:srgbClr val="E54A1D"/>
            </a:solidFill>
          </a:ln>
        </p:spPr>
        <p:style>
          <a:lnRef idx="1">
            <a:schemeClr val="accent1"/>
          </a:lnRef>
          <a:fillRef idx="0">
            <a:schemeClr val="accent1"/>
          </a:fillRef>
          <a:effectRef idx="0">
            <a:schemeClr val="accent1"/>
          </a:effectRef>
          <a:fontRef idx="minor">
            <a:schemeClr val="tx1"/>
          </a:fontRef>
        </p:style>
      </p:cxnSp>
      <p:pic>
        <p:nvPicPr>
          <p:cNvPr id="17" name="Picture 16" descr="Diagram&#10;&#10;Description automatically generated with low confidence">
            <a:hlinkClick r:id="rId8"/>
            <a:extLst>
              <a:ext uri="{FF2B5EF4-FFF2-40B4-BE49-F238E27FC236}">
                <a16:creationId xmlns:a16="http://schemas.microsoft.com/office/drawing/2014/main" id="{C10F042E-D7EB-D262-0AF2-3BFDFBE0E3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7830" y="5219700"/>
            <a:ext cx="6019800" cy="5046386"/>
          </a:xfrm>
          <a:prstGeom prst="rect">
            <a:avLst/>
          </a:prstGeom>
        </p:spPr>
      </p:pic>
    </p:spTree>
    <p:extLst>
      <p:ext uri="{BB962C8B-B14F-4D97-AF65-F5344CB8AC3E}">
        <p14:creationId xmlns:p14="http://schemas.microsoft.com/office/powerpoint/2010/main" val="273537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5E9761-306B-0EC4-CBA8-691806CC564D}"/>
              </a:ext>
            </a:extLst>
          </p:cNvPr>
          <p:cNvSpPr/>
          <p:nvPr/>
        </p:nvSpPr>
        <p:spPr>
          <a:xfrm>
            <a:off x="-20856" y="2262159"/>
            <a:ext cx="18288000" cy="78191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923519-0661-427D-80B6-D37FC40569D3}"/>
              </a:ext>
            </a:extLst>
          </p:cNvPr>
          <p:cNvSpPr>
            <a:spLocks noGrp="1"/>
          </p:cNvSpPr>
          <p:nvPr>
            <p:ph type="title"/>
          </p:nvPr>
        </p:nvSpPr>
        <p:spPr>
          <a:xfrm>
            <a:off x="-567318" y="1888696"/>
            <a:ext cx="12833714" cy="1883204"/>
          </a:xfrm>
        </p:spPr>
        <p:txBody>
          <a:bodyPr vert="horz" lIns="137160" tIns="68580" rIns="137160" bIns="68580" rtlCol="0" anchor="ctr">
            <a:normAutofit/>
          </a:bodyPr>
          <a:lstStyle/>
          <a:p>
            <a:pPr algn="ctr"/>
            <a:r>
              <a:rPr lang="en-US" sz="4950" dirty="0">
                <a:solidFill>
                  <a:srgbClr val="226784"/>
                </a:solidFill>
                <a:latin typeface="DM Sans" pitchFamily="2" charset="0"/>
              </a:rPr>
              <a:t>Robotics and Artificial Intelligence (AI)</a:t>
            </a:r>
          </a:p>
        </p:txBody>
      </p:sp>
      <p:sp>
        <p:nvSpPr>
          <p:cNvPr id="3" name="Content Placeholder 2">
            <a:extLst>
              <a:ext uri="{FF2B5EF4-FFF2-40B4-BE49-F238E27FC236}">
                <a16:creationId xmlns:a16="http://schemas.microsoft.com/office/drawing/2014/main" id="{083340FA-1686-47DA-94DE-F90EEF606992}"/>
              </a:ext>
            </a:extLst>
          </p:cNvPr>
          <p:cNvSpPr>
            <a:spLocks noGrp="1"/>
          </p:cNvSpPr>
          <p:nvPr>
            <p:ph idx="10"/>
          </p:nvPr>
        </p:nvSpPr>
        <p:spPr>
          <a:xfrm>
            <a:off x="334119" y="4041621"/>
            <a:ext cx="6024174" cy="4911879"/>
          </a:xfrm>
        </p:spPr>
        <p:txBody>
          <a:bodyPr vert="horz" lIns="137160" tIns="68580" rIns="137160" bIns="68580" rtlCol="0" anchor="t">
            <a:normAutofit fontScale="92500" lnSpcReduction="10000"/>
          </a:bodyPr>
          <a:lstStyle/>
          <a:p>
            <a:r>
              <a:rPr lang="en-US" dirty="0">
                <a:solidFill>
                  <a:srgbClr val="226784"/>
                </a:solidFill>
                <a:latin typeface="DM Sans" pitchFamily="2" charset="0"/>
              </a:rPr>
              <a:t>Robots</a:t>
            </a:r>
          </a:p>
          <a:p>
            <a:r>
              <a:rPr lang="en-US" dirty="0">
                <a:solidFill>
                  <a:srgbClr val="226784"/>
                </a:solidFill>
                <a:latin typeface="DM Sans" pitchFamily="2" charset="0"/>
              </a:rPr>
              <a:t>Robot devices</a:t>
            </a:r>
          </a:p>
          <a:p>
            <a:r>
              <a:rPr lang="en-US" dirty="0">
                <a:solidFill>
                  <a:srgbClr val="226784"/>
                </a:solidFill>
                <a:latin typeface="DM Sans" pitchFamily="2" charset="0"/>
              </a:rPr>
              <a:t>Telehealth</a:t>
            </a:r>
          </a:p>
          <a:p>
            <a:r>
              <a:rPr lang="en-US" dirty="0">
                <a:solidFill>
                  <a:srgbClr val="226784"/>
                </a:solidFill>
                <a:latin typeface="DM Sans" pitchFamily="2" charset="0"/>
              </a:rPr>
              <a:t>Medication dispersion</a:t>
            </a:r>
          </a:p>
          <a:p>
            <a:r>
              <a:rPr lang="en-US" dirty="0">
                <a:solidFill>
                  <a:srgbClr val="226784"/>
                </a:solidFill>
                <a:latin typeface="DM Sans" pitchFamily="2" charset="0"/>
              </a:rPr>
              <a:t>Pets</a:t>
            </a:r>
          </a:p>
          <a:p>
            <a:r>
              <a:rPr lang="en-US" dirty="0">
                <a:solidFill>
                  <a:srgbClr val="226784"/>
                </a:solidFill>
                <a:latin typeface="DM Sans" pitchFamily="2" charset="0"/>
              </a:rPr>
              <a:t>Cleaning</a:t>
            </a:r>
          </a:p>
          <a:p>
            <a:r>
              <a:rPr lang="en-US" dirty="0">
                <a:solidFill>
                  <a:srgbClr val="226784"/>
                </a:solidFill>
                <a:latin typeface="DM Sans" pitchFamily="2" charset="0"/>
              </a:rPr>
              <a:t>Companionship</a:t>
            </a:r>
          </a:p>
        </p:txBody>
      </p:sp>
      <p:sp>
        <p:nvSpPr>
          <p:cNvPr id="4" name="TextBox 3">
            <a:extLst>
              <a:ext uri="{FF2B5EF4-FFF2-40B4-BE49-F238E27FC236}">
                <a16:creationId xmlns:a16="http://schemas.microsoft.com/office/drawing/2014/main" id="{7E796244-F258-9AE4-3201-DEE46B3DA88D}"/>
              </a:ext>
            </a:extLst>
          </p:cNvPr>
          <p:cNvSpPr txBox="1"/>
          <p:nvPr/>
        </p:nvSpPr>
        <p:spPr>
          <a:xfrm>
            <a:off x="-12432" y="1"/>
            <a:ext cx="18303240" cy="2262158"/>
          </a:xfrm>
          <a:prstGeom prst="rect">
            <a:avLst/>
          </a:prstGeom>
          <a:solidFill>
            <a:srgbClr val="2981A5"/>
          </a:solidFill>
          <a:ln w="63500">
            <a:noFill/>
          </a:ln>
        </p:spPr>
        <p:txBody>
          <a:bodyPr wrap="square" rtlCol="0">
            <a:spAutoFit/>
          </a:bodyPr>
          <a:lstStyle/>
          <a:p>
            <a:pPr algn="ctr"/>
            <a:r>
              <a:rPr lang="en-US" sz="7050" dirty="0">
                <a:solidFill>
                  <a:schemeClr val="bg1"/>
                </a:solidFill>
                <a:latin typeface="DM Sans Bold" charset="0"/>
              </a:rPr>
              <a:t>Innovation Technology Solutions</a:t>
            </a:r>
          </a:p>
          <a:p>
            <a:pPr algn="ctr"/>
            <a:r>
              <a:rPr lang="en-US" sz="7050" dirty="0">
                <a:solidFill>
                  <a:schemeClr val="bg1"/>
                </a:solidFill>
                <a:latin typeface="DM Sans Bold" charset="0"/>
              </a:rPr>
              <a:t>to Differentiate Your Community</a:t>
            </a:r>
          </a:p>
        </p:txBody>
      </p:sp>
      <p:cxnSp>
        <p:nvCxnSpPr>
          <p:cNvPr id="9" name="Straight Connector 8">
            <a:extLst>
              <a:ext uri="{FF2B5EF4-FFF2-40B4-BE49-F238E27FC236}">
                <a16:creationId xmlns:a16="http://schemas.microsoft.com/office/drawing/2014/main" id="{7FB42B22-4B92-DAF5-2F98-63C78331C813}"/>
              </a:ext>
            </a:extLst>
          </p:cNvPr>
          <p:cNvCxnSpPr>
            <a:cxnSpLocks/>
          </p:cNvCxnSpPr>
          <p:nvPr/>
        </p:nvCxnSpPr>
        <p:spPr>
          <a:xfrm>
            <a:off x="0" y="9546837"/>
            <a:ext cx="18288000"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65B0A7-2768-36B3-6740-F3858F596CC8}"/>
              </a:ext>
            </a:extLst>
          </p:cNvPr>
          <p:cNvCxnSpPr>
            <a:cxnSpLocks/>
          </p:cNvCxnSpPr>
          <p:nvPr/>
        </p:nvCxnSpPr>
        <p:spPr>
          <a:xfrm>
            <a:off x="-15240" y="57858"/>
            <a:ext cx="18288000"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6C8E6B-3CDC-21C2-FFB0-F7CD363722D7}"/>
              </a:ext>
            </a:extLst>
          </p:cNvPr>
          <p:cNvCxnSpPr>
            <a:cxnSpLocks/>
          </p:cNvCxnSpPr>
          <p:nvPr/>
        </p:nvCxnSpPr>
        <p:spPr>
          <a:xfrm>
            <a:off x="-20856" y="2247900"/>
            <a:ext cx="18318480"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pic>
        <p:nvPicPr>
          <p:cNvPr id="20" name="Picture 19" descr="Graphical user interface, icon&#10;&#10;Description automatically generated">
            <a:extLst>
              <a:ext uri="{FF2B5EF4-FFF2-40B4-BE49-F238E27FC236}">
                <a16:creationId xmlns:a16="http://schemas.microsoft.com/office/drawing/2014/main" id="{B878A8B1-308E-A55D-4B18-B2DA2EF10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082" y="3337227"/>
            <a:ext cx="12098628" cy="6268128"/>
          </a:xfrm>
          <a:prstGeom prst="rect">
            <a:avLst/>
          </a:prstGeom>
        </p:spPr>
      </p:pic>
      <p:sp>
        <p:nvSpPr>
          <p:cNvPr id="15" name="Rectangle 14">
            <a:extLst>
              <a:ext uri="{FF2B5EF4-FFF2-40B4-BE49-F238E27FC236}">
                <a16:creationId xmlns:a16="http://schemas.microsoft.com/office/drawing/2014/main" id="{C67B7D11-F96D-797F-018A-77F6A78EF437}"/>
              </a:ext>
            </a:extLst>
          </p:cNvPr>
          <p:cNvSpPr/>
          <p:nvPr/>
        </p:nvSpPr>
        <p:spPr>
          <a:xfrm>
            <a:off x="0" y="9546837"/>
            <a:ext cx="18303240" cy="740157"/>
          </a:xfrm>
          <a:prstGeom prst="rect">
            <a:avLst/>
          </a:prstGeom>
          <a:solidFill>
            <a:srgbClr val="5E6669"/>
          </a:solidFill>
          <a:ln>
            <a:solidFill>
              <a:srgbClr val="5E6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6" name="Straight Connector 5">
            <a:extLst>
              <a:ext uri="{FF2B5EF4-FFF2-40B4-BE49-F238E27FC236}">
                <a16:creationId xmlns:a16="http://schemas.microsoft.com/office/drawing/2014/main" id="{DF28AE91-F3C7-6175-6CDD-526586168C16}"/>
              </a:ext>
            </a:extLst>
          </p:cNvPr>
          <p:cNvCxnSpPr>
            <a:cxnSpLocks/>
          </p:cNvCxnSpPr>
          <p:nvPr/>
        </p:nvCxnSpPr>
        <p:spPr>
          <a:xfrm>
            <a:off x="-2808" y="3345539"/>
            <a:ext cx="18288000"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8719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F0E744-C895-7D31-9125-5049790C50E5}"/>
              </a:ext>
            </a:extLst>
          </p:cNvPr>
          <p:cNvSpPr/>
          <p:nvPr/>
        </p:nvSpPr>
        <p:spPr>
          <a:xfrm>
            <a:off x="-15240" y="2308325"/>
            <a:ext cx="18288000" cy="8014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7D16D5-810C-0FFD-F8FB-6F6D07B2950B}"/>
              </a:ext>
            </a:extLst>
          </p:cNvPr>
          <p:cNvSpPr txBox="1"/>
          <p:nvPr/>
        </p:nvSpPr>
        <p:spPr>
          <a:xfrm>
            <a:off x="-15240" y="1"/>
            <a:ext cx="18303240" cy="2262158"/>
          </a:xfrm>
          <a:prstGeom prst="rect">
            <a:avLst/>
          </a:prstGeom>
          <a:solidFill>
            <a:srgbClr val="5E6669"/>
          </a:solidFill>
          <a:ln w="63500">
            <a:noFill/>
          </a:ln>
        </p:spPr>
        <p:txBody>
          <a:bodyPr wrap="square" rtlCol="0">
            <a:spAutoFit/>
          </a:bodyPr>
          <a:lstStyle/>
          <a:p>
            <a:pPr algn="ctr"/>
            <a:r>
              <a:rPr lang="en-US" sz="7050" dirty="0">
                <a:solidFill>
                  <a:schemeClr val="bg1"/>
                </a:solidFill>
                <a:latin typeface="DM Sans Bold" charset="0"/>
              </a:rPr>
              <a:t>Innovation Technology Solutions</a:t>
            </a:r>
          </a:p>
          <a:p>
            <a:pPr algn="ctr"/>
            <a:r>
              <a:rPr lang="en-US" sz="7050" dirty="0">
                <a:solidFill>
                  <a:schemeClr val="bg1"/>
                </a:solidFill>
                <a:latin typeface="DM Sans Bold" charset="0"/>
              </a:rPr>
              <a:t>to Differentiate Your Community</a:t>
            </a:r>
          </a:p>
        </p:txBody>
      </p:sp>
      <p:cxnSp>
        <p:nvCxnSpPr>
          <p:cNvPr id="4" name="Straight Connector 3">
            <a:extLst>
              <a:ext uri="{FF2B5EF4-FFF2-40B4-BE49-F238E27FC236}">
                <a16:creationId xmlns:a16="http://schemas.microsoft.com/office/drawing/2014/main" id="{69E98154-5B41-6404-B09E-80C9C0F02B61}"/>
              </a:ext>
            </a:extLst>
          </p:cNvPr>
          <p:cNvCxnSpPr>
            <a:cxnSpLocks/>
          </p:cNvCxnSpPr>
          <p:nvPr/>
        </p:nvCxnSpPr>
        <p:spPr>
          <a:xfrm>
            <a:off x="0" y="39387"/>
            <a:ext cx="18288000" cy="0"/>
          </a:xfrm>
          <a:prstGeom prst="line">
            <a:avLst/>
          </a:prstGeom>
          <a:ln w="50800">
            <a:solidFill>
              <a:srgbClr val="E54A1D"/>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A35A8AD-FB81-F518-6168-0920DD12C7F7}"/>
              </a:ext>
            </a:extLst>
          </p:cNvPr>
          <p:cNvSpPr/>
          <p:nvPr/>
        </p:nvSpPr>
        <p:spPr>
          <a:xfrm>
            <a:off x="12687350" y="3083552"/>
            <a:ext cx="5513367" cy="4748745"/>
          </a:xfrm>
          <a:prstGeom prst="roundRect">
            <a:avLst/>
          </a:prstGeom>
          <a:solidFill>
            <a:srgbClr val="367189"/>
          </a:solidFill>
          <a:ln w="22225">
            <a:solidFill>
              <a:srgbClr val="226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2A78110E-17B6-42FA-B1CC-0FF01CB6F02F}"/>
              </a:ext>
            </a:extLst>
          </p:cNvPr>
          <p:cNvSpPr>
            <a:spLocks noGrp="1"/>
          </p:cNvSpPr>
          <p:nvPr>
            <p:ph type="title"/>
          </p:nvPr>
        </p:nvSpPr>
        <p:spPr>
          <a:xfrm>
            <a:off x="13258800" y="1174590"/>
            <a:ext cx="4888032" cy="4882896"/>
          </a:xfrm>
        </p:spPr>
        <p:txBody>
          <a:bodyPr vert="horz" lIns="137160" tIns="68580" rIns="137160" bIns="68580" rtlCol="0" anchor="b">
            <a:normAutofit/>
          </a:bodyPr>
          <a:lstStyle/>
          <a:p>
            <a:r>
              <a:rPr lang="en-US" spc="-150" dirty="0">
                <a:solidFill>
                  <a:schemeClr val="bg1"/>
                </a:solidFill>
                <a:latin typeface="DM Sans" pitchFamily="2" charset="0"/>
              </a:rPr>
              <a:t>Telehealth</a:t>
            </a:r>
          </a:p>
        </p:txBody>
      </p:sp>
      <p:pic>
        <p:nvPicPr>
          <p:cNvPr id="13" name="Picture 12" descr="A computer with a logo on the screen&#10;&#10;Description automatically generated with low confidence">
            <a:extLst>
              <a:ext uri="{FF2B5EF4-FFF2-40B4-BE49-F238E27FC236}">
                <a16:creationId xmlns:a16="http://schemas.microsoft.com/office/drawing/2014/main" id="{5D4950CA-90FD-C2CF-B86A-5782AA1DC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94" y="1961423"/>
            <a:ext cx="6690389" cy="5700504"/>
          </a:xfrm>
          <a:prstGeom prst="rect">
            <a:avLst/>
          </a:prstGeom>
        </p:spPr>
      </p:pic>
      <p:pic>
        <p:nvPicPr>
          <p:cNvPr id="9" name="Picture 8" descr="A picture containing text, person, computer, indoor&#10;&#10;Description automatically generated">
            <a:extLst>
              <a:ext uri="{FF2B5EF4-FFF2-40B4-BE49-F238E27FC236}">
                <a16:creationId xmlns:a16="http://schemas.microsoft.com/office/drawing/2014/main" id="{9175D2D4-7F41-92EC-548A-D03AEA1F5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615" y="3900896"/>
            <a:ext cx="7962609" cy="6422195"/>
          </a:xfrm>
          <a:prstGeom prst="rect">
            <a:avLst/>
          </a:prstGeom>
        </p:spPr>
      </p:pic>
      <p:cxnSp>
        <p:nvCxnSpPr>
          <p:cNvPr id="6" name="Straight Connector 5">
            <a:extLst>
              <a:ext uri="{FF2B5EF4-FFF2-40B4-BE49-F238E27FC236}">
                <a16:creationId xmlns:a16="http://schemas.microsoft.com/office/drawing/2014/main" id="{AA6B5912-821C-7786-5F50-A1046538D3AF}"/>
              </a:ext>
            </a:extLst>
          </p:cNvPr>
          <p:cNvCxnSpPr>
            <a:cxnSpLocks/>
          </p:cNvCxnSpPr>
          <p:nvPr/>
        </p:nvCxnSpPr>
        <p:spPr>
          <a:xfrm>
            <a:off x="-15240" y="2247900"/>
            <a:ext cx="18288000" cy="0"/>
          </a:xfrm>
          <a:prstGeom prst="line">
            <a:avLst/>
          </a:prstGeom>
          <a:ln w="50800">
            <a:solidFill>
              <a:srgbClr val="E54A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737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7E235A38-CBF1-4034-A3D2-5E119EF6850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9091" r="9114"/>
          <a:stretch/>
        </p:blipFill>
        <p:spPr>
          <a:xfrm>
            <a:off x="20696" y="-51038"/>
            <a:ext cx="18283398" cy="10287000"/>
          </a:xfrm>
          <a:prstGeom prst="rect">
            <a:avLst/>
          </a:prstGeom>
          <a:noFill/>
        </p:spPr>
      </p:pic>
      <p:sp>
        <p:nvSpPr>
          <p:cNvPr id="2" name="Title 1">
            <a:extLst>
              <a:ext uri="{FF2B5EF4-FFF2-40B4-BE49-F238E27FC236}">
                <a16:creationId xmlns:a16="http://schemas.microsoft.com/office/drawing/2014/main" id="{87E50224-980D-4581-961D-0B35887DAA7A}"/>
              </a:ext>
            </a:extLst>
          </p:cNvPr>
          <p:cNvSpPr>
            <a:spLocks noGrp="1"/>
          </p:cNvSpPr>
          <p:nvPr>
            <p:ph type="title"/>
          </p:nvPr>
        </p:nvSpPr>
        <p:spPr>
          <a:xfrm>
            <a:off x="-844274" y="2068525"/>
            <a:ext cx="9676665" cy="1883204"/>
          </a:xfrm>
        </p:spPr>
        <p:txBody>
          <a:bodyPr vert="horz" lIns="137160" tIns="68580" rIns="137160" bIns="68580" rtlCol="0" anchor="ctr">
            <a:normAutofit/>
          </a:bodyPr>
          <a:lstStyle/>
          <a:p>
            <a:pPr algn="ctr"/>
            <a:r>
              <a:rPr lang="en-US" sz="6000" b="1" dirty="0">
                <a:solidFill>
                  <a:schemeClr val="bg1"/>
                </a:solidFill>
                <a:effectLst>
                  <a:outerShdw blurRad="38100" dist="38100" dir="2700000" algn="tl">
                    <a:srgbClr val="000000">
                      <a:alpha val="43137"/>
                    </a:srgbClr>
                  </a:outerShdw>
                </a:effectLst>
                <a:latin typeface="DM Sans" pitchFamily="2" charset="0"/>
              </a:rPr>
              <a:t>  Video Storytelling </a:t>
            </a:r>
            <a:endParaRPr lang="en-US" sz="6000" dirty="0">
              <a:solidFill>
                <a:schemeClr val="bg1"/>
              </a:solidFill>
              <a:effectLst>
                <a:outerShdw blurRad="38100" dist="38100" dir="2700000" algn="tl">
                  <a:srgbClr val="000000">
                    <a:alpha val="43137"/>
                  </a:srgbClr>
                </a:outerShdw>
              </a:effectLst>
              <a:latin typeface="DM Sans" pitchFamily="2" charset="0"/>
            </a:endParaRPr>
          </a:p>
        </p:txBody>
      </p:sp>
      <p:sp>
        <p:nvSpPr>
          <p:cNvPr id="3" name="Content Placeholder 2">
            <a:extLst>
              <a:ext uri="{FF2B5EF4-FFF2-40B4-BE49-F238E27FC236}">
                <a16:creationId xmlns:a16="http://schemas.microsoft.com/office/drawing/2014/main" id="{9ABD989A-34C7-414D-88C6-082215FF70F1}"/>
              </a:ext>
            </a:extLst>
          </p:cNvPr>
          <p:cNvSpPr>
            <a:spLocks noGrp="1"/>
          </p:cNvSpPr>
          <p:nvPr>
            <p:ph idx="1"/>
          </p:nvPr>
        </p:nvSpPr>
        <p:spPr>
          <a:xfrm>
            <a:off x="433873" y="3765593"/>
            <a:ext cx="9676664" cy="4911879"/>
          </a:xfrm>
        </p:spPr>
        <p:txBody>
          <a:bodyPr vert="horz" lIns="137160" tIns="68580" rIns="137160" bIns="68580" rtlCol="0" anchor="t">
            <a:normAutofit/>
          </a:bodyPr>
          <a:lstStyle/>
          <a:p>
            <a:r>
              <a:rPr lang="en-US" sz="3450" dirty="0">
                <a:solidFill>
                  <a:srgbClr val="FFFFFF"/>
                </a:solidFill>
                <a:latin typeface="DM Sans" pitchFamily="2" charset="0"/>
              </a:rPr>
              <a:t>Accelerated by the onset of the pandemic, video app storytelling helped communities effectively leverage the power of video to generate and convert leads, as well as engage residents and family members.</a:t>
            </a:r>
            <a:br>
              <a:rPr lang="en-US" sz="3450" dirty="0">
                <a:solidFill>
                  <a:srgbClr val="FFFFFF"/>
                </a:solidFill>
                <a:latin typeface="DM Sans" pitchFamily="2" charset="0"/>
              </a:rPr>
            </a:br>
            <a:endParaRPr lang="en-US" sz="3450" dirty="0">
              <a:solidFill>
                <a:srgbClr val="FFFFFF"/>
              </a:solidFill>
              <a:latin typeface="DM Sans" pitchFamily="2" charset="0"/>
            </a:endParaRPr>
          </a:p>
          <a:p>
            <a:r>
              <a:rPr lang="en-US" sz="3450" dirty="0">
                <a:solidFill>
                  <a:srgbClr val="FFFFFF"/>
                </a:solidFill>
                <a:latin typeface="DM Sans" pitchFamily="2" charset="0"/>
              </a:rPr>
              <a:t>These video apps allow you to quickly create and send branded, personalized videos via email, text, and more.</a:t>
            </a:r>
          </a:p>
        </p:txBody>
      </p:sp>
      <p:sp>
        <p:nvSpPr>
          <p:cNvPr id="4" name="TextBox 3">
            <a:extLst>
              <a:ext uri="{FF2B5EF4-FFF2-40B4-BE49-F238E27FC236}">
                <a16:creationId xmlns:a16="http://schemas.microsoft.com/office/drawing/2014/main" id="{A3518F3F-5FDC-47DF-5BF0-1D6658BCBE84}"/>
              </a:ext>
            </a:extLst>
          </p:cNvPr>
          <p:cNvSpPr txBox="1"/>
          <p:nvPr/>
        </p:nvSpPr>
        <p:spPr>
          <a:xfrm>
            <a:off x="0" y="-13762"/>
            <a:ext cx="18303240" cy="2262158"/>
          </a:xfrm>
          <a:prstGeom prst="rect">
            <a:avLst/>
          </a:prstGeom>
          <a:solidFill>
            <a:srgbClr val="367189"/>
          </a:solidFill>
          <a:ln w="63500">
            <a:noFill/>
          </a:ln>
        </p:spPr>
        <p:txBody>
          <a:bodyPr wrap="square" rtlCol="0">
            <a:spAutoFit/>
          </a:bodyPr>
          <a:lstStyle/>
          <a:p>
            <a:pPr algn="ctr"/>
            <a:r>
              <a:rPr lang="en-US" sz="7050" dirty="0">
                <a:solidFill>
                  <a:schemeClr val="bg1"/>
                </a:solidFill>
                <a:latin typeface="DM Sans Bold" charset="0"/>
              </a:rPr>
              <a:t>Innovation Technology Solutions</a:t>
            </a:r>
          </a:p>
          <a:p>
            <a:pPr algn="ctr"/>
            <a:r>
              <a:rPr lang="en-US" sz="7050" dirty="0">
                <a:solidFill>
                  <a:schemeClr val="bg1"/>
                </a:solidFill>
                <a:latin typeface="DM Sans Bold" charset="0"/>
              </a:rPr>
              <a:t>to Differentiate Your Community</a:t>
            </a:r>
          </a:p>
        </p:txBody>
      </p:sp>
      <p:cxnSp>
        <p:nvCxnSpPr>
          <p:cNvPr id="6" name="Straight Connector 5">
            <a:extLst>
              <a:ext uri="{FF2B5EF4-FFF2-40B4-BE49-F238E27FC236}">
                <a16:creationId xmlns:a16="http://schemas.microsoft.com/office/drawing/2014/main" id="{838A23E8-211B-8887-EDDE-EF1D7BA11C90}"/>
              </a:ext>
            </a:extLst>
          </p:cNvPr>
          <p:cNvCxnSpPr>
            <a:cxnSpLocks/>
          </p:cNvCxnSpPr>
          <p:nvPr/>
        </p:nvCxnSpPr>
        <p:spPr>
          <a:xfrm>
            <a:off x="-15240" y="2247900"/>
            <a:ext cx="18318480"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70EDCDF-7182-006D-5DD9-FE91B86D1362}"/>
              </a:ext>
            </a:extLst>
          </p:cNvPr>
          <p:cNvCxnSpPr>
            <a:cxnSpLocks/>
          </p:cNvCxnSpPr>
          <p:nvPr/>
        </p:nvCxnSpPr>
        <p:spPr>
          <a:xfrm>
            <a:off x="-15240" y="-12602"/>
            <a:ext cx="18318480"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8DE544C-5515-8357-5EA7-1C9CD4600395}"/>
              </a:ext>
            </a:extLst>
          </p:cNvPr>
          <p:cNvCxnSpPr>
            <a:cxnSpLocks/>
          </p:cNvCxnSpPr>
          <p:nvPr/>
        </p:nvCxnSpPr>
        <p:spPr>
          <a:xfrm>
            <a:off x="20696" y="3543300"/>
            <a:ext cx="18288000" cy="0"/>
          </a:xfrm>
          <a:prstGeom prst="line">
            <a:avLst/>
          </a:prstGeom>
          <a:ln w="50800">
            <a:solidFill>
              <a:srgbClr val="3671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3466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7606-8EF3-43B6-2980-D0823EA7DDA9}"/>
              </a:ext>
            </a:extLst>
          </p:cNvPr>
          <p:cNvSpPr>
            <a:spLocks noGrp="1"/>
          </p:cNvSpPr>
          <p:nvPr>
            <p:ph type="title"/>
          </p:nvPr>
        </p:nvSpPr>
        <p:spPr/>
        <p:txBody>
          <a:bodyPr/>
          <a:lstStyle/>
          <a:p>
            <a:endParaRPr lang="en-US" dirty="0"/>
          </a:p>
        </p:txBody>
      </p:sp>
      <p:pic>
        <p:nvPicPr>
          <p:cNvPr id="12" name="Content Placeholder 11" descr="Graphical user interface, text, application&#10;&#10;Description automatically generated">
            <a:extLst>
              <a:ext uri="{FF2B5EF4-FFF2-40B4-BE49-F238E27FC236}">
                <a16:creationId xmlns:a16="http://schemas.microsoft.com/office/drawing/2014/main" id="{A67FB499-CF07-099C-434A-9A3694A597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428250"/>
            <a:ext cx="8032750" cy="6733837"/>
          </a:xfrm>
        </p:spPr>
      </p:pic>
      <p:pic>
        <p:nvPicPr>
          <p:cNvPr id="14" name="Content Placeholder 13" descr="Graphical user interface, text, application&#10;&#10;Description automatically generated">
            <a:extLst>
              <a:ext uri="{FF2B5EF4-FFF2-40B4-BE49-F238E27FC236}">
                <a16:creationId xmlns:a16="http://schemas.microsoft.com/office/drawing/2014/main" id="{13DEBFF1-3966-B68B-C9FE-A2FB0BC5E53A}"/>
              </a:ext>
            </a:extLst>
          </p:cNvPr>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9340850" y="2428250"/>
            <a:ext cx="8032750" cy="6733837"/>
          </a:xfrm>
        </p:spPr>
      </p:pic>
      <p:sp>
        <p:nvSpPr>
          <p:cNvPr id="5" name="Rectangle 4">
            <a:extLst>
              <a:ext uri="{FF2B5EF4-FFF2-40B4-BE49-F238E27FC236}">
                <a16:creationId xmlns:a16="http://schemas.microsoft.com/office/drawing/2014/main" id="{23646DEF-5E59-BB87-CFCC-5F88B0A60E14}"/>
              </a:ext>
            </a:extLst>
          </p:cNvPr>
          <p:cNvSpPr/>
          <p:nvPr/>
        </p:nvSpPr>
        <p:spPr>
          <a:xfrm>
            <a:off x="0" y="12700"/>
            <a:ext cx="18288000" cy="10593120"/>
          </a:xfrm>
          <a:prstGeom prst="rect">
            <a:avLst/>
          </a:prstGeom>
          <a:solidFill>
            <a:srgbClr val="3671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AC42A6-7BB9-8DE1-A3AA-45A109D0CA09}"/>
              </a:ext>
            </a:extLst>
          </p:cNvPr>
          <p:cNvSpPr/>
          <p:nvPr/>
        </p:nvSpPr>
        <p:spPr>
          <a:xfrm flipV="1">
            <a:off x="0" y="2256367"/>
            <a:ext cx="18296467" cy="220133"/>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22B4E30E-57EE-1296-0A4D-18FEC782E931}"/>
              </a:ext>
            </a:extLst>
          </p:cNvPr>
          <p:cNvSpPr/>
          <p:nvPr/>
        </p:nvSpPr>
        <p:spPr>
          <a:xfrm flipV="1">
            <a:off x="-8467" y="-190500"/>
            <a:ext cx="18296467" cy="220133"/>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TextBox 9">
            <a:extLst>
              <a:ext uri="{FF2B5EF4-FFF2-40B4-BE49-F238E27FC236}">
                <a16:creationId xmlns:a16="http://schemas.microsoft.com/office/drawing/2014/main" id="{BBACD1D0-08E0-9906-0352-B1DF93470AA6}"/>
              </a:ext>
            </a:extLst>
          </p:cNvPr>
          <p:cNvSpPr txBox="1"/>
          <p:nvPr/>
        </p:nvSpPr>
        <p:spPr>
          <a:xfrm>
            <a:off x="1301818" y="28932"/>
            <a:ext cx="15468600" cy="2523768"/>
          </a:xfrm>
          <a:prstGeom prst="rect">
            <a:avLst/>
          </a:prstGeom>
          <a:noFill/>
        </p:spPr>
        <p:txBody>
          <a:bodyPr wrap="square" rtlCol="0">
            <a:spAutoFit/>
          </a:bodyPr>
          <a:lstStyle/>
          <a:p>
            <a:pPr algn="ctr"/>
            <a:r>
              <a:rPr lang="en-US" sz="7000" dirty="0">
                <a:solidFill>
                  <a:schemeClr val="bg1"/>
                </a:solidFill>
                <a:latin typeface="DM Sans Bold" charset="0"/>
              </a:rPr>
              <a:t>Innovation Technology Solutions</a:t>
            </a:r>
          </a:p>
          <a:p>
            <a:pPr algn="ctr"/>
            <a:r>
              <a:rPr lang="en-US" sz="7000" dirty="0">
                <a:solidFill>
                  <a:schemeClr val="bg1"/>
                </a:solidFill>
                <a:latin typeface="DM Sans Bold" charset="0"/>
              </a:rPr>
              <a:t>to Differentiate Your Community</a:t>
            </a:r>
          </a:p>
          <a:p>
            <a:endParaRPr lang="en-US" dirty="0"/>
          </a:p>
        </p:txBody>
      </p:sp>
      <p:sp>
        <p:nvSpPr>
          <p:cNvPr id="9" name="TextBox 8">
            <a:extLst>
              <a:ext uri="{FF2B5EF4-FFF2-40B4-BE49-F238E27FC236}">
                <a16:creationId xmlns:a16="http://schemas.microsoft.com/office/drawing/2014/main" id="{30B6D1CC-5563-901E-EBD3-4A34B460D846}"/>
              </a:ext>
            </a:extLst>
          </p:cNvPr>
          <p:cNvSpPr txBox="1"/>
          <p:nvPr/>
        </p:nvSpPr>
        <p:spPr>
          <a:xfrm>
            <a:off x="304800" y="4246751"/>
            <a:ext cx="15011400" cy="4478149"/>
          </a:xfrm>
          <a:prstGeom prst="rect">
            <a:avLst/>
          </a:prstGeom>
          <a:noFill/>
        </p:spPr>
        <p:txBody>
          <a:bodyPr wrap="square" rtlCol="0">
            <a:spAutoFit/>
          </a:bodyPr>
          <a:lstStyle/>
          <a:p>
            <a:r>
              <a:rPr lang="en-US" sz="3800" u="sng" dirty="0">
                <a:solidFill>
                  <a:schemeClr val="bg1"/>
                </a:solidFill>
                <a:effectLst/>
                <a:latin typeface="DM Sans" pitchFamily="2" charset="0"/>
                <a:ea typeface="Open Sans" panose="020B0606030504020204" pitchFamily="34" charset="0"/>
                <a:cs typeface="Open Sans" panose="020B0606030504020204" pitchFamily="34" charset="0"/>
              </a:rPr>
              <a:t>Website Engagement &amp; Conversion </a:t>
            </a:r>
            <a:r>
              <a:rPr lang="en-US" sz="3800" u="sng" dirty="0">
                <a:solidFill>
                  <a:schemeClr val="bg1"/>
                </a:solidFill>
                <a:latin typeface="DM Sans" pitchFamily="2" charset="0"/>
                <a:ea typeface="Open Sans" panose="020B0606030504020204" pitchFamily="34" charset="0"/>
                <a:cs typeface="Open Sans" panose="020B0606030504020204" pitchFamily="34" charset="0"/>
              </a:rPr>
              <a:t>T</a:t>
            </a:r>
            <a:r>
              <a:rPr lang="en-US" sz="3800" u="sng" dirty="0">
                <a:solidFill>
                  <a:schemeClr val="bg1"/>
                </a:solidFill>
                <a:effectLst/>
                <a:latin typeface="DM Sans" pitchFamily="2" charset="0"/>
                <a:ea typeface="Open Sans" panose="020B0606030504020204" pitchFamily="34" charset="0"/>
                <a:cs typeface="Open Sans" panose="020B0606030504020204" pitchFamily="34" charset="0"/>
              </a:rPr>
              <a:t>ools:</a:t>
            </a:r>
            <a:endParaRPr lang="en-US" sz="3800" dirty="0">
              <a:effectLst/>
              <a:latin typeface="DM Sans" pitchFamily="2" charset="0"/>
            </a:endParaRPr>
          </a:p>
          <a:p>
            <a:pPr marL="914400" marR="0" lvl="1" indent="-457200">
              <a:lnSpc>
                <a:spcPct val="150000"/>
              </a:lnSpc>
              <a:spcBef>
                <a:spcPts val="0"/>
              </a:spcBef>
              <a:spcAft>
                <a:spcPts val="0"/>
              </a:spcAft>
              <a:buFont typeface="Arial" panose="020B0604020202020204" pitchFamily="34" charset="0"/>
              <a:buChar char="•"/>
            </a:pPr>
            <a:r>
              <a:rPr lang="en-US" sz="3800" dirty="0">
                <a:solidFill>
                  <a:schemeClr val="bg1"/>
                </a:solidFill>
                <a:effectLst/>
                <a:latin typeface="DM Sans" pitchFamily="2" charset="0"/>
                <a:ea typeface="Open Sans" panose="020B0606030504020204" pitchFamily="34" charset="0"/>
                <a:cs typeface="Open Sans" panose="020B0606030504020204" pitchFamily="34" charset="0"/>
              </a:rPr>
              <a:t>Live Chat </a:t>
            </a:r>
          </a:p>
          <a:p>
            <a:pPr marL="914400" marR="0" lvl="1" indent="-457200">
              <a:lnSpc>
                <a:spcPct val="150000"/>
              </a:lnSpc>
              <a:spcBef>
                <a:spcPts val="0"/>
              </a:spcBef>
              <a:spcAft>
                <a:spcPts val="0"/>
              </a:spcAft>
              <a:buFont typeface="Arial" panose="020B0604020202020204" pitchFamily="34" charset="0"/>
              <a:buChar char="•"/>
            </a:pPr>
            <a:r>
              <a:rPr lang="en-US" sz="3800" dirty="0">
                <a:solidFill>
                  <a:schemeClr val="bg1"/>
                </a:solidFill>
                <a:effectLst/>
                <a:latin typeface="DM Sans" pitchFamily="2" charset="0"/>
                <a:ea typeface="Open Sans" panose="020B0606030504020204" pitchFamily="34" charset="0"/>
                <a:cs typeface="Open Sans" panose="020B0606030504020204" pitchFamily="34" charset="0"/>
              </a:rPr>
              <a:t>Automated Chatbots</a:t>
            </a:r>
          </a:p>
          <a:p>
            <a:pPr marL="914400" marR="0" lvl="1" indent="-457200">
              <a:lnSpc>
                <a:spcPct val="150000"/>
              </a:lnSpc>
              <a:spcBef>
                <a:spcPts val="0"/>
              </a:spcBef>
              <a:spcAft>
                <a:spcPts val="0"/>
              </a:spcAft>
              <a:buFont typeface="Arial" panose="020B0604020202020204" pitchFamily="34" charset="0"/>
              <a:buChar char="•"/>
            </a:pPr>
            <a:r>
              <a:rPr lang="en-US" sz="3800" dirty="0">
                <a:solidFill>
                  <a:schemeClr val="bg1"/>
                </a:solidFill>
                <a:effectLst/>
                <a:latin typeface="DM Sans" pitchFamily="2" charset="0"/>
                <a:ea typeface="Open Sans" panose="020B0606030504020204" pitchFamily="34" charset="0"/>
                <a:cs typeface="Open Sans" panose="020B0606030504020204" pitchFamily="34" charset="0"/>
              </a:rPr>
              <a:t>Decision Science Assessments</a:t>
            </a:r>
          </a:p>
          <a:p>
            <a:endParaRPr lang="en-US" sz="3800" u="sng" dirty="0">
              <a:solidFill>
                <a:schemeClr val="bg1"/>
              </a:solidFill>
              <a:effectLst/>
              <a:latin typeface="DM Sans" pitchFamily="2" charset="0"/>
              <a:ea typeface="Open Sans" panose="020B0606030504020204" pitchFamily="34" charset="0"/>
              <a:cs typeface="Open Sans" panose="020B0606030504020204" pitchFamily="34" charset="0"/>
            </a:endParaRPr>
          </a:p>
          <a:p>
            <a:endParaRPr lang="en-US" sz="3800" dirty="0"/>
          </a:p>
        </p:txBody>
      </p:sp>
      <p:pic>
        <p:nvPicPr>
          <p:cNvPr id="16" name="Picture 15" descr="Graphical user interface, text, application&#10;&#10;Description automatically generated">
            <a:extLst>
              <a:ext uri="{FF2B5EF4-FFF2-40B4-BE49-F238E27FC236}">
                <a16:creationId xmlns:a16="http://schemas.microsoft.com/office/drawing/2014/main" id="{E422510D-3D0D-B741-47DF-D003AE45E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999" y="2476500"/>
            <a:ext cx="8203534" cy="8145552"/>
          </a:xfrm>
          <a:prstGeom prst="rect">
            <a:avLst/>
          </a:prstGeom>
        </p:spPr>
      </p:pic>
    </p:spTree>
    <p:extLst>
      <p:ext uri="{BB962C8B-B14F-4D97-AF65-F5344CB8AC3E}">
        <p14:creationId xmlns:p14="http://schemas.microsoft.com/office/powerpoint/2010/main" val="257637364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944BF3-05B7-B1DA-E887-6A700995986B}"/>
              </a:ext>
            </a:extLst>
          </p:cNvPr>
          <p:cNvPicPr>
            <a:picLocks noChangeAspect="1"/>
          </p:cNvPicPr>
          <p:nvPr/>
        </p:nvPicPr>
        <p:blipFill rotWithShape="1">
          <a:blip r:embed="rId3"/>
          <a:srcRect t="5757" r="13152" b="3333"/>
          <a:stretch/>
        </p:blipFill>
        <p:spPr>
          <a:xfrm>
            <a:off x="30" y="-2"/>
            <a:ext cx="18283398" cy="10287000"/>
          </a:xfrm>
          <a:prstGeom prst="rect">
            <a:avLst/>
          </a:prstGeom>
        </p:spPr>
      </p:pic>
      <p:sp>
        <p:nvSpPr>
          <p:cNvPr id="2" name="Title 1">
            <a:extLst>
              <a:ext uri="{FF2B5EF4-FFF2-40B4-BE49-F238E27FC236}">
                <a16:creationId xmlns:a16="http://schemas.microsoft.com/office/drawing/2014/main" id="{87E50224-980D-4581-961D-0B35887DAA7A}"/>
              </a:ext>
            </a:extLst>
          </p:cNvPr>
          <p:cNvSpPr>
            <a:spLocks noGrp="1"/>
          </p:cNvSpPr>
          <p:nvPr>
            <p:ph type="title"/>
          </p:nvPr>
        </p:nvSpPr>
        <p:spPr>
          <a:xfrm>
            <a:off x="167180" y="2571126"/>
            <a:ext cx="5527605" cy="4882896"/>
          </a:xfrm>
        </p:spPr>
        <p:txBody>
          <a:bodyPr vert="horz" lIns="137160" tIns="68580" rIns="137160" bIns="68580" rtlCol="0" anchor="b">
            <a:normAutofit/>
          </a:bodyPr>
          <a:lstStyle/>
          <a:p>
            <a:pPr algn="ctr"/>
            <a:r>
              <a:rPr lang="en-US" sz="5550" b="1" spc="-150" dirty="0">
                <a:solidFill>
                  <a:srgbClr val="226784"/>
                </a:solidFill>
                <a:latin typeface="DM Sans Bold" charset="0"/>
              </a:rPr>
              <a:t>Business Intelligence/</a:t>
            </a:r>
            <a:br>
              <a:rPr lang="en-US" sz="5550" b="1" spc="-150" dirty="0">
                <a:solidFill>
                  <a:srgbClr val="226784"/>
                </a:solidFill>
                <a:latin typeface="DM Sans Bold" charset="0"/>
              </a:rPr>
            </a:br>
            <a:r>
              <a:rPr lang="en-US" sz="5550" b="1" spc="-150" dirty="0">
                <a:solidFill>
                  <a:srgbClr val="226784"/>
                </a:solidFill>
                <a:latin typeface="DM Sans Bold" charset="0"/>
              </a:rPr>
              <a:t>Data Analytics</a:t>
            </a:r>
            <a:endParaRPr lang="en-US" sz="5550" spc="-150" dirty="0">
              <a:solidFill>
                <a:srgbClr val="226784"/>
              </a:solidFill>
              <a:latin typeface="DM Sans Bold" charset="0"/>
            </a:endParaRPr>
          </a:p>
        </p:txBody>
      </p:sp>
    </p:spTree>
    <p:extLst>
      <p:ext uri="{BB962C8B-B14F-4D97-AF65-F5344CB8AC3E}">
        <p14:creationId xmlns:p14="http://schemas.microsoft.com/office/powerpoint/2010/main" val="30937716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D1B56FD-F45D-4144-B02D-DD428BFF9131}"/>
              </a:ext>
            </a:extLst>
          </p:cNvPr>
          <p:cNvSpPr>
            <a:spLocks noGrp="1"/>
          </p:cNvSpPr>
          <p:nvPr>
            <p:ph idx="1"/>
          </p:nvPr>
        </p:nvSpPr>
        <p:spPr>
          <a:xfrm>
            <a:off x="5805604" y="1610542"/>
            <a:ext cx="7681796" cy="8028758"/>
          </a:xfrm>
        </p:spPr>
        <p:txBody>
          <a:bodyPr>
            <a:normAutofit fontScale="62500" lnSpcReduction="20000"/>
          </a:bodyPr>
          <a:lstStyle/>
          <a:p>
            <a:pPr marL="0" indent="0">
              <a:buNone/>
            </a:pPr>
            <a:endParaRPr lang="en-US" sz="4100" dirty="0">
              <a:solidFill>
                <a:srgbClr val="226784"/>
              </a:solidFill>
              <a:latin typeface="DM Sans" pitchFamily="2" charset="0"/>
              <a:cs typeface="Arial" panose="020B0604020202020204" pitchFamily="34" charset="0"/>
            </a:endParaRPr>
          </a:p>
          <a:p>
            <a:pPr marL="0" indent="0">
              <a:lnSpc>
                <a:spcPct val="120000"/>
              </a:lnSpc>
              <a:buNone/>
            </a:pPr>
            <a:r>
              <a:rPr lang="en-US" sz="4100" dirty="0">
                <a:solidFill>
                  <a:srgbClr val="226784"/>
                </a:solidFill>
                <a:latin typeface="DM Sans" pitchFamily="2" charset="0"/>
                <a:cs typeface="Arial" panose="020B0604020202020204" pitchFamily="34" charset="0"/>
              </a:rPr>
              <a:t>We specialize in strategic planning, project   management and IT operations to help our clients effectively leverage technology and achieve their long-range goals.</a:t>
            </a:r>
          </a:p>
          <a:p>
            <a:endParaRPr lang="en-US" sz="4100" dirty="0">
              <a:solidFill>
                <a:srgbClr val="226784"/>
              </a:solidFill>
              <a:latin typeface="DM Sans" pitchFamily="2" charset="0"/>
              <a:ea typeface="+mj-ea"/>
              <a:cs typeface="+mj-cs"/>
            </a:endParaRPr>
          </a:p>
          <a:p>
            <a:r>
              <a:rPr lang="en-US" sz="4100" dirty="0">
                <a:solidFill>
                  <a:srgbClr val="226784"/>
                </a:solidFill>
                <a:latin typeface="DM Sans" pitchFamily="2" charset="0"/>
                <a:ea typeface="+mj-ea"/>
                <a:cs typeface="+mj-cs"/>
              </a:rPr>
              <a:t>Serving more than </a:t>
            </a:r>
            <a:r>
              <a:rPr lang="en-US" sz="4100" b="1" dirty="0">
                <a:solidFill>
                  <a:srgbClr val="226784"/>
                </a:solidFill>
                <a:latin typeface="DM Sans" pitchFamily="2" charset="0"/>
                <a:ea typeface="+mj-ea"/>
                <a:cs typeface="+mj-cs"/>
              </a:rPr>
              <a:t>40</a:t>
            </a:r>
            <a:r>
              <a:rPr lang="en-US" sz="4100" dirty="0">
                <a:solidFill>
                  <a:srgbClr val="226784"/>
                </a:solidFill>
                <a:latin typeface="DM Sans" pitchFamily="2" charset="0"/>
                <a:ea typeface="+mj-ea"/>
                <a:cs typeface="+mj-cs"/>
              </a:rPr>
              <a:t> communities</a:t>
            </a:r>
            <a:br>
              <a:rPr lang="en-US" sz="4100" dirty="0">
                <a:solidFill>
                  <a:srgbClr val="226784"/>
                </a:solidFill>
                <a:latin typeface="DM Sans" pitchFamily="2" charset="0"/>
                <a:ea typeface="+mj-ea"/>
                <a:cs typeface="+mj-cs"/>
              </a:rPr>
            </a:br>
            <a:endParaRPr lang="en-US" sz="4100" dirty="0">
              <a:solidFill>
                <a:srgbClr val="226784"/>
              </a:solidFill>
              <a:latin typeface="DM Sans" pitchFamily="2" charset="0"/>
              <a:ea typeface="+mj-ea"/>
              <a:cs typeface="+mj-cs"/>
            </a:endParaRPr>
          </a:p>
          <a:p>
            <a:r>
              <a:rPr lang="en-US" sz="4100" b="1" dirty="0">
                <a:solidFill>
                  <a:srgbClr val="226784"/>
                </a:solidFill>
                <a:latin typeface="DM Sans" pitchFamily="2" charset="0"/>
                <a:ea typeface="+mj-ea"/>
                <a:cs typeface="+mj-cs"/>
              </a:rPr>
              <a:t>Decades of </a:t>
            </a:r>
            <a:r>
              <a:rPr lang="en-US" sz="4100" dirty="0">
                <a:solidFill>
                  <a:srgbClr val="226784"/>
                </a:solidFill>
                <a:latin typeface="DM Sans" pitchFamily="2" charset="0"/>
                <a:ea typeface="+mj-ea"/>
                <a:cs typeface="+mj-cs"/>
              </a:rPr>
              <a:t>senior living expertise on </a:t>
            </a:r>
          </a:p>
          <a:p>
            <a:pPr marL="0" indent="0">
              <a:buNone/>
            </a:pPr>
            <a:r>
              <a:rPr lang="en-US" sz="4100" dirty="0">
                <a:solidFill>
                  <a:srgbClr val="226784"/>
                </a:solidFill>
                <a:latin typeface="DM Sans" pitchFamily="2" charset="0"/>
                <a:ea typeface="+mj-ea"/>
                <a:cs typeface="+mj-cs"/>
              </a:rPr>
              <a:t>   our team</a:t>
            </a:r>
            <a:br>
              <a:rPr lang="en-US" sz="4100" dirty="0">
                <a:solidFill>
                  <a:srgbClr val="226784"/>
                </a:solidFill>
                <a:latin typeface="DM Sans" pitchFamily="2" charset="0"/>
                <a:ea typeface="+mj-ea"/>
                <a:cs typeface="+mj-cs"/>
              </a:rPr>
            </a:br>
            <a:endParaRPr lang="en-US" sz="4100" dirty="0">
              <a:solidFill>
                <a:srgbClr val="226784"/>
              </a:solidFill>
              <a:latin typeface="DM Sans" pitchFamily="2" charset="0"/>
              <a:ea typeface="+mj-ea"/>
              <a:cs typeface="+mj-cs"/>
            </a:endParaRPr>
          </a:p>
          <a:p>
            <a:r>
              <a:rPr lang="en-US" sz="4100" dirty="0">
                <a:solidFill>
                  <a:srgbClr val="226784"/>
                </a:solidFill>
                <a:latin typeface="DM Sans" pitchFamily="2" charset="0"/>
                <a:ea typeface="+mj-ea"/>
                <a:cs typeface="+mj-cs"/>
              </a:rPr>
              <a:t>Executed more than </a:t>
            </a:r>
            <a:r>
              <a:rPr lang="en-US" sz="4100" b="1" dirty="0">
                <a:solidFill>
                  <a:srgbClr val="226784"/>
                </a:solidFill>
                <a:latin typeface="DM Sans" pitchFamily="2" charset="0"/>
                <a:ea typeface="+mj-ea"/>
                <a:cs typeface="+mj-cs"/>
              </a:rPr>
              <a:t>70</a:t>
            </a:r>
            <a:r>
              <a:rPr lang="en-US" sz="4100" dirty="0">
                <a:solidFill>
                  <a:srgbClr val="226784"/>
                </a:solidFill>
                <a:latin typeface="DM Sans" pitchFamily="2" charset="0"/>
                <a:ea typeface="+mj-ea"/>
                <a:cs typeface="+mj-cs"/>
              </a:rPr>
              <a:t> strategic plans</a:t>
            </a:r>
            <a:br>
              <a:rPr lang="en-US" sz="4100" dirty="0">
                <a:solidFill>
                  <a:srgbClr val="226784"/>
                </a:solidFill>
                <a:latin typeface="DM Sans" pitchFamily="2" charset="0"/>
                <a:ea typeface="+mj-ea"/>
                <a:cs typeface="+mj-cs"/>
              </a:rPr>
            </a:br>
            <a:endParaRPr lang="en-US" sz="4100" dirty="0">
              <a:solidFill>
                <a:srgbClr val="226784"/>
              </a:solidFill>
              <a:latin typeface="DM Sans" pitchFamily="2" charset="0"/>
              <a:ea typeface="+mj-ea"/>
              <a:cs typeface="+mj-cs"/>
            </a:endParaRPr>
          </a:p>
          <a:p>
            <a:r>
              <a:rPr lang="en-US" sz="4100" dirty="0">
                <a:solidFill>
                  <a:srgbClr val="226784"/>
                </a:solidFill>
                <a:latin typeface="DM Sans" pitchFamily="2" charset="0"/>
                <a:ea typeface="+mj-ea"/>
                <a:cs typeface="+mj-cs"/>
              </a:rPr>
              <a:t>Completed over </a:t>
            </a:r>
            <a:r>
              <a:rPr lang="en-US" sz="4100" b="1" dirty="0">
                <a:solidFill>
                  <a:srgbClr val="226784"/>
                </a:solidFill>
                <a:latin typeface="DM Sans" pitchFamily="2" charset="0"/>
                <a:ea typeface="+mj-ea"/>
                <a:cs typeface="+mj-cs"/>
              </a:rPr>
              <a:t>500</a:t>
            </a:r>
            <a:r>
              <a:rPr lang="en-US" sz="4100" dirty="0">
                <a:solidFill>
                  <a:srgbClr val="226784"/>
                </a:solidFill>
                <a:latin typeface="DM Sans" pitchFamily="2" charset="0"/>
                <a:ea typeface="+mj-ea"/>
                <a:cs typeface="+mj-cs"/>
              </a:rPr>
              <a:t> projects</a:t>
            </a:r>
            <a:br>
              <a:rPr lang="en-US" sz="4100" dirty="0">
                <a:solidFill>
                  <a:srgbClr val="226784"/>
                </a:solidFill>
                <a:latin typeface="DM Sans" pitchFamily="2" charset="0"/>
                <a:ea typeface="+mj-ea"/>
                <a:cs typeface="+mj-cs"/>
              </a:rPr>
            </a:br>
            <a:endParaRPr lang="en-US" sz="4100" dirty="0">
              <a:solidFill>
                <a:srgbClr val="226784"/>
              </a:solidFill>
              <a:latin typeface="DM Sans" pitchFamily="2" charset="0"/>
              <a:ea typeface="+mj-ea"/>
              <a:cs typeface="+mj-cs"/>
            </a:endParaRPr>
          </a:p>
          <a:p>
            <a:r>
              <a:rPr lang="en-US" sz="4100" dirty="0">
                <a:solidFill>
                  <a:srgbClr val="226784"/>
                </a:solidFill>
                <a:latin typeface="DM Sans" pitchFamily="2" charset="0"/>
                <a:ea typeface="+mj-ea"/>
                <a:cs typeface="+mj-cs"/>
              </a:rPr>
              <a:t>Supporting over </a:t>
            </a:r>
            <a:r>
              <a:rPr lang="en-US" sz="4100" b="1" dirty="0">
                <a:solidFill>
                  <a:srgbClr val="226784"/>
                </a:solidFill>
                <a:latin typeface="DM Sans" pitchFamily="2" charset="0"/>
                <a:ea typeface="+mj-ea"/>
                <a:cs typeface="+mj-cs"/>
              </a:rPr>
              <a:t>10,000</a:t>
            </a:r>
            <a:r>
              <a:rPr lang="en-US" sz="4100" dirty="0">
                <a:solidFill>
                  <a:srgbClr val="226784"/>
                </a:solidFill>
                <a:latin typeface="DM Sans" pitchFamily="2" charset="0"/>
                <a:ea typeface="+mj-ea"/>
                <a:cs typeface="+mj-cs"/>
              </a:rPr>
              <a:t> end users</a:t>
            </a:r>
          </a:p>
          <a:p>
            <a:endParaRPr lang="en-US" sz="4500" dirty="0">
              <a:solidFill>
                <a:srgbClr val="226784"/>
              </a:solidFill>
              <a:latin typeface="DM Sans" pitchFamily="2" charset="0"/>
              <a:ea typeface="+mj-ea"/>
              <a:cs typeface="+mj-cs"/>
            </a:endParaRPr>
          </a:p>
          <a:p>
            <a:pPr marL="0" indent="0">
              <a:buNone/>
            </a:pPr>
            <a:r>
              <a:rPr lang="en-US" sz="4500" b="1" dirty="0">
                <a:solidFill>
                  <a:srgbClr val="226784"/>
                </a:solidFill>
                <a:latin typeface="DM Sans" pitchFamily="2" charset="0"/>
                <a:ea typeface="+mj-ea"/>
                <a:cs typeface="+mj-cs"/>
              </a:rPr>
              <a:t> </a:t>
            </a:r>
            <a:endParaRPr lang="en-US" sz="4500" b="1" i="1" dirty="0">
              <a:solidFill>
                <a:srgbClr val="226784"/>
              </a:solidFill>
              <a:latin typeface="DM Sans" pitchFamily="2" charset="0"/>
            </a:endParaRPr>
          </a:p>
        </p:txBody>
      </p:sp>
      <p:pic>
        <p:nvPicPr>
          <p:cNvPr id="4" name="Content Placeholder 3" descr="A close up of a logo&#10;&#10;Description automatically generated">
            <a:extLst>
              <a:ext uri="{FF2B5EF4-FFF2-40B4-BE49-F238E27FC236}">
                <a16:creationId xmlns:a16="http://schemas.microsoft.com/office/drawing/2014/main" id="{6112718D-57FE-4602-A9AB-3E89257BD738}"/>
              </a:ext>
            </a:extLst>
          </p:cNvPr>
          <p:cNvPicPr>
            <a:picLocks noChangeAspect="1"/>
          </p:cNvPicPr>
          <p:nvPr/>
        </p:nvPicPr>
        <p:blipFill>
          <a:blip r:embed="rId3"/>
          <a:stretch>
            <a:fillRect/>
          </a:stretch>
        </p:blipFill>
        <p:spPr>
          <a:xfrm>
            <a:off x="12011910" y="2040620"/>
            <a:ext cx="7264188" cy="4848845"/>
          </a:xfrm>
          <a:prstGeom prst="rect">
            <a:avLst/>
          </a:prstGeom>
          <a:noFill/>
        </p:spPr>
      </p:pic>
      <p:sp>
        <p:nvSpPr>
          <p:cNvPr id="3" name="Rectangle 2">
            <a:extLst>
              <a:ext uri="{FF2B5EF4-FFF2-40B4-BE49-F238E27FC236}">
                <a16:creationId xmlns:a16="http://schemas.microsoft.com/office/drawing/2014/main" id="{6BC2C462-8BD4-1D1E-59EC-2C8EB28F6B39}"/>
              </a:ext>
            </a:extLst>
          </p:cNvPr>
          <p:cNvSpPr>
            <a:spLocks/>
          </p:cNvSpPr>
          <p:nvPr/>
        </p:nvSpPr>
        <p:spPr>
          <a:xfrm>
            <a:off x="0" y="-8928"/>
            <a:ext cx="18288000" cy="1756613"/>
          </a:xfrm>
          <a:prstGeom prst="rect">
            <a:avLst/>
          </a:prstGeom>
          <a:solidFill>
            <a:srgbClr val="226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6784"/>
              </a:solidFill>
            </a:endParaRPr>
          </a:p>
        </p:txBody>
      </p:sp>
      <p:sp>
        <p:nvSpPr>
          <p:cNvPr id="6" name="TextBox 5">
            <a:extLst>
              <a:ext uri="{FF2B5EF4-FFF2-40B4-BE49-F238E27FC236}">
                <a16:creationId xmlns:a16="http://schemas.microsoft.com/office/drawing/2014/main" id="{2B4E891A-4B5E-CB83-2F04-2BDB89DC2F0F}"/>
              </a:ext>
            </a:extLst>
          </p:cNvPr>
          <p:cNvSpPr txBox="1"/>
          <p:nvPr/>
        </p:nvSpPr>
        <p:spPr>
          <a:xfrm>
            <a:off x="3519578" y="284008"/>
            <a:ext cx="12124427" cy="1246495"/>
          </a:xfrm>
          <a:prstGeom prst="rect">
            <a:avLst/>
          </a:prstGeom>
          <a:noFill/>
        </p:spPr>
        <p:txBody>
          <a:bodyPr wrap="square" rtlCol="0">
            <a:spAutoFit/>
          </a:bodyPr>
          <a:lstStyle/>
          <a:p>
            <a:r>
              <a:rPr lang="en-US" sz="7500" dirty="0">
                <a:solidFill>
                  <a:schemeClr val="bg1"/>
                </a:solidFill>
                <a:latin typeface="DM Sans Bold" pitchFamily="2" charset="0"/>
              </a:rPr>
              <a:t>What is Parasol Alliance?</a:t>
            </a:r>
          </a:p>
        </p:txBody>
      </p:sp>
      <p:sp>
        <p:nvSpPr>
          <p:cNvPr id="7" name="Rectangle 6">
            <a:extLst>
              <a:ext uri="{FF2B5EF4-FFF2-40B4-BE49-F238E27FC236}">
                <a16:creationId xmlns:a16="http://schemas.microsoft.com/office/drawing/2014/main" id="{6578ED12-F104-CE71-FF56-AF662D922BCC}"/>
              </a:ext>
            </a:extLst>
          </p:cNvPr>
          <p:cNvSpPr/>
          <p:nvPr/>
        </p:nvSpPr>
        <p:spPr>
          <a:xfrm>
            <a:off x="-1" y="1685756"/>
            <a:ext cx="5628737" cy="8601245"/>
          </a:xfrm>
          <a:prstGeom prst="rect">
            <a:avLst/>
          </a:prstGeom>
          <a:solidFill>
            <a:srgbClr val="2981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5" name="Picture 4" descr="Radar chart&#10;&#10;Description automatically generated">
            <a:extLst>
              <a:ext uri="{FF2B5EF4-FFF2-40B4-BE49-F238E27FC236}">
                <a16:creationId xmlns:a16="http://schemas.microsoft.com/office/drawing/2014/main" id="{3B02D3C3-2584-470D-B697-2DCF3C56E8E0}"/>
              </a:ext>
            </a:extLst>
          </p:cNvPr>
          <p:cNvPicPr>
            <a:picLocks noChangeAspect="1"/>
          </p:cNvPicPr>
          <p:nvPr/>
        </p:nvPicPr>
        <p:blipFill>
          <a:blip r:embed="rId4"/>
          <a:stretch>
            <a:fillRect/>
          </a:stretch>
        </p:blipFill>
        <p:spPr>
          <a:xfrm>
            <a:off x="2" y="2267948"/>
            <a:ext cx="5628729" cy="1410108"/>
          </a:xfrm>
          <a:prstGeom prst="rect">
            <a:avLst/>
          </a:prstGeom>
          <a:effectLst>
            <a:outerShdw blurRad="152400" dist="317500" dir="5400000" sx="90000" sy="-19000" rotWithShape="0">
              <a:prstClr val="black">
                <a:alpha val="15000"/>
              </a:prstClr>
            </a:outerShdw>
          </a:effectLst>
        </p:spPr>
      </p:pic>
      <p:sp>
        <p:nvSpPr>
          <p:cNvPr id="2" name="Title 1">
            <a:extLst>
              <a:ext uri="{FF2B5EF4-FFF2-40B4-BE49-F238E27FC236}">
                <a16:creationId xmlns:a16="http://schemas.microsoft.com/office/drawing/2014/main" id="{64914D69-47B7-48EC-8B89-A6DCC39E2F6A}"/>
              </a:ext>
            </a:extLst>
          </p:cNvPr>
          <p:cNvSpPr>
            <a:spLocks noGrp="1"/>
          </p:cNvSpPr>
          <p:nvPr>
            <p:ph type="title"/>
          </p:nvPr>
        </p:nvSpPr>
        <p:spPr>
          <a:xfrm>
            <a:off x="430334" y="3085977"/>
            <a:ext cx="4421223" cy="6901775"/>
          </a:xfrm>
        </p:spPr>
        <p:txBody>
          <a:bodyPr>
            <a:normAutofit/>
          </a:bodyPr>
          <a:lstStyle/>
          <a:p>
            <a:pPr marL="85725" algn="ctr">
              <a:spcBef>
                <a:spcPts val="1500"/>
              </a:spcBef>
            </a:pPr>
            <a:br>
              <a:rPr lang="en-US" dirty="0"/>
            </a:br>
            <a:br>
              <a:rPr lang="en-US" dirty="0"/>
            </a:br>
            <a:r>
              <a:rPr lang="en-US" dirty="0">
                <a:solidFill>
                  <a:schemeClr val="bg1"/>
                </a:solidFill>
                <a:latin typeface="DM Sans" pitchFamily="2" charset="0"/>
              </a:rPr>
              <a:t>Senior Living Expertise</a:t>
            </a:r>
            <a:br>
              <a:rPr lang="en-US" dirty="0"/>
            </a:br>
            <a:br>
              <a:rPr lang="en-US" sz="3000" dirty="0">
                <a:latin typeface="Calibri" panose="020F0502020204030204"/>
                <a:ea typeface="+mn-ea"/>
                <a:cs typeface="+mn-cs"/>
              </a:rPr>
            </a:br>
            <a:endParaRPr lang="en-US" sz="3000" dirty="0"/>
          </a:p>
        </p:txBody>
      </p:sp>
      <p:sp>
        <p:nvSpPr>
          <p:cNvPr id="10" name="Rectangle 9">
            <a:extLst>
              <a:ext uri="{FF2B5EF4-FFF2-40B4-BE49-F238E27FC236}">
                <a16:creationId xmlns:a16="http://schemas.microsoft.com/office/drawing/2014/main" id="{DBF3AEAD-743C-6F57-7E8D-053A04C03DB3}"/>
              </a:ext>
            </a:extLst>
          </p:cNvPr>
          <p:cNvSpPr>
            <a:spLocks noGrp="1" noRot="1" noMove="1" noResize="1" noEditPoints="1" noAdjustHandles="1" noChangeArrowheads="1" noChangeShapeType="1"/>
          </p:cNvSpPr>
          <p:nvPr/>
        </p:nvSpPr>
        <p:spPr>
          <a:xfrm>
            <a:off x="5628731" y="8473315"/>
            <a:ext cx="12659265" cy="1480964"/>
          </a:xfrm>
          <a:prstGeom prst="rect">
            <a:avLst/>
          </a:prstGeom>
          <a:solidFill>
            <a:srgbClr val="5E66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Rectangle 8">
            <a:extLst>
              <a:ext uri="{FF2B5EF4-FFF2-40B4-BE49-F238E27FC236}">
                <a16:creationId xmlns:a16="http://schemas.microsoft.com/office/drawing/2014/main" id="{EE75442E-D937-E747-0B6E-6DF0FBB60D4E}"/>
              </a:ext>
            </a:extLst>
          </p:cNvPr>
          <p:cNvSpPr>
            <a:spLocks/>
          </p:cNvSpPr>
          <p:nvPr/>
        </p:nvSpPr>
        <p:spPr>
          <a:xfrm>
            <a:off x="-3" y="9898361"/>
            <a:ext cx="18288000" cy="439500"/>
          </a:xfrm>
          <a:prstGeom prst="rect">
            <a:avLst/>
          </a:prstGeom>
          <a:solidFill>
            <a:srgbClr val="226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6784"/>
              </a:solidFill>
            </a:endParaRPr>
          </a:p>
        </p:txBody>
      </p:sp>
      <p:sp>
        <p:nvSpPr>
          <p:cNvPr id="11" name="TextBox 10">
            <a:extLst>
              <a:ext uri="{FF2B5EF4-FFF2-40B4-BE49-F238E27FC236}">
                <a16:creationId xmlns:a16="http://schemas.microsoft.com/office/drawing/2014/main" id="{7AC5476A-4752-23AB-0F4B-9B40D6E8C8B6}"/>
              </a:ext>
            </a:extLst>
          </p:cNvPr>
          <p:cNvSpPr txBox="1"/>
          <p:nvPr/>
        </p:nvSpPr>
        <p:spPr>
          <a:xfrm>
            <a:off x="5915911" y="8932662"/>
            <a:ext cx="12191997" cy="600164"/>
          </a:xfrm>
          <a:prstGeom prst="rect">
            <a:avLst/>
          </a:prstGeom>
          <a:noFill/>
        </p:spPr>
        <p:txBody>
          <a:bodyPr wrap="square" rtlCol="0">
            <a:spAutoFit/>
          </a:bodyPr>
          <a:lstStyle/>
          <a:p>
            <a:r>
              <a:rPr lang="en-US" sz="3300" b="1" dirty="0">
                <a:solidFill>
                  <a:srgbClr val="226784"/>
                </a:solidFill>
                <a:latin typeface="DM Sans" pitchFamily="2" charset="0"/>
                <a:ea typeface="+mj-ea"/>
                <a:cs typeface="+mj-cs"/>
              </a:rPr>
              <a:t> </a:t>
            </a:r>
            <a:r>
              <a:rPr lang="en-US" sz="3300" b="1" dirty="0">
                <a:solidFill>
                  <a:schemeClr val="bg1"/>
                </a:solidFill>
                <a:latin typeface="DM Sans" pitchFamily="2" charset="0"/>
                <a:ea typeface="+mj-ea"/>
                <a:cs typeface="+mj-cs"/>
              </a:rPr>
              <a:t>Our Vision: </a:t>
            </a:r>
            <a:r>
              <a:rPr lang="en-US" sz="3300" b="1" i="1" dirty="0">
                <a:solidFill>
                  <a:schemeClr val="bg1"/>
                </a:solidFill>
                <a:latin typeface="DM Sans" pitchFamily="2" charset="0"/>
                <a:ea typeface="+mj-ea"/>
                <a:cs typeface="+mj-cs"/>
              </a:rPr>
              <a:t>Transform Technology Culture in Senior Living</a:t>
            </a:r>
            <a:endParaRPr lang="en-US" sz="3300" dirty="0">
              <a:solidFill>
                <a:schemeClr val="bg1"/>
              </a:solidFill>
            </a:endParaRPr>
          </a:p>
        </p:txBody>
      </p:sp>
      <p:sp>
        <p:nvSpPr>
          <p:cNvPr id="12" name="Rectangle 11">
            <a:extLst>
              <a:ext uri="{FF2B5EF4-FFF2-40B4-BE49-F238E27FC236}">
                <a16:creationId xmlns:a16="http://schemas.microsoft.com/office/drawing/2014/main" id="{6ED2451E-43BA-6A36-83F8-D87AAF532148}"/>
              </a:ext>
            </a:extLst>
          </p:cNvPr>
          <p:cNvSpPr/>
          <p:nvPr/>
        </p:nvSpPr>
        <p:spPr>
          <a:xfrm>
            <a:off x="0" y="-116085"/>
            <a:ext cx="18288000" cy="177575"/>
          </a:xfrm>
          <a:prstGeom prst="rect">
            <a:avLst/>
          </a:prstGeom>
          <a:solidFill>
            <a:srgbClr val="5E6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4" name="Rectangle 13">
            <a:extLst>
              <a:ext uri="{FF2B5EF4-FFF2-40B4-BE49-F238E27FC236}">
                <a16:creationId xmlns:a16="http://schemas.microsoft.com/office/drawing/2014/main" id="{61E7F197-96EC-233E-730D-79175D6576B0}"/>
              </a:ext>
            </a:extLst>
          </p:cNvPr>
          <p:cNvSpPr/>
          <p:nvPr/>
        </p:nvSpPr>
        <p:spPr>
          <a:xfrm>
            <a:off x="0" y="1577981"/>
            <a:ext cx="18288000" cy="177575"/>
          </a:xfrm>
          <a:prstGeom prst="rect">
            <a:avLst/>
          </a:prstGeom>
          <a:solidFill>
            <a:srgbClr val="5E6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652624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2BDC5-DC4F-95D8-9BD9-30A1E450CA2D}"/>
              </a:ext>
            </a:extLst>
          </p:cNvPr>
          <p:cNvSpPr/>
          <p:nvPr/>
        </p:nvSpPr>
        <p:spPr>
          <a:xfrm>
            <a:off x="0" y="2248396"/>
            <a:ext cx="4975611" cy="6776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E7BA664A-BE0B-3EE0-95F4-948CF08F7E17}"/>
              </a:ext>
            </a:extLst>
          </p:cNvPr>
          <p:cNvCxnSpPr>
            <a:cxnSpLocks/>
          </p:cNvCxnSpPr>
          <p:nvPr/>
        </p:nvCxnSpPr>
        <p:spPr>
          <a:xfrm>
            <a:off x="-15240" y="2152869"/>
            <a:ext cx="18318480" cy="0"/>
          </a:xfrm>
          <a:prstGeom prst="line">
            <a:avLst/>
          </a:prstGeom>
          <a:ln w="50800">
            <a:solidFill>
              <a:srgbClr val="5E666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4FCF8BA-2DF7-7D3D-969E-1FBFE53BF86B}"/>
              </a:ext>
            </a:extLst>
          </p:cNvPr>
          <p:cNvSpPr/>
          <p:nvPr/>
        </p:nvSpPr>
        <p:spPr>
          <a:xfrm>
            <a:off x="0" y="9027623"/>
            <a:ext cx="18288000" cy="1733204"/>
          </a:xfrm>
          <a:prstGeom prst="rect">
            <a:avLst/>
          </a:prstGeom>
          <a:solidFill>
            <a:srgbClr val="5E66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44F7D151-B8DF-B1A5-6014-C2009FE4E760}"/>
              </a:ext>
            </a:extLst>
          </p:cNvPr>
          <p:cNvSpPr/>
          <p:nvPr/>
        </p:nvSpPr>
        <p:spPr>
          <a:xfrm>
            <a:off x="498766" y="3029444"/>
            <a:ext cx="4177145" cy="5121605"/>
          </a:xfrm>
          <a:prstGeom prst="rect">
            <a:avLst/>
          </a:prstGeom>
          <a:solidFill>
            <a:srgbClr val="5E66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Title 9">
            <a:extLst>
              <a:ext uri="{FF2B5EF4-FFF2-40B4-BE49-F238E27FC236}">
                <a16:creationId xmlns:a16="http://schemas.microsoft.com/office/drawing/2014/main" id="{A758D895-CCEE-3297-C3D0-04D6A35814A2}"/>
              </a:ext>
            </a:extLst>
          </p:cNvPr>
          <p:cNvSpPr>
            <a:spLocks noGrp="1"/>
          </p:cNvSpPr>
          <p:nvPr>
            <p:ph type="title"/>
          </p:nvPr>
        </p:nvSpPr>
        <p:spPr>
          <a:xfrm>
            <a:off x="-5299362" y="5132294"/>
            <a:ext cx="15773400" cy="1988345"/>
          </a:xfrm>
        </p:spPr>
        <p:txBody>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Staffing</a:t>
            </a:r>
          </a:p>
        </p:txBody>
      </p:sp>
      <p:pic>
        <p:nvPicPr>
          <p:cNvPr id="8" name="Picture 7" descr="A picture containing text, clothespin&#10;&#10;Description automatically generated">
            <a:extLst>
              <a:ext uri="{FF2B5EF4-FFF2-40B4-BE49-F238E27FC236}">
                <a16:creationId xmlns:a16="http://schemas.microsoft.com/office/drawing/2014/main" id="{D1F276E6-C53C-4AF0-8A38-7563B3417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611" y="2149680"/>
            <a:ext cx="13342869" cy="6874749"/>
          </a:xfrm>
          <a:prstGeom prst="rect">
            <a:avLst/>
          </a:prstGeom>
        </p:spPr>
      </p:pic>
      <p:sp>
        <p:nvSpPr>
          <p:cNvPr id="3" name="TextBox 2">
            <a:extLst>
              <a:ext uri="{FF2B5EF4-FFF2-40B4-BE49-F238E27FC236}">
                <a16:creationId xmlns:a16="http://schemas.microsoft.com/office/drawing/2014/main" id="{ABFDCEFD-D217-6BC0-111F-BD10747A61B3}"/>
              </a:ext>
            </a:extLst>
          </p:cNvPr>
          <p:cNvSpPr txBox="1"/>
          <p:nvPr/>
        </p:nvSpPr>
        <p:spPr>
          <a:xfrm>
            <a:off x="0" y="-13762"/>
            <a:ext cx="18288000" cy="2262158"/>
          </a:xfrm>
          <a:prstGeom prst="rect">
            <a:avLst/>
          </a:prstGeom>
          <a:solidFill>
            <a:srgbClr val="367189"/>
          </a:solidFill>
          <a:ln w="63500">
            <a:solidFill>
              <a:srgbClr val="5E6669"/>
            </a:solidFill>
          </a:ln>
        </p:spPr>
        <p:txBody>
          <a:bodyPr wrap="square" rtlCol="0">
            <a:spAutoFit/>
          </a:bodyPr>
          <a:lstStyle/>
          <a:p>
            <a:pPr algn="ctr"/>
            <a:r>
              <a:rPr lang="en-US" sz="7050" dirty="0">
                <a:solidFill>
                  <a:schemeClr val="bg1"/>
                </a:solidFill>
                <a:latin typeface="DM Sans Bold" charset="0"/>
              </a:rPr>
              <a:t>Innovation Technology Solutions</a:t>
            </a:r>
          </a:p>
          <a:p>
            <a:pPr algn="ctr"/>
            <a:r>
              <a:rPr lang="en-US" sz="7050" dirty="0">
                <a:solidFill>
                  <a:schemeClr val="bg1"/>
                </a:solidFill>
                <a:latin typeface="DM Sans Bold" charset="0"/>
              </a:rPr>
              <a:t>to Differentiate Your Community</a:t>
            </a:r>
          </a:p>
        </p:txBody>
      </p:sp>
    </p:spTree>
    <p:extLst>
      <p:ext uri="{BB962C8B-B14F-4D97-AF65-F5344CB8AC3E}">
        <p14:creationId xmlns:p14="http://schemas.microsoft.com/office/powerpoint/2010/main" val="429268290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F02F-0BD3-FFEC-9B95-4E3CC06B013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1D69CA5-3BDC-8B9C-A186-D670B2E89A78}"/>
              </a:ext>
            </a:extLst>
          </p:cNvPr>
          <p:cNvSpPr>
            <a:spLocks noGrp="1"/>
          </p:cNvSpPr>
          <p:nvPr>
            <p:ph type="subTitle" idx="1"/>
          </p:nvPr>
        </p:nvSpPr>
        <p:spPr/>
        <p:txBody>
          <a:bodyPr/>
          <a:lstStyle/>
          <a:p>
            <a:endParaRPr lang="en-US" dirty="0"/>
          </a:p>
        </p:txBody>
      </p:sp>
      <p:sp>
        <p:nvSpPr>
          <p:cNvPr id="4" name="Rectangle 3">
            <a:extLst>
              <a:ext uri="{FF2B5EF4-FFF2-40B4-BE49-F238E27FC236}">
                <a16:creationId xmlns:a16="http://schemas.microsoft.com/office/drawing/2014/main" id="{DC86FBE9-9E83-387A-698E-F8091166BD97}"/>
              </a:ext>
            </a:extLst>
          </p:cNvPr>
          <p:cNvSpPr>
            <a:spLocks noGrp="1" noRot="1" noMove="1" noResize="1" noEditPoints="1" noAdjustHandles="1" noChangeArrowheads="1" noChangeShapeType="1"/>
          </p:cNvSpPr>
          <p:nvPr/>
        </p:nvSpPr>
        <p:spPr>
          <a:xfrm>
            <a:off x="0" y="0"/>
            <a:ext cx="18669000" cy="10287000"/>
          </a:xfrm>
          <a:prstGeom prst="rect">
            <a:avLst/>
          </a:prstGeom>
          <a:solidFill>
            <a:srgbClr val="367189"/>
          </a:solidFill>
          <a:ln>
            <a:solidFill>
              <a:srgbClr val="367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Kievit 1"/>
              <a:ea typeface="+mn-ea"/>
              <a:cs typeface="+mn-cs"/>
            </a:endParaRPr>
          </a:p>
        </p:txBody>
      </p:sp>
      <p:sp>
        <p:nvSpPr>
          <p:cNvPr id="6" name="Title 1">
            <a:extLst>
              <a:ext uri="{FF2B5EF4-FFF2-40B4-BE49-F238E27FC236}">
                <a16:creationId xmlns:a16="http://schemas.microsoft.com/office/drawing/2014/main" id="{D2A79DE2-BBC1-AB90-55D6-323D20C8BA6F}"/>
              </a:ext>
            </a:extLst>
          </p:cNvPr>
          <p:cNvSpPr txBox="1">
            <a:spLocks/>
          </p:cNvSpPr>
          <p:nvPr/>
        </p:nvSpPr>
        <p:spPr>
          <a:xfrm>
            <a:off x="407670" y="2716464"/>
            <a:ext cx="17472659" cy="564355"/>
          </a:xfrm>
          <a:prstGeom prst="rect">
            <a:avLst/>
          </a:prstGeom>
        </p:spPr>
        <p:txBody>
          <a:bodyPr anchor="b"/>
          <a:lstStyle>
            <a:lvl1pPr algn="ctr" defTabSz="1371600" rtl="0" eaLnBrk="1" latinLnBrk="0" hangingPunct="1">
              <a:lnSpc>
                <a:spcPct val="90000"/>
              </a:lnSpc>
              <a:spcBef>
                <a:spcPct val="0"/>
              </a:spcBef>
              <a:buNone/>
              <a:defRPr sz="9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800" b="0" i="0" u="none" strike="noStrike" kern="1200" cap="none" spc="0" normalizeH="0" baseline="0" noProof="0" dirty="0">
                <a:ln>
                  <a:noFill/>
                </a:ln>
                <a:solidFill>
                  <a:prstClr val="white"/>
                </a:solidFill>
                <a:effectLst/>
                <a:uLnTx/>
                <a:uFillTx/>
                <a:latin typeface="DM Sans Bold"/>
                <a:ea typeface="+mj-ea"/>
                <a:cs typeface="+mj-cs"/>
              </a:rPr>
              <a:t>Online at: www.ParasolAlliance.com</a:t>
            </a:r>
          </a:p>
          <a:p>
            <a:pPr marL="0" marR="0" lvl="0" indent="0" algn="ctr" defTabSz="1371600" rtl="0" eaLnBrk="1" fontAlgn="auto" latinLnBrk="0" hangingPunct="1">
              <a:lnSpc>
                <a:spcPct val="90000"/>
              </a:lnSpc>
              <a:spcBef>
                <a:spcPct val="0"/>
              </a:spcBef>
              <a:spcAft>
                <a:spcPts val="0"/>
              </a:spcAft>
              <a:buClrTx/>
              <a:buSzTx/>
              <a:buFontTx/>
              <a:buNone/>
              <a:tabLst/>
              <a:defRPr/>
            </a:pPr>
            <a:endParaRPr kumimoji="0" lang="en-US" sz="5800" b="0" i="0" u="none" strike="noStrike" kern="1200" cap="none" spc="0" normalizeH="0" baseline="0" noProof="0" dirty="0">
              <a:ln>
                <a:noFill/>
              </a:ln>
              <a:solidFill>
                <a:prstClr val="white"/>
              </a:solidFill>
              <a:effectLst/>
              <a:uLnTx/>
              <a:uFillTx/>
              <a:latin typeface="DM Sans Bold"/>
              <a:ea typeface="+mj-ea"/>
              <a:cs typeface="+mj-cs"/>
            </a:endParaRPr>
          </a:p>
        </p:txBody>
      </p:sp>
      <p:sp>
        <p:nvSpPr>
          <p:cNvPr id="7" name="Rectangle 6">
            <a:extLst>
              <a:ext uri="{FF2B5EF4-FFF2-40B4-BE49-F238E27FC236}">
                <a16:creationId xmlns:a16="http://schemas.microsoft.com/office/drawing/2014/main" id="{E6D6DAFA-215B-1131-24AB-A431FEF16DEA}"/>
              </a:ext>
            </a:extLst>
          </p:cNvPr>
          <p:cNvSpPr>
            <a:spLocks noGrp="1" noRot="1" noMove="1" noResize="1" noEditPoints="1" noAdjustHandles="1" noChangeArrowheads="1" noChangeShapeType="1"/>
          </p:cNvSpPr>
          <p:nvPr/>
        </p:nvSpPr>
        <p:spPr>
          <a:xfrm>
            <a:off x="0" y="5576832"/>
            <a:ext cx="18669000" cy="3581400"/>
          </a:xfrm>
          <a:prstGeom prst="rect">
            <a:avLst/>
          </a:prstGeom>
          <a:solidFill>
            <a:schemeClr val="bg1"/>
          </a:solidFill>
          <a:ln>
            <a:solidFill>
              <a:srgbClr val="367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Kievit 1"/>
              <a:ea typeface="+mn-ea"/>
              <a:cs typeface="+mn-cs"/>
            </a:endParaRPr>
          </a:p>
        </p:txBody>
      </p:sp>
      <p:pic>
        <p:nvPicPr>
          <p:cNvPr id="9" name="Picture 8" descr="A picture containing text, clipart&#10;&#10;Description automatically generated">
            <a:extLst>
              <a:ext uri="{FF2B5EF4-FFF2-40B4-BE49-F238E27FC236}">
                <a16:creationId xmlns:a16="http://schemas.microsoft.com/office/drawing/2014/main" id="{C17F286B-7A23-1F4A-5EFE-ED28D6C77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6637849"/>
            <a:ext cx="7156423" cy="1710385"/>
          </a:xfrm>
          <a:prstGeom prst="rect">
            <a:avLst/>
          </a:prstGeom>
        </p:spPr>
      </p:pic>
      <p:sp>
        <p:nvSpPr>
          <p:cNvPr id="12" name="Rectangle 11">
            <a:extLst>
              <a:ext uri="{FF2B5EF4-FFF2-40B4-BE49-F238E27FC236}">
                <a16:creationId xmlns:a16="http://schemas.microsoft.com/office/drawing/2014/main" id="{B7217CEB-CB76-1A28-9B57-B0A25096F63B}"/>
              </a:ext>
            </a:extLst>
          </p:cNvPr>
          <p:cNvSpPr/>
          <p:nvPr/>
        </p:nvSpPr>
        <p:spPr>
          <a:xfrm>
            <a:off x="0" y="9136381"/>
            <a:ext cx="18669000" cy="45719"/>
          </a:xfrm>
          <a:prstGeom prst="rect">
            <a:avLst/>
          </a:prstGeom>
          <a:solidFill>
            <a:srgbClr val="5E6669"/>
          </a:solidFill>
          <a:ln>
            <a:solidFill>
              <a:srgbClr val="5E6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Kievit 1"/>
              <a:ea typeface="+mn-ea"/>
              <a:cs typeface="+mn-cs"/>
            </a:endParaRPr>
          </a:p>
        </p:txBody>
      </p:sp>
      <p:sp>
        <p:nvSpPr>
          <p:cNvPr id="13" name="Rectangle 12">
            <a:extLst>
              <a:ext uri="{FF2B5EF4-FFF2-40B4-BE49-F238E27FC236}">
                <a16:creationId xmlns:a16="http://schemas.microsoft.com/office/drawing/2014/main" id="{7373DAAF-3526-49E0-1837-9DD4F0D366B1}"/>
              </a:ext>
            </a:extLst>
          </p:cNvPr>
          <p:cNvSpPr/>
          <p:nvPr/>
        </p:nvSpPr>
        <p:spPr>
          <a:xfrm>
            <a:off x="0" y="5524500"/>
            <a:ext cx="18669000" cy="45719"/>
          </a:xfrm>
          <a:prstGeom prst="rect">
            <a:avLst/>
          </a:prstGeom>
          <a:solidFill>
            <a:srgbClr val="5E6669"/>
          </a:solidFill>
          <a:ln>
            <a:solidFill>
              <a:srgbClr val="5E6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Kievit 1"/>
              <a:ea typeface="+mn-ea"/>
              <a:cs typeface="+mn-cs"/>
            </a:endParaRPr>
          </a:p>
        </p:txBody>
      </p:sp>
      <p:sp>
        <p:nvSpPr>
          <p:cNvPr id="14" name="Rectangle 13">
            <a:extLst>
              <a:ext uri="{FF2B5EF4-FFF2-40B4-BE49-F238E27FC236}">
                <a16:creationId xmlns:a16="http://schemas.microsoft.com/office/drawing/2014/main" id="{54A03FF0-E6CF-46B7-F870-F4B772AF04A2}"/>
              </a:ext>
            </a:extLst>
          </p:cNvPr>
          <p:cNvSpPr/>
          <p:nvPr/>
        </p:nvSpPr>
        <p:spPr>
          <a:xfrm>
            <a:off x="0" y="-38100"/>
            <a:ext cx="18668999" cy="415834"/>
          </a:xfrm>
          <a:prstGeom prst="rect">
            <a:avLst/>
          </a:prstGeom>
          <a:solidFill>
            <a:srgbClr val="E54A1D"/>
          </a:solidFill>
          <a:ln>
            <a:solidFill>
              <a:srgbClr val="367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Kievit 1"/>
              <a:ea typeface="+mn-ea"/>
              <a:cs typeface="+mn-cs"/>
            </a:endParaRPr>
          </a:p>
        </p:txBody>
      </p:sp>
      <p:sp>
        <p:nvSpPr>
          <p:cNvPr id="5" name="TextBox 4">
            <a:extLst>
              <a:ext uri="{FF2B5EF4-FFF2-40B4-BE49-F238E27FC236}">
                <a16:creationId xmlns:a16="http://schemas.microsoft.com/office/drawing/2014/main" id="{9F534295-D6F2-BBF8-CE06-F864C1D35CD0}"/>
              </a:ext>
            </a:extLst>
          </p:cNvPr>
          <p:cNvSpPr txBox="1"/>
          <p:nvPr/>
        </p:nvSpPr>
        <p:spPr>
          <a:xfrm>
            <a:off x="1219199" y="3219797"/>
            <a:ext cx="16230600"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0" normalizeH="0" baseline="0" noProof="0" dirty="0">
                <a:ln>
                  <a:noFill/>
                </a:ln>
                <a:solidFill>
                  <a:prstClr val="white"/>
                </a:solidFill>
                <a:effectLst/>
                <a:uLnTx/>
                <a:uFillTx/>
                <a:latin typeface="DM Sans Bold" charset="0"/>
                <a:ea typeface="+mn-ea"/>
                <a:cs typeface="+mn-cs"/>
              </a:rPr>
              <a:t>Email: amber.bardon@parasolalliance.com</a:t>
            </a:r>
            <a:endParaRPr kumimoji="0" lang="en-US" sz="5800" b="0" i="0" u="none" strike="noStrike" kern="1200" cap="none" spc="0" normalizeH="0" baseline="0" noProof="0" dirty="0">
              <a:ln>
                <a:noFill/>
              </a:ln>
              <a:solidFill>
                <a:prstClr val="black"/>
              </a:solidFill>
              <a:effectLst/>
              <a:uLnTx/>
              <a:uFillTx/>
              <a:latin typeface="DM Sans Bold" charset="0"/>
              <a:ea typeface="+mn-ea"/>
              <a:cs typeface="+mn-cs"/>
            </a:endParaRPr>
          </a:p>
        </p:txBody>
      </p:sp>
      <p:pic>
        <p:nvPicPr>
          <p:cNvPr id="22" name="Picture 21" descr="Graphical user interface, logo&#10;&#10;Description automatically generated">
            <a:extLst>
              <a:ext uri="{FF2B5EF4-FFF2-40B4-BE49-F238E27FC236}">
                <a16:creationId xmlns:a16="http://schemas.microsoft.com/office/drawing/2014/main" id="{FCD19005-1C24-A38E-5A14-7E242BE14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4800" y="4313738"/>
            <a:ext cx="7574888" cy="6350012"/>
          </a:xfrm>
          <a:prstGeom prst="rect">
            <a:avLst/>
          </a:prstGeom>
        </p:spPr>
      </p:pic>
      <p:sp>
        <p:nvSpPr>
          <p:cNvPr id="8" name="Rectangle 7">
            <a:extLst>
              <a:ext uri="{FF2B5EF4-FFF2-40B4-BE49-F238E27FC236}">
                <a16:creationId xmlns:a16="http://schemas.microsoft.com/office/drawing/2014/main" id="{3D096799-6555-FC08-8DE6-2A97DA340452}"/>
              </a:ext>
            </a:extLst>
          </p:cNvPr>
          <p:cNvSpPr/>
          <p:nvPr/>
        </p:nvSpPr>
        <p:spPr>
          <a:xfrm>
            <a:off x="0" y="10044941"/>
            <a:ext cx="18668999" cy="415834"/>
          </a:xfrm>
          <a:prstGeom prst="rect">
            <a:avLst/>
          </a:prstGeom>
          <a:solidFill>
            <a:srgbClr val="E54A1D"/>
          </a:solidFill>
          <a:ln>
            <a:solidFill>
              <a:srgbClr val="367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Kievit 1"/>
              <a:ea typeface="+mn-ea"/>
              <a:cs typeface="+mn-cs"/>
            </a:endParaRPr>
          </a:p>
        </p:txBody>
      </p:sp>
      <p:pic>
        <p:nvPicPr>
          <p:cNvPr id="11" name="Picture 10" descr="Logo&#10;&#10;Description automatically generated with medium confidence">
            <a:extLst>
              <a:ext uri="{FF2B5EF4-FFF2-40B4-BE49-F238E27FC236}">
                <a16:creationId xmlns:a16="http://schemas.microsoft.com/office/drawing/2014/main" id="{7BBC0FCE-2676-C756-3D69-83E52EC84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64" y="5384428"/>
            <a:ext cx="5169272" cy="5169272"/>
          </a:xfrm>
          <a:prstGeom prst="rect">
            <a:avLst/>
          </a:prstGeom>
        </p:spPr>
      </p:pic>
    </p:spTree>
    <p:extLst>
      <p:ext uri="{BB962C8B-B14F-4D97-AF65-F5344CB8AC3E}">
        <p14:creationId xmlns:p14="http://schemas.microsoft.com/office/powerpoint/2010/main" val="157510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C20D3A-15D1-37CE-0A49-CBF360E48721}"/>
              </a:ext>
            </a:extLst>
          </p:cNvPr>
          <p:cNvSpPr>
            <a:spLocks/>
          </p:cNvSpPr>
          <p:nvPr/>
        </p:nvSpPr>
        <p:spPr>
          <a:xfrm>
            <a:off x="0" y="-38100"/>
            <a:ext cx="18357396" cy="2370440"/>
          </a:xfrm>
          <a:prstGeom prst="rect">
            <a:avLst/>
          </a:prstGeom>
          <a:solidFill>
            <a:srgbClr val="226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6784"/>
              </a:solidFill>
            </a:endParaRPr>
          </a:p>
        </p:txBody>
      </p:sp>
      <p:sp>
        <p:nvSpPr>
          <p:cNvPr id="16" name="TextBox 15">
            <a:extLst>
              <a:ext uri="{FF2B5EF4-FFF2-40B4-BE49-F238E27FC236}">
                <a16:creationId xmlns:a16="http://schemas.microsoft.com/office/drawing/2014/main" id="{9D630BFC-4143-421D-8873-2419A4CA72A2}"/>
              </a:ext>
            </a:extLst>
          </p:cNvPr>
          <p:cNvSpPr txBox="1"/>
          <p:nvPr/>
        </p:nvSpPr>
        <p:spPr>
          <a:xfrm>
            <a:off x="-415715" y="62686"/>
            <a:ext cx="12515850" cy="2185214"/>
          </a:xfrm>
          <a:prstGeom prst="rect">
            <a:avLst/>
          </a:prstGeom>
          <a:noFill/>
        </p:spPr>
        <p:txBody>
          <a:bodyPr wrap="square" rtlCol="0">
            <a:spAutoFit/>
          </a:bodyPr>
          <a:lstStyle/>
          <a:p>
            <a:pPr algn="ctr"/>
            <a:r>
              <a:rPr lang="en-US" sz="6800" dirty="0">
                <a:solidFill>
                  <a:schemeClr val="bg1"/>
                </a:solidFill>
                <a:effectLst>
                  <a:outerShdw blurRad="38100" dist="38100" dir="2700000" algn="tl">
                    <a:srgbClr val="000000">
                      <a:alpha val="43137"/>
                    </a:srgbClr>
                  </a:outerShdw>
                </a:effectLst>
                <a:latin typeface="DM Sans Bold" charset="0"/>
                <a:cs typeface="Calibri Light" panose="020F0302020204030204" pitchFamily="34" charset="0"/>
              </a:rPr>
              <a:t>20 Workplace Awards </a:t>
            </a:r>
          </a:p>
          <a:p>
            <a:pPr algn="ctr"/>
            <a:r>
              <a:rPr lang="en-US" sz="6800" dirty="0">
                <a:solidFill>
                  <a:schemeClr val="bg1"/>
                </a:solidFill>
                <a:effectLst>
                  <a:outerShdw blurRad="38100" dist="38100" dir="2700000" algn="tl">
                    <a:srgbClr val="000000">
                      <a:alpha val="43137"/>
                    </a:srgbClr>
                  </a:outerShdw>
                </a:effectLst>
                <a:latin typeface="DM Sans Bold" charset="0"/>
                <a:cs typeface="Calibri Light" panose="020F0302020204030204" pitchFamily="34" charset="0"/>
              </a:rPr>
              <a:t>&amp; #4 MSP in the World </a:t>
            </a:r>
          </a:p>
        </p:txBody>
      </p:sp>
      <p:pic>
        <p:nvPicPr>
          <p:cNvPr id="20" name="Picture 19" descr="Text&#10;&#10;Description automatically generated">
            <a:extLst>
              <a:ext uri="{FF2B5EF4-FFF2-40B4-BE49-F238E27FC236}">
                <a16:creationId xmlns:a16="http://schemas.microsoft.com/office/drawing/2014/main" id="{59CF3902-2945-C546-D3D4-1DF843E04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9343" y="4845553"/>
            <a:ext cx="4180978" cy="4004027"/>
          </a:xfrm>
          <a:prstGeom prst="rect">
            <a:avLst/>
          </a:prstGeom>
        </p:spPr>
      </p:pic>
      <p:sp>
        <p:nvSpPr>
          <p:cNvPr id="21" name="Rectangle 20">
            <a:extLst>
              <a:ext uri="{FF2B5EF4-FFF2-40B4-BE49-F238E27FC236}">
                <a16:creationId xmlns:a16="http://schemas.microsoft.com/office/drawing/2014/main" id="{9E6EADA1-3D1F-7E82-4B6D-59D63880CECB}"/>
              </a:ext>
            </a:extLst>
          </p:cNvPr>
          <p:cNvSpPr>
            <a:spLocks/>
          </p:cNvSpPr>
          <p:nvPr/>
        </p:nvSpPr>
        <p:spPr>
          <a:xfrm>
            <a:off x="-36738" y="9184257"/>
            <a:ext cx="18324738" cy="1130668"/>
          </a:xfrm>
          <a:prstGeom prst="rect">
            <a:avLst/>
          </a:prstGeom>
          <a:solidFill>
            <a:srgbClr val="226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226784"/>
              </a:solidFill>
            </a:endParaRPr>
          </a:p>
        </p:txBody>
      </p:sp>
      <p:pic>
        <p:nvPicPr>
          <p:cNvPr id="5" name="Picture 4" descr="Calendar&#10;&#10;Description automatically generated with medium confidence">
            <a:extLst>
              <a:ext uri="{FF2B5EF4-FFF2-40B4-BE49-F238E27FC236}">
                <a16:creationId xmlns:a16="http://schemas.microsoft.com/office/drawing/2014/main" id="{4CDE47AF-4313-B7A6-B094-32446947E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5366" y="4684533"/>
            <a:ext cx="4755405" cy="4165047"/>
          </a:xfrm>
          <a:prstGeom prst="rect">
            <a:avLst/>
          </a:prstGeom>
        </p:spPr>
      </p:pic>
      <p:pic>
        <p:nvPicPr>
          <p:cNvPr id="3" name="Picture 2" descr="Text&#10;&#10;Description automatically generated">
            <a:extLst>
              <a:ext uri="{FF2B5EF4-FFF2-40B4-BE49-F238E27FC236}">
                <a16:creationId xmlns:a16="http://schemas.microsoft.com/office/drawing/2014/main" id="{96B878D4-768B-E844-8FE4-0B8BEF9DEC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051" y="3022593"/>
            <a:ext cx="3903138" cy="5854707"/>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20DEEAB2-933E-21DA-CD06-E9E325D12B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2146" y="2538776"/>
            <a:ext cx="3449240" cy="6325867"/>
          </a:xfrm>
          <a:prstGeom prst="rect">
            <a:avLst/>
          </a:prstGeom>
        </p:spPr>
      </p:pic>
      <p:sp>
        <p:nvSpPr>
          <p:cNvPr id="8" name="Rectangle 7">
            <a:extLst>
              <a:ext uri="{FF2B5EF4-FFF2-40B4-BE49-F238E27FC236}">
                <a16:creationId xmlns:a16="http://schemas.microsoft.com/office/drawing/2014/main" id="{788E2292-4CAC-55B6-248A-726CA31A2782}"/>
              </a:ext>
            </a:extLst>
          </p:cNvPr>
          <p:cNvSpPr/>
          <p:nvPr/>
        </p:nvSpPr>
        <p:spPr>
          <a:xfrm flipV="1">
            <a:off x="-18369" y="2194712"/>
            <a:ext cx="18287999" cy="159304"/>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D935F22-89CA-05FD-8B28-F83C9D62847B}"/>
              </a:ext>
            </a:extLst>
          </p:cNvPr>
          <p:cNvSpPr/>
          <p:nvPr/>
        </p:nvSpPr>
        <p:spPr>
          <a:xfrm flipV="1">
            <a:off x="-15741" y="-38100"/>
            <a:ext cx="18287999" cy="159304"/>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graphical user interface&#10;&#10;Description automatically generated">
            <a:extLst>
              <a:ext uri="{FF2B5EF4-FFF2-40B4-BE49-F238E27FC236}">
                <a16:creationId xmlns:a16="http://schemas.microsoft.com/office/drawing/2014/main" id="{F02B7302-2371-1B06-5166-460497120D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28264" y="-47297"/>
            <a:ext cx="7130460" cy="4200197"/>
          </a:xfrm>
          <a:prstGeom prst="rect">
            <a:avLst/>
          </a:prstGeom>
        </p:spPr>
      </p:pic>
    </p:spTree>
    <p:extLst>
      <p:ext uri="{BB962C8B-B14F-4D97-AF65-F5344CB8AC3E}">
        <p14:creationId xmlns:p14="http://schemas.microsoft.com/office/powerpoint/2010/main" val="400623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AC41343-0381-31C1-5489-E6B6AC782C2D}"/>
              </a:ext>
            </a:extLst>
          </p:cNvPr>
          <p:cNvCxnSpPr/>
          <p:nvPr/>
        </p:nvCxnSpPr>
        <p:spPr>
          <a:xfrm>
            <a:off x="-26670" y="630753"/>
            <a:ext cx="18288000" cy="0"/>
          </a:xfrm>
          <a:prstGeom prst="line">
            <a:avLst/>
          </a:prstGeom>
          <a:ln w="47625">
            <a:solidFill>
              <a:srgbClr val="E54A1D"/>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48F84EA-B6E7-1239-9611-482C02E7C412}"/>
              </a:ext>
            </a:extLst>
          </p:cNvPr>
          <p:cNvSpPr/>
          <p:nvPr/>
        </p:nvSpPr>
        <p:spPr>
          <a:xfrm>
            <a:off x="-15240" y="0"/>
            <a:ext cx="18266664" cy="622633"/>
          </a:xfrm>
          <a:prstGeom prst="rect">
            <a:avLst/>
          </a:prstGeom>
          <a:solidFill>
            <a:srgbClr val="298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1A5"/>
              </a:solidFill>
            </a:endParaRPr>
          </a:p>
        </p:txBody>
      </p:sp>
      <p:sp>
        <p:nvSpPr>
          <p:cNvPr id="11" name="Rectangle 10">
            <a:extLst>
              <a:ext uri="{FF2B5EF4-FFF2-40B4-BE49-F238E27FC236}">
                <a16:creationId xmlns:a16="http://schemas.microsoft.com/office/drawing/2014/main" id="{940B9A4B-4F06-9754-DCE5-BCEE92D31635}"/>
              </a:ext>
            </a:extLst>
          </p:cNvPr>
          <p:cNvSpPr/>
          <p:nvPr/>
        </p:nvSpPr>
        <p:spPr>
          <a:xfrm>
            <a:off x="0" y="1292812"/>
            <a:ext cx="6400800" cy="8498888"/>
          </a:xfrm>
          <a:prstGeom prst="rect">
            <a:avLst/>
          </a:prstGeom>
          <a:solidFill>
            <a:srgbClr val="298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C8A3AFA-91D9-BC5E-A37B-42287209782A}"/>
              </a:ext>
            </a:extLst>
          </p:cNvPr>
          <p:cNvSpPr>
            <a:spLocks noGrp="1"/>
          </p:cNvSpPr>
          <p:nvPr>
            <p:ph type="subTitle" idx="1"/>
          </p:nvPr>
        </p:nvSpPr>
        <p:spPr>
          <a:xfrm>
            <a:off x="996203" y="3566985"/>
            <a:ext cx="4408394" cy="2482850"/>
          </a:xfrm>
        </p:spPr>
        <p:txBody>
          <a:bodyPr>
            <a:noAutofit/>
          </a:bodyPr>
          <a:lstStyle/>
          <a:p>
            <a:r>
              <a:rPr lang="en-US" sz="3800" dirty="0">
                <a:solidFill>
                  <a:schemeClr val="bg1"/>
                </a:solidFill>
                <a:latin typeface="DM Sans" pitchFamily="2" charset="0"/>
              </a:rPr>
              <a:t>Now more than </a:t>
            </a:r>
            <a:br>
              <a:rPr lang="en-US" sz="3800" dirty="0">
                <a:solidFill>
                  <a:schemeClr val="bg1"/>
                </a:solidFill>
                <a:latin typeface="DM Sans" pitchFamily="2" charset="0"/>
              </a:rPr>
            </a:br>
            <a:r>
              <a:rPr lang="en-US" sz="4000" dirty="0">
                <a:solidFill>
                  <a:schemeClr val="bg1"/>
                </a:solidFill>
                <a:latin typeface="DM Sans" pitchFamily="2" charset="0"/>
              </a:rPr>
              <a:t>ever</a:t>
            </a:r>
            <a:r>
              <a:rPr lang="en-US" sz="3800" dirty="0">
                <a:solidFill>
                  <a:schemeClr val="bg1"/>
                </a:solidFill>
                <a:latin typeface="DM Sans" pitchFamily="2" charset="0"/>
              </a:rPr>
              <a:t> before, </a:t>
            </a:r>
            <a:br>
              <a:rPr lang="en-US" sz="3800" dirty="0">
                <a:solidFill>
                  <a:schemeClr val="bg1"/>
                </a:solidFill>
                <a:latin typeface="DM Sans" pitchFamily="2" charset="0"/>
              </a:rPr>
            </a:br>
            <a:r>
              <a:rPr lang="en-US" sz="3800" dirty="0">
                <a:solidFill>
                  <a:schemeClr val="bg1"/>
                </a:solidFill>
                <a:latin typeface="DM Sans" pitchFamily="2" charset="0"/>
              </a:rPr>
              <a:t>having a comprehensive technology </a:t>
            </a:r>
            <a:br>
              <a:rPr lang="en-US" sz="3800" dirty="0">
                <a:solidFill>
                  <a:schemeClr val="bg1"/>
                </a:solidFill>
                <a:latin typeface="DM Sans" pitchFamily="2" charset="0"/>
              </a:rPr>
            </a:br>
            <a:r>
              <a:rPr lang="en-US" sz="3800" dirty="0">
                <a:solidFill>
                  <a:schemeClr val="bg1"/>
                </a:solidFill>
                <a:latin typeface="DM Sans" pitchFamily="2" charset="0"/>
              </a:rPr>
              <a:t>strategic plan is essential.</a:t>
            </a:r>
          </a:p>
        </p:txBody>
      </p:sp>
      <p:sp>
        <p:nvSpPr>
          <p:cNvPr id="6" name="Rectangle 5">
            <a:extLst>
              <a:ext uri="{FF2B5EF4-FFF2-40B4-BE49-F238E27FC236}">
                <a16:creationId xmlns:a16="http://schemas.microsoft.com/office/drawing/2014/main" id="{989DBC2B-B85A-C6D8-EE01-77551C3049FF}"/>
              </a:ext>
            </a:extLst>
          </p:cNvPr>
          <p:cNvSpPr/>
          <p:nvPr/>
        </p:nvSpPr>
        <p:spPr>
          <a:xfrm>
            <a:off x="-26670" y="9656247"/>
            <a:ext cx="18278094" cy="745053"/>
          </a:xfrm>
          <a:prstGeom prst="rect">
            <a:avLst/>
          </a:prstGeom>
          <a:solidFill>
            <a:srgbClr val="5E66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C8484F8-DDEB-8A64-3D9B-6C6C1E4A4026}"/>
              </a:ext>
            </a:extLst>
          </p:cNvPr>
          <p:cNvSpPr/>
          <p:nvPr/>
        </p:nvSpPr>
        <p:spPr>
          <a:xfrm>
            <a:off x="0" y="0"/>
            <a:ext cx="18288000" cy="1284692"/>
          </a:xfrm>
          <a:prstGeom prst="rect">
            <a:avLst/>
          </a:prstGeom>
          <a:solidFill>
            <a:srgbClr val="5E6669"/>
          </a:solidFill>
          <a:ln w="25400">
            <a:noFill/>
          </a:ln>
          <a:scene3d>
            <a:camera prst="orthographicFront"/>
            <a:lightRig rig="threePt" dir="t"/>
          </a:scene3d>
          <a:sp3d>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Content Placeholder 5">
            <a:extLst>
              <a:ext uri="{FF2B5EF4-FFF2-40B4-BE49-F238E27FC236}">
                <a16:creationId xmlns:a16="http://schemas.microsoft.com/office/drawing/2014/main" id="{823F0383-38BF-1E7B-DACC-C4ACEE788213}"/>
              </a:ext>
            </a:extLst>
          </p:cNvPr>
          <p:cNvGraphicFramePr>
            <a:graphicFrameLocks/>
          </p:cNvGraphicFramePr>
          <p:nvPr>
            <p:extLst>
              <p:ext uri="{D42A27DB-BD31-4B8C-83A1-F6EECF244321}">
                <p14:modId xmlns:p14="http://schemas.microsoft.com/office/powerpoint/2010/main" val="1967953182"/>
              </p:ext>
            </p:extLst>
          </p:nvPr>
        </p:nvGraphicFramePr>
        <p:xfrm>
          <a:off x="8153400" y="1577836"/>
          <a:ext cx="9448800" cy="7785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5683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0F9A6E-7CA0-D22A-BFED-9B5DF5519F18}"/>
              </a:ext>
            </a:extLst>
          </p:cNvPr>
          <p:cNvSpPr/>
          <p:nvPr/>
        </p:nvSpPr>
        <p:spPr>
          <a:xfrm>
            <a:off x="0" y="-134469"/>
            <a:ext cx="18288000" cy="10125636"/>
          </a:xfrm>
          <a:prstGeom prst="rect">
            <a:avLst/>
          </a:prstGeom>
          <a:solidFill>
            <a:srgbClr val="226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TextBox 3">
            <a:extLst>
              <a:ext uri="{FF2B5EF4-FFF2-40B4-BE49-F238E27FC236}">
                <a16:creationId xmlns:a16="http://schemas.microsoft.com/office/drawing/2014/main" id="{43952B17-BF4F-AD5D-1364-911608FE7907}"/>
              </a:ext>
            </a:extLst>
          </p:cNvPr>
          <p:cNvSpPr txBox="1"/>
          <p:nvPr/>
        </p:nvSpPr>
        <p:spPr>
          <a:xfrm>
            <a:off x="161368" y="325220"/>
            <a:ext cx="18288002" cy="1246495"/>
          </a:xfrm>
          <a:prstGeom prst="rect">
            <a:avLst/>
          </a:prstGeom>
          <a:noFill/>
        </p:spPr>
        <p:txBody>
          <a:bodyPr wrap="square" rtlCol="0">
            <a:spAutoFit/>
          </a:bodyPr>
          <a:lstStyle/>
          <a:p>
            <a:pPr algn="ctr"/>
            <a:r>
              <a:rPr lang="en-US" sz="7500" dirty="0">
                <a:solidFill>
                  <a:schemeClr val="bg1"/>
                </a:solidFill>
                <a:latin typeface="DM Sans Bold" pitchFamily="2" charset="0"/>
              </a:rPr>
              <a:t>Defining “IT” vs. Technology Culture  </a:t>
            </a:r>
          </a:p>
        </p:txBody>
      </p:sp>
      <p:sp>
        <p:nvSpPr>
          <p:cNvPr id="11" name="Rectangle 10">
            <a:extLst>
              <a:ext uri="{FF2B5EF4-FFF2-40B4-BE49-F238E27FC236}">
                <a16:creationId xmlns:a16="http://schemas.microsoft.com/office/drawing/2014/main" id="{FF2C11E0-FF8D-91D1-4852-8C59BCC6F7E9}"/>
              </a:ext>
            </a:extLst>
          </p:cNvPr>
          <p:cNvSpPr/>
          <p:nvPr/>
        </p:nvSpPr>
        <p:spPr>
          <a:xfrm>
            <a:off x="0" y="-237359"/>
            <a:ext cx="18288000" cy="242046"/>
          </a:xfrm>
          <a:prstGeom prst="rect">
            <a:avLst/>
          </a:prstGeom>
          <a:solidFill>
            <a:srgbClr val="E54A1D"/>
          </a:solidFill>
          <a:ln>
            <a:solidFill>
              <a:srgbClr val="5E6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a:extLst>
              <a:ext uri="{FF2B5EF4-FFF2-40B4-BE49-F238E27FC236}">
                <a16:creationId xmlns:a16="http://schemas.microsoft.com/office/drawing/2014/main" id="{6FDFF4B2-8763-5B02-28BA-DD05338BA032}"/>
              </a:ext>
            </a:extLst>
          </p:cNvPr>
          <p:cNvSpPr/>
          <p:nvPr/>
        </p:nvSpPr>
        <p:spPr>
          <a:xfrm>
            <a:off x="-2" y="3442446"/>
            <a:ext cx="4343400" cy="4908177"/>
          </a:xfrm>
          <a:prstGeom prst="rect">
            <a:avLst/>
          </a:prstGeom>
          <a:solidFill>
            <a:srgbClr val="5E6669"/>
          </a:solidFill>
          <a:ln>
            <a:solidFill>
              <a:srgbClr val="5E6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12" name="Content Placeholder 3">
            <a:extLst>
              <a:ext uri="{FF2B5EF4-FFF2-40B4-BE49-F238E27FC236}">
                <a16:creationId xmlns:a16="http://schemas.microsoft.com/office/drawing/2014/main" id="{D1DEDF03-8EC2-9765-304F-A57596448B7C}"/>
              </a:ext>
            </a:extLst>
          </p:cNvPr>
          <p:cNvGraphicFramePr>
            <a:graphicFrameLocks noGrp="1"/>
          </p:cNvGraphicFramePr>
          <p:nvPr>
            <p:ph idx="1"/>
            <p:extLst>
              <p:ext uri="{D42A27DB-BD31-4B8C-83A1-F6EECF244321}">
                <p14:modId xmlns:p14="http://schemas.microsoft.com/office/powerpoint/2010/main" val="1526906193"/>
              </p:ext>
            </p:extLst>
          </p:nvPr>
        </p:nvGraphicFramePr>
        <p:xfrm>
          <a:off x="4343399" y="2043952"/>
          <a:ext cx="13944600" cy="7947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98DF24BA-598B-8EF2-8D1A-40727CF825EC}"/>
              </a:ext>
            </a:extLst>
          </p:cNvPr>
          <p:cNvSpPr txBox="1"/>
          <p:nvPr/>
        </p:nvSpPr>
        <p:spPr>
          <a:xfrm>
            <a:off x="161368" y="5103161"/>
            <a:ext cx="3966881" cy="1708160"/>
          </a:xfrm>
          <a:prstGeom prst="rect">
            <a:avLst/>
          </a:prstGeom>
          <a:noFill/>
        </p:spPr>
        <p:txBody>
          <a:bodyPr wrap="square" rtlCol="0">
            <a:spAutoFit/>
          </a:bodyPr>
          <a:lstStyle/>
          <a:p>
            <a:pPr algn="ctr"/>
            <a:r>
              <a:rPr lang="en-US" sz="5250" dirty="0">
                <a:solidFill>
                  <a:schemeClr val="bg1"/>
                </a:solidFill>
                <a:latin typeface="DM Sans" pitchFamily="2" charset="0"/>
              </a:rPr>
              <a:t>Technology</a:t>
            </a:r>
          </a:p>
          <a:p>
            <a:pPr algn="ctr"/>
            <a:r>
              <a:rPr lang="en-US" sz="5250" dirty="0">
                <a:solidFill>
                  <a:schemeClr val="bg1"/>
                </a:solidFill>
                <a:latin typeface="DM Sans" pitchFamily="2" charset="0"/>
              </a:rPr>
              <a:t>Pyramid</a:t>
            </a:r>
          </a:p>
        </p:txBody>
      </p:sp>
      <p:sp>
        <p:nvSpPr>
          <p:cNvPr id="16" name="Rectangle 15">
            <a:extLst>
              <a:ext uri="{FF2B5EF4-FFF2-40B4-BE49-F238E27FC236}">
                <a16:creationId xmlns:a16="http://schemas.microsoft.com/office/drawing/2014/main" id="{7045683E-E295-89B0-9244-A9ABFFE98D18}"/>
              </a:ext>
            </a:extLst>
          </p:cNvPr>
          <p:cNvSpPr/>
          <p:nvPr/>
        </p:nvSpPr>
        <p:spPr>
          <a:xfrm>
            <a:off x="2" y="9850680"/>
            <a:ext cx="18287999" cy="450474"/>
          </a:xfrm>
          <a:prstGeom prst="rect">
            <a:avLst/>
          </a:prstGeom>
          <a:solidFill>
            <a:srgbClr val="E54A1D"/>
          </a:solidFill>
          <a:ln>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18" name="Straight Connector 17">
            <a:extLst>
              <a:ext uri="{FF2B5EF4-FFF2-40B4-BE49-F238E27FC236}">
                <a16:creationId xmlns:a16="http://schemas.microsoft.com/office/drawing/2014/main" id="{7A9C03CC-8DC9-655B-323D-1A828E74B7CF}"/>
              </a:ext>
            </a:extLst>
          </p:cNvPr>
          <p:cNvCxnSpPr/>
          <p:nvPr/>
        </p:nvCxnSpPr>
        <p:spPr>
          <a:xfrm>
            <a:off x="1" y="3442446"/>
            <a:ext cx="43433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60AAA8-9F55-2151-1EDF-8A03DB6B9BE4}"/>
              </a:ext>
            </a:extLst>
          </p:cNvPr>
          <p:cNvCxnSpPr/>
          <p:nvPr/>
        </p:nvCxnSpPr>
        <p:spPr>
          <a:xfrm>
            <a:off x="1" y="8296833"/>
            <a:ext cx="43433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B35E397-0210-4CE3-5980-AD9D0AB81FFF}"/>
              </a:ext>
            </a:extLst>
          </p:cNvPr>
          <p:cNvSpPr/>
          <p:nvPr/>
        </p:nvSpPr>
        <p:spPr>
          <a:xfrm>
            <a:off x="0" y="1801907"/>
            <a:ext cx="18288000" cy="242046"/>
          </a:xfrm>
          <a:prstGeom prst="rect">
            <a:avLst/>
          </a:prstGeom>
          <a:solidFill>
            <a:srgbClr val="E54A1D"/>
          </a:solidFill>
          <a:ln>
            <a:solidFill>
              <a:srgbClr val="5E6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268922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FBE17-D76A-16E2-877D-AA8135EC1E4A}"/>
              </a:ext>
            </a:extLst>
          </p:cNvPr>
          <p:cNvSpPr>
            <a:spLocks noGrp="1" noRot="1" noMove="1" noResize="1" noEditPoints="1" noAdjustHandles="1" noChangeArrowheads="1" noChangeShapeType="1"/>
          </p:cNvSpPr>
          <p:nvPr/>
        </p:nvSpPr>
        <p:spPr>
          <a:xfrm>
            <a:off x="0" y="0"/>
            <a:ext cx="18288000" cy="10287000"/>
          </a:xfrm>
          <a:prstGeom prst="rect">
            <a:avLst/>
          </a:prstGeom>
          <a:solidFill>
            <a:srgbClr val="5E66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700"/>
              <a:t>Infrastructure, Systems, Operations</a:t>
            </a:r>
            <a:endParaRPr lang="en-US" sz="2700" dirty="0"/>
          </a:p>
        </p:txBody>
      </p:sp>
      <p:sp>
        <p:nvSpPr>
          <p:cNvPr id="5" name="Arrow: Pentagon 4">
            <a:extLst>
              <a:ext uri="{FF2B5EF4-FFF2-40B4-BE49-F238E27FC236}">
                <a16:creationId xmlns:a16="http://schemas.microsoft.com/office/drawing/2014/main" id="{23F63F15-B81A-D81F-FE96-8C34B9F8CE30}"/>
              </a:ext>
            </a:extLst>
          </p:cNvPr>
          <p:cNvSpPr>
            <a:spLocks noGrp="1" noRot="1" noMove="1" noResize="1" noEditPoints="1" noAdjustHandles="1" noChangeArrowheads="1" noChangeShapeType="1"/>
          </p:cNvSpPr>
          <p:nvPr/>
        </p:nvSpPr>
        <p:spPr>
          <a:xfrm>
            <a:off x="15239" y="1871651"/>
            <a:ext cx="8382000" cy="8183880"/>
          </a:xfrm>
          <a:prstGeom prst="homePlate">
            <a:avLst/>
          </a:prstGeom>
          <a:solidFill>
            <a:srgbClr val="2267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a:extLst>
              <a:ext uri="{FF2B5EF4-FFF2-40B4-BE49-F238E27FC236}">
                <a16:creationId xmlns:a16="http://schemas.microsoft.com/office/drawing/2014/main" id="{FA516FFC-82CF-2851-863A-23D32680F250}"/>
              </a:ext>
            </a:extLst>
          </p:cNvPr>
          <p:cNvSpPr>
            <a:spLocks/>
          </p:cNvSpPr>
          <p:nvPr/>
        </p:nvSpPr>
        <p:spPr>
          <a:xfrm>
            <a:off x="15239" y="-113202"/>
            <a:ext cx="18288000" cy="2103120"/>
          </a:xfrm>
          <a:prstGeom prst="rect">
            <a:avLst/>
          </a:prstGeom>
          <a:solidFill>
            <a:schemeClr val="bg1"/>
          </a:solidFill>
          <a:ln w="38100">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E91A0C52-8213-F4F5-9E32-BFB2BA1407F9}"/>
              </a:ext>
            </a:extLst>
          </p:cNvPr>
          <p:cNvSpPr txBox="1">
            <a:spLocks/>
          </p:cNvSpPr>
          <p:nvPr/>
        </p:nvSpPr>
        <p:spPr>
          <a:xfrm>
            <a:off x="432440" y="-113202"/>
            <a:ext cx="6129254" cy="6901775"/>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50" dirty="0">
                <a:solidFill>
                  <a:schemeClr val="bg1"/>
                </a:solidFill>
                <a:latin typeface="DM Sans" pitchFamily="2" charset="0"/>
              </a:rPr>
              <a:t>What does Technology Mean?</a:t>
            </a:r>
          </a:p>
        </p:txBody>
      </p:sp>
      <p:graphicFrame>
        <p:nvGraphicFramePr>
          <p:cNvPr id="10" name="Diagram 9">
            <a:extLst>
              <a:ext uri="{FF2B5EF4-FFF2-40B4-BE49-F238E27FC236}">
                <a16:creationId xmlns:a16="http://schemas.microsoft.com/office/drawing/2014/main" id="{8A27C9EA-1590-046C-A79F-47482E29FB2C}"/>
              </a:ext>
            </a:extLst>
          </p:cNvPr>
          <p:cNvGraphicFramePr/>
          <p:nvPr>
            <p:extLst>
              <p:ext uri="{D42A27DB-BD31-4B8C-83A1-F6EECF244321}">
                <p14:modId xmlns:p14="http://schemas.microsoft.com/office/powerpoint/2010/main" val="1253132099"/>
              </p:ext>
            </p:extLst>
          </p:nvPr>
        </p:nvGraphicFramePr>
        <p:xfrm>
          <a:off x="9143999" y="2982299"/>
          <a:ext cx="11604810" cy="627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4760EE0A-8CA8-F3A0-5ECA-FD60753759AD}"/>
              </a:ext>
            </a:extLst>
          </p:cNvPr>
          <p:cNvSpPr/>
          <p:nvPr/>
        </p:nvSpPr>
        <p:spPr>
          <a:xfrm>
            <a:off x="0" y="10134602"/>
            <a:ext cx="18288000" cy="167640"/>
          </a:xfrm>
          <a:prstGeom prst="rect">
            <a:avLst/>
          </a:prstGeom>
          <a:solidFill>
            <a:srgbClr val="E54A1D"/>
          </a:solidFill>
          <a:ln>
            <a:solidFill>
              <a:srgbClr val="E5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3" name="Picture 12" descr="Logo&#10;&#10;Description automatically generated">
            <a:extLst>
              <a:ext uri="{FF2B5EF4-FFF2-40B4-BE49-F238E27FC236}">
                <a16:creationId xmlns:a16="http://schemas.microsoft.com/office/drawing/2014/main" id="{A73C2B5A-AB06-85A9-E197-AFA5F6B3C2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6593" y="4511485"/>
            <a:ext cx="3879929" cy="2926961"/>
          </a:xfrm>
          <a:prstGeom prst="rect">
            <a:avLst/>
          </a:prstGeom>
        </p:spPr>
      </p:pic>
      <p:sp>
        <p:nvSpPr>
          <p:cNvPr id="16" name="Rectangle 15">
            <a:extLst>
              <a:ext uri="{FF2B5EF4-FFF2-40B4-BE49-F238E27FC236}">
                <a16:creationId xmlns:a16="http://schemas.microsoft.com/office/drawing/2014/main" id="{F767F9CB-78C6-6DC2-9E31-4C0A9EBF6D31}"/>
              </a:ext>
            </a:extLst>
          </p:cNvPr>
          <p:cNvSpPr/>
          <p:nvPr/>
        </p:nvSpPr>
        <p:spPr>
          <a:xfrm>
            <a:off x="8637401" y="2624084"/>
            <a:ext cx="7574892" cy="5525757"/>
          </a:xfrm>
          <a:prstGeom prst="rect">
            <a:avLst/>
          </a:prstGeom>
        </p:spPr>
        <p:txBody>
          <a:bodyPr/>
          <a:lstStyle/>
          <a:p>
            <a:endParaRPr lang="en-US" sz="2700"/>
          </a:p>
        </p:txBody>
      </p:sp>
      <p:sp>
        <p:nvSpPr>
          <p:cNvPr id="17" name="TextBox 16">
            <a:extLst>
              <a:ext uri="{FF2B5EF4-FFF2-40B4-BE49-F238E27FC236}">
                <a16:creationId xmlns:a16="http://schemas.microsoft.com/office/drawing/2014/main" id="{0685472C-D34A-1C16-E852-23523A246CFE}"/>
              </a:ext>
            </a:extLst>
          </p:cNvPr>
          <p:cNvSpPr txBox="1"/>
          <p:nvPr/>
        </p:nvSpPr>
        <p:spPr>
          <a:xfrm>
            <a:off x="396059" y="365213"/>
            <a:ext cx="17526360" cy="1246495"/>
          </a:xfrm>
          <a:prstGeom prst="rect">
            <a:avLst/>
          </a:prstGeom>
          <a:noFill/>
        </p:spPr>
        <p:txBody>
          <a:bodyPr wrap="square" rtlCol="0">
            <a:spAutoFit/>
          </a:bodyPr>
          <a:lstStyle/>
          <a:p>
            <a:pPr algn="ctr"/>
            <a:r>
              <a:rPr lang="en-US" sz="7500" dirty="0">
                <a:solidFill>
                  <a:srgbClr val="2981A5"/>
                </a:solidFill>
                <a:latin typeface="DM Sans Bold" pitchFamily="2" charset="0"/>
              </a:rPr>
              <a:t>Defining “IT” vs. Technology Culture  </a:t>
            </a:r>
          </a:p>
        </p:txBody>
      </p:sp>
    </p:spTree>
    <p:extLst>
      <p:ext uri="{BB962C8B-B14F-4D97-AF65-F5344CB8AC3E}">
        <p14:creationId xmlns:p14="http://schemas.microsoft.com/office/powerpoint/2010/main" val="3001232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32E30B-06EC-291B-A8EC-E6F247DDF726}"/>
              </a:ext>
            </a:extLst>
          </p:cNvPr>
          <p:cNvSpPr/>
          <p:nvPr/>
        </p:nvSpPr>
        <p:spPr>
          <a:xfrm>
            <a:off x="0" y="7381575"/>
            <a:ext cx="3895883" cy="303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9CB89B-C4A9-AFC5-237A-B6110133E371}"/>
              </a:ext>
            </a:extLst>
          </p:cNvPr>
          <p:cNvSpPr/>
          <p:nvPr/>
        </p:nvSpPr>
        <p:spPr>
          <a:xfrm>
            <a:off x="13940" y="7057482"/>
            <a:ext cx="3974948" cy="324093"/>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extBox 4">
            <a:extLst>
              <a:ext uri="{FF2B5EF4-FFF2-40B4-BE49-F238E27FC236}">
                <a16:creationId xmlns:a16="http://schemas.microsoft.com/office/drawing/2014/main" id="{CE0FA104-F276-EB1D-0205-AFE25D1CA3B6}"/>
              </a:ext>
            </a:extLst>
          </p:cNvPr>
          <p:cNvSpPr txBox="1"/>
          <p:nvPr/>
        </p:nvSpPr>
        <p:spPr>
          <a:xfrm>
            <a:off x="-1" y="0"/>
            <a:ext cx="18288002" cy="1177245"/>
          </a:xfrm>
          <a:prstGeom prst="rect">
            <a:avLst/>
          </a:prstGeom>
          <a:solidFill>
            <a:srgbClr val="226784"/>
          </a:solidFill>
          <a:ln w="82550">
            <a:noFill/>
          </a:ln>
        </p:spPr>
        <p:txBody>
          <a:bodyPr wrap="square" rtlCol="0">
            <a:spAutoFit/>
          </a:bodyPr>
          <a:lstStyle/>
          <a:p>
            <a:pPr algn="ctr"/>
            <a:r>
              <a:rPr lang="en-US" sz="7050" dirty="0">
                <a:solidFill>
                  <a:schemeClr val="bg1"/>
                </a:solidFill>
                <a:latin typeface="DM Sans Bold" charset="0"/>
              </a:rPr>
              <a:t>Senior Housing 2022 Technology Survey</a:t>
            </a:r>
          </a:p>
        </p:txBody>
      </p:sp>
      <p:sp>
        <p:nvSpPr>
          <p:cNvPr id="7" name="Rectangle 6">
            <a:extLst>
              <a:ext uri="{FF2B5EF4-FFF2-40B4-BE49-F238E27FC236}">
                <a16:creationId xmlns:a16="http://schemas.microsoft.com/office/drawing/2014/main" id="{B07C34FD-4BDA-C4FC-266D-A677DF078CB4}"/>
              </a:ext>
            </a:extLst>
          </p:cNvPr>
          <p:cNvSpPr/>
          <p:nvPr/>
        </p:nvSpPr>
        <p:spPr>
          <a:xfrm>
            <a:off x="4003636" y="2215990"/>
            <a:ext cx="14284364" cy="8196365"/>
          </a:xfrm>
          <a:prstGeom prst="rect">
            <a:avLst/>
          </a:prstGeom>
          <a:solidFill>
            <a:srgbClr val="226784"/>
          </a:solidFill>
          <a:ln w="41275">
            <a:solidFill>
              <a:srgbClr val="226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Content Placeholder 2">
            <a:extLst>
              <a:ext uri="{FF2B5EF4-FFF2-40B4-BE49-F238E27FC236}">
                <a16:creationId xmlns:a16="http://schemas.microsoft.com/office/drawing/2014/main" id="{5115187C-4991-CD32-5EDC-5FA2891EDD7E}"/>
              </a:ext>
            </a:extLst>
          </p:cNvPr>
          <p:cNvSpPr>
            <a:spLocks noGrp="1"/>
          </p:cNvSpPr>
          <p:nvPr>
            <p:ph idx="1"/>
          </p:nvPr>
        </p:nvSpPr>
        <p:spPr>
          <a:xfrm>
            <a:off x="5776436" y="2122857"/>
            <a:ext cx="12829910" cy="8329398"/>
          </a:xfrm>
        </p:spPr>
        <p:txBody>
          <a:bodyPr>
            <a:noAutofit/>
          </a:bodyPr>
          <a:lstStyle/>
          <a:p>
            <a:pPr marL="0" indent="0">
              <a:buNone/>
            </a:pPr>
            <a:endParaRPr lang="en-US" sz="3600" dirty="0">
              <a:solidFill>
                <a:schemeClr val="bg1"/>
              </a:solidFill>
              <a:latin typeface="DM Sans" pitchFamily="2" charset="0"/>
            </a:endParaRPr>
          </a:p>
          <a:p>
            <a:pPr>
              <a:lnSpc>
                <a:spcPct val="100000"/>
              </a:lnSpc>
              <a:spcBef>
                <a:spcPts val="900"/>
              </a:spcBef>
            </a:pPr>
            <a:r>
              <a:rPr lang="en-US" sz="3900" dirty="0">
                <a:solidFill>
                  <a:schemeClr val="bg1"/>
                </a:solidFill>
                <a:latin typeface="DM Sans" pitchFamily="2" charset="0"/>
              </a:rPr>
              <a:t>Only 16% of Senior Living leaders believe their organization was fully prepared from a technology standpoint to address the challenges of COVID.</a:t>
            </a:r>
            <a:br>
              <a:rPr lang="en-US" sz="3900" dirty="0">
                <a:solidFill>
                  <a:schemeClr val="bg1"/>
                </a:solidFill>
                <a:latin typeface="DM Sans" pitchFamily="2" charset="0"/>
              </a:rPr>
            </a:br>
            <a:endParaRPr lang="en-US" sz="3900" dirty="0">
              <a:solidFill>
                <a:schemeClr val="bg1"/>
              </a:solidFill>
              <a:latin typeface="DM Sans" pitchFamily="2" charset="0"/>
            </a:endParaRPr>
          </a:p>
          <a:p>
            <a:pPr>
              <a:lnSpc>
                <a:spcPct val="120000"/>
              </a:lnSpc>
              <a:spcBef>
                <a:spcPts val="0"/>
              </a:spcBef>
            </a:pPr>
            <a:r>
              <a:rPr lang="en-US" sz="3900" dirty="0">
                <a:solidFill>
                  <a:schemeClr val="bg1"/>
                </a:solidFill>
                <a:latin typeface="DM Sans" pitchFamily="2" charset="0"/>
              </a:rPr>
              <a:t>78% of respondents reported an increase</a:t>
            </a:r>
          </a:p>
          <a:p>
            <a:pPr marL="0" indent="0">
              <a:lnSpc>
                <a:spcPct val="120000"/>
              </a:lnSpc>
              <a:spcBef>
                <a:spcPts val="0"/>
              </a:spcBef>
              <a:buNone/>
            </a:pPr>
            <a:r>
              <a:rPr lang="en-US" sz="3900" dirty="0">
                <a:solidFill>
                  <a:schemeClr val="bg1"/>
                </a:solidFill>
                <a:latin typeface="DM Sans" pitchFamily="2" charset="0"/>
              </a:rPr>
              <a:t>   in technology spending in 2021. </a:t>
            </a:r>
            <a:br>
              <a:rPr lang="en-US" sz="3900" dirty="0">
                <a:solidFill>
                  <a:schemeClr val="bg1"/>
                </a:solidFill>
                <a:latin typeface="DM Sans" pitchFamily="2" charset="0"/>
              </a:rPr>
            </a:br>
            <a:endParaRPr lang="en-US" sz="3900" dirty="0">
              <a:solidFill>
                <a:schemeClr val="bg1"/>
              </a:solidFill>
              <a:latin typeface="DM Sans" pitchFamily="2" charset="0"/>
            </a:endParaRPr>
          </a:p>
          <a:p>
            <a:pPr>
              <a:lnSpc>
                <a:spcPct val="120000"/>
              </a:lnSpc>
            </a:pPr>
            <a:r>
              <a:rPr lang="en-US" sz="3900" dirty="0">
                <a:solidFill>
                  <a:schemeClr val="bg1"/>
                </a:solidFill>
                <a:latin typeface="DM Sans" pitchFamily="2" charset="0"/>
              </a:rPr>
              <a:t>70% stated they are increasing their technology budgets in 2022. </a:t>
            </a:r>
          </a:p>
          <a:p>
            <a:pPr marL="0" indent="0">
              <a:buNone/>
            </a:pPr>
            <a:endParaRPr lang="en-US" sz="3600" dirty="0">
              <a:solidFill>
                <a:schemeClr val="bg1"/>
              </a:solidFill>
              <a:latin typeface="DM Sans" pitchFamily="2" charset="0"/>
            </a:endParaRPr>
          </a:p>
        </p:txBody>
      </p:sp>
      <p:sp>
        <p:nvSpPr>
          <p:cNvPr id="14" name="TextBox 13">
            <a:extLst>
              <a:ext uri="{FF2B5EF4-FFF2-40B4-BE49-F238E27FC236}">
                <a16:creationId xmlns:a16="http://schemas.microsoft.com/office/drawing/2014/main" id="{A9235270-E349-4697-7F87-6C6E200B6E42}"/>
              </a:ext>
            </a:extLst>
          </p:cNvPr>
          <p:cNvSpPr txBox="1"/>
          <p:nvPr/>
        </p:nvSpPr>
        <p:spPr>
          <a:xfrm>
            <a:off x="-230571" y="4748355"/>
            <a:ext cx="4126454" cy="2169825"/>
          </a:xfrm>
          <a:prstGeom prst="rect">
            <a:avLst/>
          </a:prstGeom>
          <a:noFill/>
        </p:spPr>
        <p:txBody>
          <a:bodyPr wrap="square" rtlCol="0">
            <a:spAutoFit/>
          </a:bodyPr>
          <a:lstStyle/>
          <a:p>
            <a:pPr algn="ctr"/>
            <a:r>
              <a:rPr lang="en-US" sz="4500" dirty="0">
                <a:solidFill>
                  <a:srgbClr val="226784"/>
                </a:solidFill>
                <a:effectLst>
                  <a:outerShdw blurRad="38100" dist="38100" dir="2700000" algn="tl">
                    <a:srgbClr val="000000">
                      <a:alpha val="43137"/>
                    </a:srgbClr>
                  </a:outerShdw>
                </a:effectLst>
                <a:latin typeface="DM Sans" pitchFamily="2" charset="0"/>
              </a:rPr>
              <a:t>Outcomes</a:t>
            </a:r>
          </a:p>
          <a:p>
            <a:pPr algn="ctr"/>
            <a:r>
              <a:rPr lang="en-US" sz="4500" dirty="0">
                <a:solidFill>
                  <a:srgbClr val="226784"/>
                </a:solidFill>
                <a:effectLst>
                  <a:outerShdw blurRad="38100" dist="38100" dir="2700000" algn="tl">
                    <a:srgbClr val="000000">
                      <a:alpha val="43137"/>
                    </a:srgbClr>
                  </a:outerShdw>
                </a:effectLst>
                <a:latin typeface="DM Sans" pitchFamily="2" charset="0"/>
              </a:rPr>
              <a:t> of</a:t>
            </a:r>
          </a:p>
          <a:p>
            <a:pPr algn="ctr"/>
            <a:r>
              <a:rPr lang="en-US" sz="4500" dirty="0">
                <a:solidFill>
                  <a:srgbClr val="226784"/>
                </a:solidFill>
                <a:effectLst>
                  <a:outerShdw blurRad="38100" dist="38100" dir="2700000" algn="tl">
                    <a:srgbClr val="000000">
                      <a:alpha val="43137"/>
                    </a:srgbClr>
                  </a:outerShdw>
                </a:effectLst>
                <a:latin typeface="DM Sans" pitchFamily="2" charset="0"/>
              </a:rPr>
              <a:t>2022</a:t>
            </a:r>
          </a:p>
        </p:txBody>
      </p:sp>
      <p:sp>
        <p:nvSpPr>
          <p:cNvPr id="18" name="Rectangle 17">
            <a:extLst>
              <a:ext uri="{FF2B5EF4-FFF2-40B4-BE49-F238E27FC236}">
                <a16:creationId xmlns:a16="http://schemas.microsoft.com/office/drawing/2014/main" id="{40F96872-39B2-EBEA-471B-BFC77F6A9EAF}"/>
              </a:ext>
            </a:extLst>
          </p:cNvPr>
          <p:cNvSpPr/>
          <p:nvPr/>
        </p:nvSpPr>
        <p:spPr>
          <a:xfrm>
            <a:off x="13939" y="4298907"/>
            <a:ext cx="3974948" cy="324093"/>
          </a:xfrm>
          <a:prstGeom prst="rect">
            <a:avLst/>
          </a:prstGeom>
          <a:solidFill>
            <a:srgbClr val="E54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14">
            <a:extLst>
              <a:ext uri="{FF2B5EF4-FFF2-40B4-BE49-F238E27FC236}">
                <a16:creationId xmlns:a16="http://schemas.microsoft.com/office/drawing/2014/main" id="{AA0BD316-5E81-A001-2A48-93BDF1DD8B98}"/>
              </a:ext>
            </a:extLst>
          </p:cNvPr>
          <p:cNvSpPr/>
          <p:nvPr/>
        </p:nvSpPr>
        <p:spPr>
          <a:xfrm>
            <a:off x="3799473" y="1409700"/>
            <a:ext cx="977288" cy="9067800"/>
          </a:xfrm>
          <a:prstGeom prst="rect">
            <a:avLst/>
          </a:prstGeom>
          <a:solidFill>
            <a:srgbClr val="5E6669"/>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7" name="Rectangle 16">
            <a:extLst>
              <a:ext uri="{FF2B5EF4-FFF2-40B4-BE49-F238E27FC236}">
                <a16:creationId xmlns:a16="http://schemas.microsoft.com/office/drawing/2014/main" id="{BE922F73-AB28-8D37-4376-632E7FB7564F}"/>
              </a:ext>
            </a:extLst>
          </p:cNvPr>
          <p:cNvSpPr/>
          <p:nvPr/>
        </p:nvSpPr>
        <p:spPr>
          <a:xfrm>
            <a:off x="1" y="1178482"/>
            <a:ext cx="18287999" cy="1037510"/>
          </a:xfrm>
          <a:prstGeom prst="rect">
            <a:avLst/>
          </a:prstGeom>
          <a:solidFill>
            <a:srgbClr val="5E6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928718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D8AE-8096-8ADC-20A7-7B55070F053B}"/>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90004FFF-78D5-5E51-723D-D3F46C73D8DB}"/>
              </a:ext>
            </a:extLst>
          </p:cNvPr>
          <p:cNvSpPr>
            <a:spLocks/>
          </p:cNvSpPr>
          <p:nvPr/>
        </p:nvSpPr>
        <p:spPr>
          <a:xfrm>
            <a:off x="0" y="1"/>
            <a:ext cx="18582969" cy="10479419"/>
          </a:xfrm>
          <a:prstGeom prst="rect">
            <a:avLst/>
          </a:prstGeom>
          <a:solidFill>
            <a:srgbClr val="226784"/>
          </a:solidFill>
          <a:ln>
            <a:solidFill>
              <a:srgbClr val="226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700" dirty="0"/>
          </a:p>
        </p:txBody>
      </p:sp>
      <p:pic>
        <p:nvPicPr>
          <p:cNvPr id="10" name="Picture 9" descr="Chart&#10;&#10;Description automatically generated with medium confidence">
            <a:extLst>
              <a:ext uri="{FF2B5EF4-FFF2-40B4-BE49-F238E27FC236}">
                <a16:creationId xmlns:a16="http://schemas.microsoft.com/office/drawing/2014/main" id="{A7BD1B6D-D0EA-676C-1B6A-F98CAF7B0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13" y="2536033"/>
            <a:ext cx="17948787" cy="6324440"/>
          </a:xfrm>
          <a:prstGeom prst="rect">
            <a:avLst/>
          </a:prstGeom>
        </p:spPr>
      </p:pic>
      <p:sp>
        <p:nvSpPr>
          <p:cNvPr id="13" name="TextBox 12">
            <a:extLst>
              <a:ext uri="{FF2B5EF4-FFF2-40B4-BE49-F238E27FC236}">
                <a16:creationId xmlns:a16="http://schemas.microsoft.com/office/drawing/2014/main" id="{DE581EE1-6D4C-A41C-7395-2C252E7B81CB}"/>
              </a:ext>
            </a:extLst>
          </p:cNvPr>
          <p:cNvSpPr txBox="1"/>
          <p:nvPr/>
        </p:nvSpPr>
        <p:spPr>
          <a:xfrm>
            <a:off x="-483011" y="342900"/>
            <a:ext cx="19548990" cy="1177245"/>
          </a:xfrm>
          <a:prstGeom prst="rect">
            <a:avLst/>
          </a:prstGeom>
          <a:noFill/>
        </p:spPr>
        <p:txBody>
          <a:bodyPr wrap="square">
            <a:spAutoFit/>
          </a:bodyPr>
          <a:lstStyle/>
          <a:p>
            <a:pPr algn="ctr"/>
            <a:r>
              <a:rPr lang="en-US" sz="7050" dirty="0">
                <a:solidFill>
                  <a:schemeClr val="bg1"/>
                </a:solidFill>
                <a:latin typeface="DM Sans Bold" pitchFamily="2" charset="0"/>
              </a:rPr>
              <a:t>Senior Housing 2022 Technology Survey</a:t>
            </a:r>
          </a:p>
        </p:txBody>
      </p:sp>
      <p:sp>
        <p:nvSpPr>
          <p:cNvPr id="14" name="Rectangle 13">
            <a:extLst>
              <a:ext uri="{FF2B5EF4-FFF2-40B4-BE49-F238E27FC236}">
                <a16:creationId xmlns:a16="http://schemas.microsoft.com/office/drawing/2014/main" id="{0C72DF2D-4FBC-D4EF-86EE-EF1C4E6B76FA}"/>
              </a:ext>
            </a:extLst>
          </p:cNvPr>
          <p:cNvSpPr>
            <a:spLocks/>
          </p:cNvSpPr>
          <p:nvPr/>
        </p:nvSpPr>
        <p:spPr>
          <a:xfrm>
            <a:off x="22122" y="1562100"/>
            <a:ext cx="18560847" cy="129113"/>
          </a:xfrm>
          <a:prstGeom prst="rect">
            <a:avLst/>
          </a:prstGeom>
          <a:solidFill>
            <a:srgbClr val="E54A1D"/>
          </a:solidFill>
          <a:ln>
            <a:solidFill>
              <a:srgbClr val="226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30681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Kievit 1"/>
        <a:ea typeface=""/>
        <a:cs typeface=""/>
      </a:majorFont>
      <a:minorFont>
        <a:latin typeface="Kievit 1"/>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3395</TotalTime>
  <Words>1218</Words>
  <Application>Microsoft Office PowerPoint</Application>
  <PresentationFormat>Custom</PresentationFormat>
  <Paragraphs>253</Paragraphs>
  <Slides>31</Slides>
  <Notes>27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DM Sans Bold</vt:lpstr>
      <vt:lpstr>Arial</vt:lpstr>
      <vt:lpstr>Calibri</vt:lpstr>
      <vt:lpstr>YAD7Q9NigKI 0</vt:lpstr>
      <vt:lpstr>DilleniaUPC</vt:lpstr>
      <vt:lpstr>Wingdings</vt:lpstr>
      <vt:lpstr>Kievit 1</vt:lpstr>
      <vt:lpstr>Open sans</vt:lpstr>
      <vt:lpstr>DM Sans</vt:lpstr>
      <vt:lpstr>Office Theme</vt:lpstr>
      <vt:lpstr>PowerPoint Presentation</vt:lpstr>
      <vt:lpstr>PowerPoint Presentation</vt:lpstr>
      <vt:lpstr>  Senior Living Expertise  </vt:lpstr>
      <vt:lpstr>PowerPoint Presentation</vt:lpstr>
      <vt:lpstr>PowerPoint Presentation</vt:lpstr>
      <vt:lpstr>PowerPoint Presentation</vt:lpstr>
      <vt:lpstr>PowerPoint Presentation</vt:lpstr>
      <vt:lpstr>PowerPoint Presentation</vt:lpstr>
      <vt:lpstr>PowerPoint Presentation</vt:lpstr>
      <vt:lpstr>  IT Strategy</vt:lpstr>
      <vt:lpstr>  Assessment </vt:lpstr>
      <vt:lpstr>Scorecard</vt:lpstr>
      <vt:lpstr>  Roadmap</vt:lpstr>
      <vt:lpstr>PowerPoint Presentation</vt:lpstr>
      <vt:lpstr>PowerPoint Presentation</vt:lpstr>
      <vt:lpstr>PowerPoint Presentation</vt:lpstr>
      <vt:lpstr>PowerPoint Presentation</vt:lpstr>
      <vt:lpstr>PowerPoint Presentation</vt:lpstr>
      <vt:lpstr>Innovation</vt:lpstr>
      <vt:lpstr>PowerPoint Presentation</vt:lpstr>
      <vt:lpstr>Resident Engagement Applications</vt:lpstr>
      <vt:lpstr>Smart Homes</vt:lpstr>
      <vt:lpstr>  Falls Technology</vt:lpstr>
      <vt:lpstr>New Construction Technology </vt:lpstr>
      <vt:lpstr>Robotics and Artificial Intelligence (AI)</vt:lpstr>
      <vt:lpstr>Telehealth</vt:lpstr>
      <vt:lpstr>  Video Storytelling </vt:lpstr>
      <vt:lpstr>PowerPoint Presentation</vt:lpstr>
      <vt:lpstr>Business Intelligence/ Data Analytics</vt:lpstr>
      <vt:lpstr>Staffing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Annual Meeting &amp; Expo Powerpoint</dc:title>
  <dc:creator>Michelle Rybicki</dc:creator>
  <cp:lastModifiedBy>Sarah McVeigh</cp:lastModifiedBy>
  <cp:revision>185</cp:revision>
  <dcterms:created xsi:type="dcterms:W3CDTF">2006-08-16T00:00:00Z</dcterms:created>
  <dcterms:modified xsi:type="dcterms:W3CDTF">2023-05-08T18:06:58Z</dcterms:modified>
  <dc:identifier>DAFVTt-vAQ8</dc:identifier>
</cp:coreProperties>
</file>