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279" r:id="rId4"/>
    <p:sldId id="259" r:id="rId5"/>
    <p:sldId id="260" r:id="rId6"/>
    <p:sldId id="261" r:id="rId7"/>
    <p:sldId id="280" r:id="rId8"/>
    <p:sldId id="263" r:id="rId9"/>
    <p:sldId id="264" r:id="rId10"/>
    <p:sldId id="265" r:id="rId11"/>
    <p:sldId id="266" r:id="rId12"/>
    <p:sldId id="267" r:id="rId13"/>
    <p:sldId id="268" r:id="rId14"/>
    <p:sldId id="269" r:id="rId15"/>
    <p:sldId id="270" r:id="rId16"/>
    <p:sldId id="271" r:id="rId17"/>
    <p:sldId id="272" r:id="rId18"/>
    <p:sldId id="305" r:id="rId19"/>
    <p:sldId id="274" r:id="rId20"/>
    <p:sldId id="275" r:id="rId21"/>
    <p:sldId id="276" r:id="rId22"/>
    <p:sldId id="308" r:id="rId23"/>
    <p:sldId id="307" r:id="rId24"/>
    <p:sldId id="282" r:id="rId25"/>
    <p:sldId id="297" r:id="rId26"/>
    <p:sldId id="258" r:id="rId27"/>
    <p:sldId id="285" r:id="rId28"/>
    <p:sldId id="286" r:id="rId29"/>
    <p:sldId id="287" r:id="rId30"/>
    <p:sldId id="291" r:id="rId31"/>
    <p:sldId id="293" r:id="rId32"/>
    <p:sldId id="294" r:id="rId33"/>
    <p:sldId id="296" r:id="rId34"/>
    <p:sldId id="300" r:id="rId35"/>
  </p:sldIdLst>
  <p:sldSz cx="12192000" cy="6858000"/>
  <p:notesSz cx="7315200" cy="96012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A086"/>
    <a:srgbClr val="1060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E3"/>
          </a:solidFill>
        </a:fill>
      </a:tcStyle>
    </a:wholeTbl>
    <a:band2H>
      <a:tcTxStyle/>
      <a:tcStyle>
        <a:tcBdr/>
        <a:fill>
          <a:solidFill>
            <a:srgbClr val="E6E9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E6D0"/>
          </a:solidFill>
        </a:fill>
      </a:tcStyle>
    </a:wholeTbl>
    <a:band2H>
      <a:tcTxStyle/>
      <a:tcStyle>
        <a:tcBdr/>
        <a:fill>
          <a:solidFill>
            <a:srgbClr val="EE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DCD"/>
          </a:solidFill>
        </a:fill>
      </a:tcStyle>
    </a:wholeTbl>
    <a:band2H>
      <a:tcTxStyle/>
      <a:tcStyle>
        <a:tcBdr/>
        <a:fill>
          <a:solidFill>
            <a:srgbClr val="E8E8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21" autoAdjust="0"/>
    <p:restoredTop sz="94660"/>
  </p:normalViewPr>
  <p:slideViewPr>
    <p:cSldViewPr snapToGrid="0">
      <p:cViewPr varScale="1">
        <p:scale>
          <a:sx n="47" d="100"/>
          <a:sy n="47" d="100"/>
        </p:scale>
        <p:origin x="20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dLbls>
          <c:showLegendKey val="0"/>
          <c:showVal val="0"/>
          <c:showCatName val="0"/>
          <c:showSerName val="0"/>
          <c:showPercent val="0"/>
          <c:showBubbleSize val="0"/>
          <c:showLeaderLines val="0"/>
        </c:dLbls>
        <c:firstSliceAng val="27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kumimoji="0" lang="en-US" sz="3000" b="1" i="0" u="none" strike="noStrike" kern="1200" cap="none" spc="0" normalizeH="0" baseline="0">
              <a:ln>
                <a:noFill/>
              </a:ln>
              <a:solidFill>
                <a:srgbClr val="F58F1F"/>
              </a:solidFill>
              <a:effectLst/>
              <a:uFillTx/>
              <a:latin typeface="Century Gothic"/>
              <a:ea typeface="Century Gothic"/>
              <a:cs typeface="Century Gothic"/>
              <a:sym typeface="Calibri"/>
            </a:defRPr>
          </a:pPr>
          <a:endParaRPr lang="en-US"/>
        </a:p>
      </c:txPr>
    </c:legend>
    <c:plotVisOnly val="1"/>
    <c:dispBlanksAs val="gap"/>
    <c:showDLblsOverMax val="1"/>
  </c:chart>
  <c:spPr>
    <a:noFill/>
    <a:ln>
      <a:noFill/>
    </a:ln>
    <a:effectLst/>
  </c:spPr>
  <c:txPr>
    <a:bodyPr/>
    <a:lstStyle/>
    <a:p>
      <a:pPr>
        <a:defRPr kumimoji="0" lang="en-US" sz="3000" b="1" i="0" u="none" strike="noStrike" cap="none" spc="0" normalizeH="0" baseline="0">
          <a:ln>
            <a:noFill/>
          </a:ln>
          <a:solidFill>
            <a:srgbClr val="F58F1F"/>
          </a:solidFill>
          <a:effectLst/>
          <a:uFillTx/>
          <a:latin typeface="Century Gothic"/>
          <a:ea typeface="Century Gothic"/>
          <a:cs typeface="Century Gothic"/>
          <a:sym typeface="Calibri"/>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doughnutChart>
        <c:varyColors val="0"/>
        <c:dLbls>
          <c:showLegendKey val="0"/>
          <c:showVal val="0"/>
          <c:showCatName val="0"/>
          <c:showSerName val="0"/>
          <c:showPercent val="0"/>
          <c:showBubbleSize val="0"/>
          <c:showLeaderLines val="0"/>
        </c:dLbls>
        <c:firstSliceAng val="27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9" name="Shape 399"/>
          <p:cNvSpPr>
            <a:spLocks noGrp="1" noRot="1" noChangeAspect="1"/>
          </p:cNvSpPr>
          <p:nvPr>
            <p:ph type="sldImg"/>
          </p:nvPr>
        </p:nvSpPr>
        <p:spPr>
          <a:xfrm>
            <a:off x="457200" y="720725"/>
            <a:ext cx="6400800" cy="3600450"/>
          </a:xfrm>
          <a:prstGeom prst="rect">
            <a:avLst/>
          </a:prstGeom>
        </p:spPr>
        <p:txBody>
          <a:bodyPr lIns="96661" tIns="48331" rIns="96661" bIns="48331"/>
          <a:lstStyle/>
          <a:p>
            <a:endParaRPr/>
          </a:p>
        </p:txBody>
      </p:sp>
      <p:sp>
        <p:nvSpPr>
          <p:cNvPr id="400" name="Shape 400"/>
          <p:cNvSpPr>
            <a:spLocks noGrp="1"/>
          </p:cNvSpPr>
          <p:nvPr>
            <p:ph type="body" sz="quarter" idx="1"/>
          </p:nvPr>
        </p:nvSpPr>
        <p:spPr>
          <a:xfrm>
            <a:off x="975360" y="4560570"/>
            <a:ext cx="5364480" cy="4320540"/>
          </a:xfrm>
          <a:prstGeom prst="rect">
            <a:avLst/>
          </a:prstGeom>
        </p:spPr>
        <p:txBody>
          <a:bodyPr lIns="96661" tIns="48331" rIns="96661" bIns="48331"/>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55456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Shape 405"/>
          <p:cNvSpPr>
            <a:spLocks noGrp="1" noRot="1" noChangeAspect="1"/>
          </p:cNvSpPr>
          <p:nvPr>
            <p:ph type="sldImg"/>
          </p:nvPr>
        </p:nvSpPr>
        <p:spPr>
          <a:xfrm>
            <a:off x="457200" y="720725"/>
            <a:ext cx="6400800" cy="3600450"/>
          </a:xfrm>
          <a:prstGeom prst="rect">
            <a:avLst/>
          </a:prstGeom>
        </p:spPr>
        <p:txBody>
          <a:bodyPr/>
          <a:lstStyle/>
          <a:p>
            <a:endParaRPr dirty="0"/>
          </a:p>
        </p:txBody>
      </p:sp>
      <p:sp>
        <p:nvSpPr>
          <p:cNvPr id="406" name="Shape 406"/>
          <p:cNvSpPr>
            <a:spLocks noGrp="1"/>
          </p:cNvSpPr>
          <p:nvPr>
            <p:ph type="body" sz="quarter" idx="1"/>
          </p:nvPr>
        </p:nvSpPr>
        <p:spPr>
          <a:prstGeom prst="rect">
            <a:avLst/>
          </a:prstGeom>
        </p:spPr>
        <p:txBody>
          <a:bodyPr/>
          <a:lstStyle/>
          <a:p>
            <a:pPr marL="910174" lvl="1" indent="-218441">
              <a:buSzPct val="100000"/>
              <a:buAutoNum type="alphaLcParenBoth"/>
            </a:pPr>
            <a:r>
              <a:rPr dirty="0"/>
              <a:t>  </a:t>
            </a:r>
          </a:p>
          <a:p>
            <a:pPr marL="910174" lvl="1" indent="-218441">
              <a:buSzPct val="100000"/>
              <a:buAutoNum type="alphaLcParenBoth"/>
            </a:pPr>
            <a:r>
              <a:rPr dirty="0"/>
              <a:t> A </a:t>
            </a:r>
            <a:r>
              <a:rPr b="1" dirty="0"/>
              <a:t>process </a:t>
            </a:r>
            <a:r>
              <a:rPr dirty="0"/>
              <a:t>for staff to report service delivery error and potential for error within a prescribed period of time and a </a:t>
            </a:r>
            <a:r>
              <a:rPr b="1" dirty="0"/>
              <a:t>plan </a:t>
            </a:r>
            <a:r>
              <a:rPr dirty="0"/>
              <a:t>for how staff will be trained regarding such reporting. </a:t>
            </a:r>
          </a:p>
          <a:p>
            <a:pPr marL="910174" lvl="1" indent="-218441">
              <a:buSzPct val="100000"/>
              <a:buAutoNum type="alphaLcParenBoth"/>
            </a:pPr>
            <a:r>
              <a:rPr dirty="0"/>
              <a:t>  </a:t>
            </a:r>
          </a:p>
          <a:p>
            <a:pPr marL="910174" lvl="1" indent="-218441">
              <a:buSzPct val="100000"/>
              <a:buAutoNum type="alphaLcParenBoth"/>
            </a:pPr>
            <a:r>
              <a:rPr dirty="0"/>
              <a:t>  </a:t>
            </a:r>
          </a:p>
          <a:p>
            <a:pPr marL="910174" lvl="1" indent="-218441">
              <a:buSzPct val="100000"/>
              <a:buAutoNum type="alphaLcParenBoth"/>
            </a:pPr>
            <a:r>
              <a:rPr dirty="0"/>
              <a:t>  </a:t>
            </a:r>
            <a:br>
              <a:rPr dirty="0"/>
            </a:br>
            <a:endParaRPr dirty="0"/>
          </a:p>
        </p:txBody>
      </p:sp>
    </p:spTree>
    <p:extLst>
      <p:ext uri="{BB962C8B-B14F-4D97-AF65-F5344CB8AC3E}">
        <p14:creationId xmlns:p14="http://schemas.microsoft.com/office/powerpoint/2010/main" val="218663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Shape 556"/>
          <p:cNvSpPr>
            <a:spLocks noGrp="1" noRot="1" noChangeAspect="1"/>
          </p:cNvSpPr>
          <p:nvPr>
            <p:ph type="sldImg"/>
          </p:nvPr>
        </p:nvSpPr>
        <p:spPr>
          <a:xfrm>
            <a:off x="457200" y="720725"/>
            <a:ext cx="6400800" cy="3600450"/>
          </a:xfrm>
          <a:prstGeom prst="rect">
            <a:avLst/>
          </a:prstGeom>
        </p:spPr>
        <p:txBody>
          <a:bodyPr/>
          <a:lstStyle/>
          <a:p>
            <a:endParaRPr dirty="0"/>
          </a:p>
        </p:txBody>
      </p:sp>
      <p:sp>
        <p:nvSpPr>
          <p:cNvPr id="557" name="Shape 557"/>
          <p:cNvSpPr>
            <a:spLocks noGrp="1"/>
          </p:cNvSpPr>
          <p:nvPr>
            <p:ph type="body" sz="quarter" idx="1"/>
          </p:nvPr>
        </p:nvSpPr>
        <p:spPr>
          <a:prstGeom prst="rect">
            <a:avLst/>
          </a:prstGeom>
        </p:spPr>
        <p:txBody>
          <a:bodyPr/>
          <a:lstStyle/>
          <a:p>
            <a:r>
              <a:rPr dirty="0"/>
              <a:t>The client </a:t>
            </a:r>
            <a:r>
              <a:rPr b="1" dirty="0"/>
              <a:t>well-being</a:t>
            </a:r>
            <a:r>
              <a:rPr dirty="0"/>
              <a:t> component of the program shall implement improvements that are not necessarily tied to errors or potential for error but instead to the continuous quality improvement principle that opportunities always exist to enhance service delivery.</a:t>
            </a:r>
          </a:p>
          <a:p>
            <a:endParaRPr dirty="0"/>
          </a:p>
          <a:p>
            <a:r>
              <a:rPr dirty="0"/>
              <a:t>Recognizing :</a:t>
            </a:r>
            <a:br>
              <a:rPr dirty="0"/>
            </a:br>
            <a:br>
              <a:rPr dirty="0"/>
            </a:br>
            <a:r>
              <a:rPr dirty="0"/>
              <a:t>Striving to :</a:t>
            </a:r>
          </a:p>
        </p:txBody>
      </p:sp>
    </p:spTree>
    <p:extLst>
      <p:ext uri="{BB962C8B-B14F-4D97-AF65-F5344CB8AC3E}">
        <p14:creationId xmlns:p14="http://schemas.microsoft.com/office/powerpoint/2010/main" val="3219871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Shape 596"/>
          <p:cNvSpPr>
            <a:spLocks noGrp="1" noRot="1" noChangeAspect="1"/>
          </p:cNvSpPr>
          <p:nvPr>
            <p:ph type="sldImg"/>
          </p:nvPr>
        </p:nvSpPr>
        <p:spPr>
          <a:xfrm>
            <a:off x="457200" y="720725"/>
            <a:ext cx="6400800" cy="3600450"/>
          </a:xfrm>
          <a:prstGeom prst="rect">
            <a:avLst/>
          </a:prstGeom>
        </p:spPr>
        <p:txBody>
          <a:bodyPr/>
          <a:lstStyle/>
          <a:p>
            <a:endParaRPr dirty="0"/>
          </a:p>
        </p:txBody>
      </p:sp>
      <p:sp>
        <p:nvSpPr>
          <p:cNvPr id="597" name="Shape 597"/>
          <p:cNvSpPr>
            <a:spLocks noGrp="1"/>
          </p:cNvSpPr>
          <p:nvPr>
            <p:ph type="body" sz="quarter" idx="1"/>
          </p:nvPr>
        </p:nvSpPr>
        <p:spPr>
          <a:prstGeom prst="rect">
            <a:avLst/>
          </a:prstGeom>
        </p:spPr>
        <p:txBody>
          <a:bodyPr/>
          <a:lstStyle/>
          <a:p>
            <a:r>
              <a:rPr dirty="0"/>
              <a:t>4.1.4 The Department may audit a licensee’s quality management program to determine its compliance with this Part 4.1.</a:t>
            </a:r>
          </a:p>
          <a:p>
            <a:r>
              <a:rPr dirty="0"/>
              <a:t>(A) If the Department determines that an investigation of any incident or client outcome is necessary, it may, unless otherwise prohibited by law, investigate and review relevant documents to determine actions taken by the licensee.</a:t>
            </a:r>
          </a:p>
          <a:p>
            <a:endParaRPr dirty="0"/>
          </a:p>
          <a:p>
            <a:endParaRPr dirty="0"/>
          </a:p>
          <a:p>
            <a:r>
              <a:rPr dirty="0"/>
              <a:t>As recent as the Spring of 2022, CDPHE was conducting “Desk Surveys” utilizing a community’s QMP. My understanding is that they put a hold </a:t>
            </a:r>
          </a:p>
          <a:p>
            <a:endParaRPr dirty="0"/>
          </a:p>
        </p:txBody>
      </p:sp>
    </p:spTree>
    <p:extLst>
      <p:ext uri="{BB962C8B-B14F-4D97-AF65-F5344CB8AC3E}">
        <p14:creationId xmlns:p14="http://schemas.microsoft.com/office/powerpoint/2010/main" val="4212149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Shape 634"/>
          <p:cNvSpPr>
            <a:spLocks noGrp="1" noRot="1" noChangeAspect="1"/>
          </p:cNvSpPr>
          <p:nvPr>
            <p:ph type="sldImg"/>
          </p:nvPr>
        </p:nvSpPr>
        <p:spPr>
          <a:xfrm>
            <a:off x="457200" y="720725"/>
            <a:ext cx="6400800" cy="3600450"/>
          </a:xfrm>
          <a:prstGeom prst="rect">
            <a:avLst/>
          </a:prstGeom>
        </p:spPr>
        <p:txBody>
          <a:bodyPr/>
          <a:lstStyle/>
          <a:p>
            <a:endParaRPr dirty="0"/>
          </a:p>
        </p:txBody>
      </p:sp>
      <p:sp>
        <p:nvSpPr>
          <p:cNvPr id="635" name="Shape 635"/>
          <p:cNvSpPr>
            <a:spLocks noGrp="1"/>
          </p:cNvSpPr>
          <p:nvPr>
            <p:ph type="body" sz="quarter" idx="1"/>
          </p:nvPr>
        </p:nvSpPr>
        <p:spPr>
          <a:prstGeom prst="rect">
            <a:avLst/>
          </a:prstGeom>
        </p:spPr>
        <p:txBody>
          <a:bodyPr/>
          <a:lstStyle/>
          <a:p>
            <a:r>
              <a:rPr dirty="0"/>
              <a:t>4.1.2 The program shall be implemented in accordance with a quality management plan that is reviewed and </a:t>
            </a:r>
            <a:r>
              <a:rPr b="1" dirty="0"/>
              <a:t>approved annually </a:t>
            </a:r>
            <a:r>
              <a:rPr dirty="0"/>
              <a:t>by the governing body, or if the facility or agency is not required to have a governing body, by the administrator or the administrator’s designee(s).</a:t>
            </a:r>
          </a:p>
        </p:txBody>
      </p:sp>
    </p:spTree>
    <p:extLst>
      <p:ext uri="{BB962C8B-B14F-4D97-AF65-F5344CB8AC3E}">
        <p14:creationId xmlns:p14="http://schemas.microsoft.com/office/powerpoint/2010/main" val="2747928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9005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35772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30413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 name="Shape 1701"/>
          <p:cNvSpPr>
            <a:spLocks noGrp="1" noRot="1" noChangeAspect="1"/>
          </p:cNvSpPr>
          <p:nvPr>
            <p:ph type="sldImg"/>
          </p:nvPr>
        </p:nvSpPr>
        <p:spPr>
          <a:xfrm>
            <a:off x="457200" y="720725"/>
            <a:ext cx="6400800" cy="3600450"/>
          </a:xfrm>
          <a:prstGeom prst="rect">
            <a:avLst/>
          </a:prstGeom>
        </p:spPr>
        <p:txBody>
          <a:bodyPr/>
          <a:lstStyle/>
          <a:p>
            <a:endParaRPr/>
          </a:p>
        </p:txBody>
      </p:sp>
      <p:sp>
        <p:nvSpPr>
          <p:cNvPr id="1702" name="Shape 1702"/>
          <p:cNvSpPr>
            <a:spLocks noGrp="1"/>
          </p:cNvSpPr>
          <p:nvPr>
            <p:ph type="body" sz="quarter" idx="1"/>
          </p:nvPr>
        </p:nvSpPr>
        <p:spPr>
          <a:prstGeom prst="rect">
            <a:avLst/>
          </a:prstGeom>
        </p:spPr>
        <p:txBody>
          <a:bodyPr/>
          <a:lstStyle/>
          <a:p>
            <a:r>
              <a:t>(1) The plan of correction shall be in the format prescribed by the Department and included, but not be limited to, the following: </a:t>
            </a:r>
            <a:br/>
            <a:r>
              <a:t>	(a) A description of how the licensee will correct each identified deficiency, </a:t>
            </a:r>
          </a:p>
          <a:p>
            <a:r>
              <a:t>	(b)  A description of how the licensee will monitor the corrective action to ensure each deficiency is remedied and will not reoccur, and </a:t>
            </a:r>
            <a:br/>
            <a:r>
              <a:t>	(c)  A completion date that shall be no longer than thirty (30) calendar days from the issuance of the deficiency list, unless otherwise required or 	approved by the Department. The completion date is the date that the entity deems it can achieve compliance. </a:t>
            </a:r>
            <a:br/>
            <a:endParaRPr/>
          </a:p>
          <a:p>
            <a:r>
              <a:t>THE POC WILL NOT BE ACCEPTED IF ANY OF THE THREE REQUIRED ELEMENTS LISTED ARE MISSING</a:t>
            </a:r>
          </a:p>
          <a:p>
            <a:endParaRPr/>
          </a:p>
          <a:p>
            <a:r>
              <a:t>Reference 6 CCR 1011-1, Chap 02, Part 2.10.4(B); </a:t>
            </a:r>
            <a:b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6" name="Shape 1706"/>
          <p:cNvSpPr>
            <a:spLocks noGrp="1" noRot="1" noChangeAspect="1"/>
          </p:cNvSpPr>
          <p:nvPr>
            <p:ph type="sldImg"/>
          </p:nvPr>
        </p:nvSpPr>
        <p:spPr>
          <a:xfrm>
            <a:off x="457200" y="720725"/>
            <a:ext cx="6400800" cy="3600450"/>
          </a:xfrm>
          <a:prstGeom prst="rect">
            <a:avLst/>
          </a:prstGeom>
        </p:spPr>
        <p:txBody>
          <a:bodyPr/>
          <a:lstStyle/>
          <a:p>
            <a:endParaRPr/>
          </a:p>
        </p:txBody>
      </p:sp>
      <p:sp>
        <p:nvSpPr>
          <p:cNvPr id="1707" name="Shape 1707"/>
          <p:cNvSpPr>
            <a:spLocks noGrp="1"/>
          </p:cNvSpPr>
          <p:nvPr>
            <p:ph type="body" sz="quarter" idx="1"/>
          </p:nvPr>
        </p:nvSpPr>
        <p:spPr>
          <a:prstGeom prst="rect">
            <a:avLst/>
          </a:prstGeom>
        </p:spPr>
        <p:txBody>
          <a:bodyPr/>
          <a:lstStyle/>
          <a:p>
            <a:r>
              <a:t>#1 A description of how the licensee will correct each identified deficiency. </a:t>
            </a:r>
          </a:p>
          <a:p>
            <a:endParaRPr/>
          </a:p>
          <a:p>
            <a:pPr>
              <a:defRPr i="1"/>
            </a:pPr>
            <a:r>
              <a:t>If the deficient practice was cited for a specific resident(s) or staff, the description shall include the measures that will be put in place or systemic changes made to ensure the deficient practice will not reoccur for the affected resident(s)/staff and/or other residents/staff having the potential to be affected. </a:t>
            </a:r>
          </a:p>
          <a:p>
            <a:endParaRPr/>
          </a:p>
          <a:p>
            <a:r>
              <a:t>Address how corrective action will be accomplished for those residents found to have been affected by the deficient practice </a:t>
            </a:r>
          </a:p>
          <a:p>
            <a:r>
              <a:t>-What action was/will be taken to correct the situation</a:t>
            </a:r>
          </a:p>
          <a:p>
            <a:r>
              <a:t>-Implementation date</a:t>
            </a:r>
          </a:p>
          <a:p>
            <a:r>
              <a:t>-Who is responsible for making the corrections (Position/Title) </a:t>
            </a:r>
          </a:p>
          <a:p>
            <a:endParaRPr/>
          </a:p>
          <a:p>
            <a:r>
              <a:t>Here is also an </a:t>
            </a:r>
            <a:r>
              <a:rPr b="1"/>
              <a:t>opportunity</a:t>
            </a:r>
            <a:r>
              <a:t> to address how the facility established that no other residents were impacted by the inadequate practice.</a:t>
            </a:r>
          </a:p>
          <a:p>
            <a:r>
              <a:t>-The date of the determination</a:t>
            </a:r>
          </a:p>
          <a:p>
            <a:r>
              <a:t>-Who determined this (Position / Title)</a:t>
            </a:r>
          </a:p>
          <a:p>
            <a:endParaRPr/>
          </a:p>
          <a:p>
            <a:endParaRPr/>
          </a:p>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1" name="Shape 1711"/>
          <p:cNvSpPr>
            <a:spLocks noGrp="1" noRot="1" noChangeAspect="1"/>
          </p:cNvSpPr>
          <p:nvPr>
            <p:ph type="sldImg"/>
          </p:nvPr>
        </p:nvSpPr>
        <p:spPr>
          <a:xfrm>
            <a:off x="457200" y="720725"/>
            <a:ext cx="6400800" cy="3600450"/>
          </a:xfrm>
          <a:prstGeom prst="rect">
            <a:avLst/>
          </a:prstGeom>
        </p:spPr>
        <p:txBody>
          <a:bodyPr/>
          <a:lstStyle/>
          <a:p>
            <a:endParaRPr/>
          </a:p>
        </p:txBody>
      </p:sp>
      <p:sp>
        <p:nvSpPr>
          <p:cNvPr id="1712" name="Shape 1712"/>
          <p:cNvSpPr>
            <a:spLocks noGrp="1"/>
          </p:cNvSpPr>
          <p:nvPr>
            <p:ph type="body" sz="quarter" idx="1"/>
          </p:nvPr>
        </p:nvSpPr>
        <p:spPr>
          <a:prstGeom prst="rect">
            <a:avLst/>
          </a:prstGeom>
        </p:spPr>
        <p:txBody>
          <a:bodyPr/>
          <a:lstStyle/>
          <a:p>
            <a:r>
              <a:t>#2 How to Monitor EACH Identified Deficiency…</a:t>
            </a:r>
          </a:p>
          <a:p>
            <a:r>
              <a:t>The community must ensure each deficiency IS REMEDIED</a:t>
            </a:r>
          </a:p>
          <a:p>
            <a:endParaRPr/>
          </a:p>
          <a:p>
            <a:r>
              <a:t>Explain the facility's plan for monitoring its performance to ensure sustained solutions:</a:t>
            </a:r>
          </a:p>
          <a:p>
            <a:r>
              <a:t>-Indicate the person responsible for monitoring the corrective action</a:t>
            </a:r>
          </a:p>
          <a:p>
            <a:r>
              <a:t>-The method of monitoring the actions</a:t>
            </a:r>
          </a:p>
          <a:p>
            <a:r>
              <a:t>-Audits</a:t>
            </a:r>
          </a:p>
          <a:p>
            <a:r>
              <a:t>-The frequency of the monitoring</a:t>
            </a:r>
          </a:p>
          <a:p>
            <a:r>
              <a:t>-The method of evaluating the results and who will conduct the evaluation</a:t>
            </a:r>
          </a:p>
          <a:p>
            <a:r>
              <a:t>	-QMP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 name="Shape 1720"/>
          <p:cNvSpPr>
            <a:spLocks noGrp="1" noRot="1" noChangeAspect="1"/>
          </p:cNvSpPr>
          <p:nvPr>
            <p:ph type="sldImg"/>
          </p:nvPr>
        </p:nvSpPr>
        <p:spPr>
          <a:xfrm>
            <a:off x="457200" y="720725"/>
            <a:ext cx="6400800" cy="3600450"/>
          </a:xfrm>
          <a:prstGeom prst="rect">
            <a:avLst/>
          </a:prstGeom>
        </p:spPr>
        <p:txBody>
          <a:bodyPr/>
          <a:lstStyle/>
          <a:p>
            <a:endParaRPr/>
          </a:p>
        </p:txBody>
      </p:sp>
      <p:sp>
        <p:nvSpPr>
          <p:cNvPr id="1721" name="Shape 1721"/>
          <p:cNvSpPr>
            <a:spLocks noGrp="1"/>
          </p:cNvSpPr>
          <p:nvPr>
            <p:ph type="body" sz="quarter" idx="1"/>
          </p:nvPr>
        </p:nvSpPr>
        <p:spPr>
          <a:prstGeom prst="rect">
            <a:avLst/>
          </a:prstGeom>
        </p:spPr>
        <p:txBody>
          <a:bodyPr/>
          <a:lstStyle/>
          <a:p>
            <a:r>
              <a:t>(c) A completion date that shall be no longer than thirty (30) calendar days from the issuance of the deficiency list, unless otherwise required or approved by the Department.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xfrm>
            <a:off x="457200" y="720725"/>
            <a:ext cx="6400800" cy="3600450"/>
          </a:xfrm>
          <a:prstGeom prst="rect">
            <a:avLst/>
          </a:prstGeom>
        </p:spPr>
        <p:txBody>
          <a:bodyPr/>
          <a:lstStyle/>
          <a:p>
            <a:endParaRPr dirty="0"/>
          </a:p>
        </p:txBody>
      </p:sp>
      <p:sp>
        <p:nvSpPr>
          <p:cNvPr id="259" name="Shape 259"/>
          <p:cNvSpPr>
            <a:spLocks noGrp="1"/>
          </p:cNvSpPr>
          <p:nvPr>
            <p:ph type="body" sz="quarter" idx="1"/>
          </p:nvPr>
        </p:nvSpPr>
        <p:spPr>
          <a:prstGeom prst="rect">
            <a:avLst/>
          </a:prstGeom>
        </p:spPr>
        <p:txBody>
          <a:bodyPr/>
          <a:lstStyle/>
          <a:p>
            <a:r>
              <a:rPr dirty="0"/>
              <a:t>4.1.1 Every facility or agency shall have a quality management program (QMP) designed to improve </a:t>
            </a:r>
            <a:r>
              <a:rPr b="1" dirty="0"/>
              <a:t>client safety and well-being. </a:t>
            </a:r>
          </a:p>
          <a:p>
            <a:endParaRPr b="1" dirty="0"/>
          </a:p>
        </p:txBody>
      </p:sp>
    </p:spTree>
    <p:extLst>
      <p:ext uri="{BB962C8B-B14F-4D97-AF65-F5344CB8AC3E}">
        <p14:creationId xmlns:p14="http://schemas.microsoft.com/office/powerpoint/2010/main" val="786431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xfrm>
            <a:off x="457200" y="720725"/>
            <a:ext cx="6400800" cy="3600450"/>
          </a:xfrm>
          <a:prstGeom prst="rect">
            <a:avLst/>
          </a:prstGeom>
        </p:spPr>
        <p:txBody>
          <a:bodyPr/>
          <a:lstStyle/>
          <a:p>
            <a:endParaRPr dirty="0"/>
          </a:p>
        </p:txBody>
      </p:sp>
      <p:sp>
        <p:nvSpPr>
          <p:cNvPr id="290" name="Shape 290"/>
          <p:cNvSpPr>
            <a:spLocks noGrp="1"/>
          </p:cNvSpPr>
          <p:nvPr>
            <p:ph type="body" sz="quarter" idx="1"/>
          </p:nvPr>
        </p:nvSpPr>
        <p:spPr>
          <a:prstGeom prst="rect">
            <a:avLst/>
          </a:prstGeom>
        </p:spPr>
        <p:txBody>
          <a:bodyPr/>
          <a:lstStyle/>
          <a:p>
            <a:r>
              <a:rPr dirty="0"/>
              <a:t>The </a:t>
            </a:r>
            <a:r>
              <a:rPr b="1" dirty="0"/>
              <a:t>client safety </a:t>
            </a:r>
            <a:r>
              <a:rPr dirty="0"/>
              <a:t>component of the program shall implement improvements in response to patterns and trends associated with service delivery errors and potential for error. </a:t>
            </a:r>
          </a:p>
        </p:txBody>
      </p:sp>
    </p:spTree>
    <p:extLst>
      <p:ext uri="{BB962C8B-B14F-4D97-AF65-F5344CB8AC3E}">
        <p14:creationId xmlns:p14="http://schemas.microsoft.com/office/powerpoint/2010/main" val="1999809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noRot="1" noChangeAspect="1"/>
          </p:cNvSpPr>
          <p:nvPr>
            <p:ph type="sldImg"/>
          </p:nvPr>
        </p:nvSpPr>
        <p:spPr>
          <a:xfrm>
            <a:off x="457200" y="720725"/>
            <a:ext cx="6400800" cy="3600450"/>
          </a:xfrm>
          <a:prstGeom prst="rect">
            <a:avLst/>
          </a:prstGeom>
        </p:spPr>
        <p:txBody>
          <a:bodyPr/>
          <a:lstStyle/>
          <a:p>
            <a:endParaRPr dirty="0"/>
          </a:p>
        </p:txBody>
      </p:sp>
      <p:sp>
        <p:nvSpPr>
          <p:cNvPr id="323" name="Shape 323"/>
          <p:cNvSpPr>
            <a:spLocks noGrp="1"/>
          </p:cNvSpPr>
          <p:nvPr>
            <p:ph type="body" sz="quarter" idx="1"/>
          </p:nvPr>
        </p:nvSpPr>
        <p:spPr>
          <a:prstGeom prst="rect">
            <a:avLst/>
          </a:prstGeom>
        </p:spPr>
        <p:txBody>
          <a:bodyPr/>
          <a:lstStyle/>
          <a:p>
            <a:r>
              <a:rPr dirty="0"/>
              <a:t>A new list of items that need to be included in the QMP are provided in Section 4 of the Chapter 2 regulations. These are similar to the previous list but discuss ‘service delivery errors’ and ‘potential for error’ rather than the old verbiage of which was  ‘types of cases, problems or risks to be reviewed and the criteria for identifying potential risks.’ </a:t>
            </a:r>
          </a:p>
          <a:p>
            <a:endParaRPr dirty="0"/>
          </a:p>
          <a:p>
            <a:r>
              <a:rPr dirty="0"/>
              <a:t>(A) Identification of quality management projects</a:t>
            </a:r>
            <a:br>
              <a:rPr dirty="0"/>
            </a:br>
            <a:r>
              <a:rPr dirty="0"/>
              <a:t>(1) For the client safety component of the program, the plan shall identify: </a:t>
            </a:r>
          </a:p>
          <a:p>
            <a:pPr marL="910174" lvl="1" indent="-218441">
              <a:buSzPct val="100000"/>
              <a:buAutoNum type="alphaLcParenBoth"/>
            </a:pPr>
            <a:r>
              <a:rPr dirty="0"/>
              <a:t> The </a:t>
            </a:r>
            <a:r>
              <a:rPr b="1" dirty="0"/>
              <a:t>types </a:t>
            </a:r>
            <a:r>
              <a:rPr dirty="0"/>
              <a:t>of service delivery errors and potential for error that will be monitored, which may shall be based, at minimum, on a review of negative client outcomes that are unanticipated, client grievances, deficiencies cited by regulatory agencies, occurrences and/or errors, and potential for errors reported by staff. </a:t>
            </a:r>
          </a:p>
        </p:txBody>
      </p:sp>
    </p:spTree>
    <p:extLst>
      <p:ext uri="{BB962C8B-B14F-4D97-AF65-F5344CB8AC3E}">
        <p14:creationId xmlns:p14="http://schemas.microsoft.com/office/powerpoint/2010/main" val="3906540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4" name="Picture 6" descr="Picture 6"/>
          <p:cNvPicPr>
            <a:picLocks noChangeAspect="1"/>
          </p:cNvPicPr>
          <p:nvPr/>
        </p:nvPicPr>
        <p:blipFill>
          <a:blip r:embed="rId2"/>
          <a:stretch>
            <a:fillRect/>
          </a:stretch>
        </p:blipFill>
        <p:spPr>
          <a:xfrm>
            <a:off x="0" y="574899"/>
            <a:ext cx="7043668" cy="5739953"/>
          </a:xfrm>
          <a:prstGeom prst="rect">
            <a:avLst/>
          </a:prstGeom>
          <a:ln w="12700">
            <a:miter lim="400000"/>
          </a:ln>
        </p:spPr>
      </p:pic>
      <p:sp>
        <p:nvSpPr>
          <p:cNvPr id="15" name="Rectangle 8"/>
          <p:cNvSpPr/>
          <p:nvPr/>
        </p:nvSpPr>
        <p:spPr>
          <a:xfrm>
            <a:off x="0" y="546324"/>
            <a:ext cx="12192000" cy="57151"/>
          </a:xfrm>
          <a:prstGeom prst="rect">
            <a:avLst/>
          </a:prstGeom>
          <a:gradFill>
            <a:gsLst>
              <a:gs pos="0">
                <a:schemeClr val="accent1">
                  <a:alpha val="85000"/>
                </a:schemeClr>
              </a:gs>
              <a:gs pos="100000">
                <a:schemeClr val="accent2">
                  <a:alpha val="79000"/>
                </a:schemeClr>
              </a:gs>
            </a:gsLst>
          </a:gradFill>
          <a:ln w="12700">
            <a:miter lim="400000"/>
          </a:ln>
        </p:spPr>
        <p:txBody>
          <a:bodyPr lIns="45719" rIns="45719" anchor="ctr"/>
          <a:lstStyle/>
          <a:p>
            <a:pPr algn="ctr">
              <a:defRPr>
                <a:solidFill>
                  <a:srgbClr val="FFFFFF"/>
                </a:solidFill>
              </a:defRPr>
            </a:pPr>
            <a:endParaRPr/>
          </a:p>
        </p:txBody>
      </p:sp>
      <p:sp>
        <p:nvSpPr>
          <p:cNvPr id="16" name="Rectangle 9"/>
          <p:cNvSpPr/>
          <p:nvPr/>
        </p:nvSpPr>
        <p:spPr>
          <a:xfrm>
            <a:off x="0" y="6280151"/>
            <a:ext cx="12192000" cy="57151"/>
          </a:xfrm>
          <a:prstGeom prst="rect">
            <a:avLst/>
          </a:prstGeom>
          <a:gradFill>
            <a:gsLst>
              <a:gs pos="0">
                <a:schemeClr val="accent1">
                  <a:alpha val="85000"/>
                </a:schemeClr>
              </a:gs>
              <a:gs pos="100000">
                <a:schemeClr val="accent2">
                  <a:alpha val="79000"/>
                </a:schemeClr>
              </a:gs>
            </a:gsLst>
          </a:gradFill>
          <a:ln w="12700">
            <a:miter lim="400000"/>
          </a:ln>
        </p:spPr>
        <p:txBody>
          <a:bodyPr lIns="45719" rIns="45719" anchor="ctr"/>
          <a:lstStyle/>
          <a:p>
            <a:pPr algn="ctr">
              <a:defRPr>
                <a:solidFill>
                  <a:srgbClr val="FFFFFF"/>
                </a:solidFill>
              </a:defRPr>
            </a:pPr>
            <a:endParaRPr/>
          </a:p>
        </p:txBody>
      </p:sp>
      <p:sp>
        <p:nvSpPr>
          <p:cNvPr id="17" name="Title Text"/>
          <p:cNvSpPr txBox="1">
            <a:spLocks noGrp="1"/>
          </p:cNvSpPr>
          <p:nvPr>
            <p:ph type="title"/>
          </p:nvPr>
        </p:nvSpPr>
        <p:spPr>
          <a:xfrm>
            <a:off x="6720423" y="3220023"/>
            <a:ext cx="5414429" cy="2453939"/>
          </a:xfrm>
          <a:prstGeom prst="rect">
            <a:avLst/>
          </a:prstGeom>
        </p:spPr>
        <p:txBody>
          <a:bodyPr anchor="b"/>
          <a:lstStyle>
            <a:lvl1pPr>
              <a:defRPr sz="6000">
                <a:solidFill>
                  <a:schemeClr val="accent2"/>
                </a:solidFill>
              </a:defRPr>
            </a:lvl1pPr>
          </a:lstStyle>
          <a:p>
            <a:r>
              <a:t>Title Text</a:t>
            </a:r>
          </a:p>
        </p:txBody>
      </p:sp>
      <p:sp>
        <p:nvSpPr>
          <p:cNvPr id="18" name="Body Level One…"/>
          <p:cNvSpPr txBox="1">
            <a:spLocks noGrp="1"/>
          </p:cNvSpPr>
          <p:nvPr>
            <p:ph type="body" sz="quarter" idx="1"/>
          </p:nvPr>
        </p:nvSpPr>
        <p:spPr>
          <a:xfrm>
            <a:off x="6720423" y="5734622"/>
            <a:ext cx="5467351" cy="419101"/>
          </a:xfrm>
          <a:prstGeom prst="rect">
            <a:avLst/>
          </a:prstGeom>
        </p:spPr>
        <p:txBody>
          <a:bodyPr/>
          <a:lstStyle>
            <a:lvl1pPr marL="0" indent="0">
              <a:buSzTx/>
              <a:buFontTx/>
              <a:buNone/>
              <a:defRPr sz="2000" b="1" i="1">
                <a:solidFill>
                  <a:schemeClr val="accent5"/>
                </a:solidFill>
              </a:defRPr>
            </a:lvl1pPr>
            <a:lvl2pPr marL="0" indent="457200">
              <a:buSzTx/>
              <a:buFontTx/>
              <a:buNone/>
              <a:defRPr sz="2000" b="1" i="1">
                <a:solidFill>
                  <a:schemeClr val="accent5"/>
                </a:solidFill>
              </a:defRPr>
            </a:lvl2pPr>
            <a:lvl3pPr marL="0" indent="914400">
              <a:buSzTx/>
              <a:buFontTx/>
              <a:buNone/>
              <a:defRPr sz="2000" b="1" i="1">
                <a:solidFill>
                  <a:schemeClr val="accent5"/>
                </a:solidFill>
              </a:defRPr>
            </a:lvl3pPr>
            <a:lvl4pPr marL="0" indent="1371600">
              <a:buSzTx/>
              <a:buFontTx/>
              <a:buNone/>
              <a:defRPr sz="2000" b="1" i="1">
                <a:solidFill>
                  <a:schemeClr val="accent5"/>
                </a:solidFill>
              </a:defRPr>
            </a:lvl4pPr>
            <a:lvl5pPr marL="0" indent="1828800">
              <a:buSzTx/>
              <a:buFontTx/>
              <a:buNone/>
              <a:defRPr sz="2000" b="1" i="1">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19" name="Rectangle 11"/>
          <p:cNvSpPr/>
          <p:nvPr/>
        </p:nvSpPr>
        <p:spPr>
          <a:xfrm>
            <a:off x="0" y="574899"/>
            <a:ext cx="7296150" cy="5739953"/>
          </a:xfrm>
          <a:prstGeom prst="rect">
            <a:avLst/>
          </a:prstGeom>
          <a:gradFill>
            <a:gsLst>
              <a:gs pos="0">
                <a:srgbClr val="FFFFFF">
                  <a:alpha val="11000"/>
                </a:srgbClr>
              </a:gs>
              <a:gs pos="50000">
                <a:srgbClr val="FFFFFF">
                  <a:alpha val="14000"/>
                </a:srgbClr>
              </a:gs>
              <a:gs pos="100000">
                <a:srgbClr val="FFFFFF">
                  <a:alpha val="0"/>
                </a:srgbClr>
              </a:gs>
            </a:gsLst>
          </a:gradFill>
          <a:ln w="12700">
            <a:miter lim="400000"/>
          </a:ln>
        </p:spPr>
        <p:txBody>
          <a:bodyPr lIns="45719" rIns="45719" anchor="ctr"/>
          <a:lstStyle/>
          <a:p>
            <a:pPr algn="ctr">
              <a:defRPr>
                <a:solidFill>
                  <a:srgbClr val="FFFFFF"/>
                </a:solidFill>
              </a:defRPr>
            </a:pPr>
            <a:endParaRPr/>
          </a:p>
        </p:txBody>
      </p:sp>
      <p:sp>
        <p:nvSpPr>
          <p:cNvPr id="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8_Custom Layout">
    <p:spTree>
      <p:nvGrpSpPr>
        <p:cNvPr id="1" name=""/>
        <p:cNvGrpSpPr/>
        <p:nvPr/>
      </p:nvGrpSpPr>
      <p:grpSpPr>
        <a:xfrm>
          <a:off x="0" y="0"/>
          <a:ext cx="0" cy="0"/>
          <a:chOff x="0" y="0"/>
          <a:chExt cx="0" cy="0"/>
        </a:xfrm>
      </p:grpSpPr>
      <p:sp>
        <p:nvSpPr>
          <p:cNvPr id="111" name="Title Text"/>
          <p:cNvSpPr txBox="1">
            <a:spLocks noGrp="1"/>
          </p:cNvSpPr>
          <p:nvPr>
            <p:ph type="title"/>
          </p:nvPr>
        </p:nvSpPr>
        <p:spPr>
          <a:prstGeom prst="rect">
            <a:avLst/>
          </a:prstGeom>
        </p:spPr>
        <p:txBody>
          <a:bodyPr/>
          <a:lstStyle/>
          <a:p>
            <a:r>
              <a:t>Title Text</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3" name="Picture Placeholder 8"/>
          <p:cNvSpPr>
            <a:spLocks noGrp="1"/>
          </p:cNvSpPr>
          <p:nvPr>
            <p:ph type="pic" idx="21"/>
          </p:nvPr>
        </p:nvSpPr>
        <p:spPr>
          <a:xfrm>
            <a:off x="0" y="1088570"/>
            <a:ext cx="12192000" cy="5769431"/>
          </a:xfrm>
          <a:prstGeom prst="rect">
            <a:avLst/>
          </a:prstGeom>
        </p:spPr>
        <p:txBody>
          <a:bodyPr lIns="91439" rIns="91439" anchor="t">
            <a:noAutofit/>
          </a:bodyPr>
          <a:lstStyle/>
          <a:p>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7_Custom Layout">
    <p:spTree>
      <p:nvGrpSpPr>
        <p:cNvPr id="1" name=""/>
        <p:cNvGrpSpPr/>
        <p:nvPr/>
      </p:nvGrpSpPr>
      <p:grpSpPr>
        <a:xfrm>
          <a:off x="0" y="0"/>
          <a:ext cx="0" cy="0"/>
          <a:chOff x="0" y="0"/>
          <a:chExt cx="0" cy="0"/>
        </a:xfrm>
      </p:grpSpPr>
      <p:sp>
        <p:nvSpPr>
          <p:cNvPr id="120" name="Title Text"/>
          <p:cNvSpPr txBox="1">
            <a:spLocks noGrp="1"/>
          </p:cNvSpPr>
          <p:nvPr>
            <p:ph type="title"/>
          </p:nvPr>
        </p:nvSpPr>
        <p:spPr>
          <a:prstGeom prst="rect">
            <a:avLst/>
          </a:prstGeom>
        </p:spPr>
        <p:txBody>
          <a:bodyPr/>
          <a:lstStyle/>
          <a:p>
            <a:r>
              <a:t>Title Text</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22" name="Picture Placeholder 8"/>
          <p:cNvSpPr>
            <a:spLocks noGrp="1"/>
          </p:cNvSpPr>
          <p:nvPr>
            <p:ph type="pic" idx="21"/>
          </p:nvPr>
        </p:nvSpPr>
        <p:spPr>
          <a:xfrm>
            <a:off x="0" y="1054853"/>
            <a:ext cx="12192000" cy="5287893"/>
          </a:xfrm>
          <a:prstGeom prst="rect">
            <a:avLst/>
          </a:prstGeom>
        </p:spPr>
        <p:txBody>
          <a:bodyPr lIns="91439" rIns="91439" anchor="t">
            <a:noAutofit/>
          </a:bodyPr>
          <a:lstStyle/>
          <a:p>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6_Custom Layout">
    <p:spTree>
      <p:nvGrpSpPr>
        <p:cNvPr id="1" name=""/>
        <p:cNvGrpSpPr/>
        <p:nvPr/>
      </p:nvGrpSpPr>
      <p:grpSpPr>
        <a:xfrm>
          <a:off x="0" y="0"/>
          <a:ext cx="0" cy="0"/>
          <a:chOff x="0" y="0"/>
          <a:chExt cx="0" cy="0"/>
        </a:xfrm>
      </p:grpSpPr>
      <p:sp>
        <p:nvSpPr>
          <p:cNvPr id="129" name="Title Text"/>
          <p:cNvSpPr txBox="1">
            <a:spLocks noGrp="1"/>
          </p:cNvSpPr>
          <p:nvPr>
            <p:ph type="title"/>
          </p:nvPr>
        </p:nvSpPr>
        <p:spPr>
          <a:prstGeom prst="rect">
            <a:avLst/>
          </a:prstGeom>
        </p:spPr>
        <p:txBody>
          <a:bodyPr/>
          <a:lstStyle/>
          <a:p>
            <a:r>
              <a:t>Title Text</a:t>
            </a: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31" name="Picture Placeholder 8"/>
          <p:cNvSpPr>
            <a:spLocks noGrp="1"/>
          </p:cNvSpPr>
          <p:nvPr>
            <p:ph type="pic" idx="21"/>
          </p:nvPr>
        </p:nvSpPr>
        <p:spPr>
          <a:xfrm>
            <a:off x="0" y="1054853"/>
            <a:ext cx="12192000" cy="5287893"/>
          </a:xfrm>
          <a:prstGeom prst="rect">
            <a:avLst/>
          </a:prstGeom>
        </p:spPr>
        <p:txBody>
          <a:bodyPr lIns="91439" rIns="91439" anchor="t">
            <a:noAutofit/>
          </a:bodyPr>
          <a:lstStyle/>
          <a:p>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5_Custom Layout">
    <p:spTree>
      <p:nvGrpSpPr>
        <p:cNvPr id="1" name=""/>
        <p:cNvGrpSpPr/>
        <p:nvPr/>
      </p:nvGrpSpPr>
      <p:grpSpPr>
        <a:xfrm>
          <a:off x="0" y="0"/>
          <a:ext cx="0" cy="0"/>
          <a:chOff x="0" y="0"/>
          <a:chExt cx="0" cy="0"/>
        </a:xfrm>
      </p:grpSpPr>
      <p:sp>
        <p:nvSpPr>
          <p:cNvPr id="138" name="Title Text"/>
          <p:cNvSpPr txBox="1">
            <a:spLocks noGrp="1"/>
          </p:cNvSpPr>
          <p:nvPr>
            <p:ph type="title"/>
          </p:nvPr>
        </p:nvSpPr>
        <p:spPr>
          <a:prstGeom prst="rect">
            <a:avLst/>
          </a:prstGeom>
        </p:spPr>
        <p:txBody>
          <a:bodyPr/>
          <a:lstStyle/>
          <a:p>
            <a:r>
              <a:t>Title Text</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40" name="Picture Placeholder 8"/>
          <p:cNvSpPr>
            <a:spLocks noGrp="1"/>
          </p:cNvSpPr>
          <p:nvPr>
            <p:ph type="pic" idx="21"/>
          </p:nvPr>
        </p:nvSpPr>
        <p:spPr>
          <a:xfrm>
            <a:off x="3281986" y="1142747"/>
            <a:ext cx="8910016" cy="5303521"/>
          </a:xfrm>
          <a:prstGeom prst="rect">
            <a:avLst/>
          </a:prstGeom>
        </p:spPr>
        <p:txBody>
          <a:bodyPr lIns="91439" rIns="91439" anchor="t">
            <a:noAutofit/>
          </a:bodyPr>
          <a:lstStyle/>
          <a:p>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4_Custom Layout">
    <p:spTree>
      <p:nvGrpSpPr>
        <p:cNvPr id="1" name=""/>
        <p:cNvGrpSpPr/>
        <p:nvPr/>
      </p:nvGrpSpPr>
      <p:grpSpPr>
        <a:xfrm>
          <a:off x="0" y="0"/>
          <a:ext cx="0" cy="0"/>
          <a:chOff x="0" y="0"/>
          <a:chExt cx="0" cy="0"/>
        </a:xfrm>
      </p:grpSpPr>
      <p:sp>
        <p:nvSpPr>
          <p:cNvPr id="147" name="Title Text"/>
          <p:cNvSpPr txBox="1">
            <a:spLocks noGrp="1"/>
          </p:cNvSpPr>
          <p:nvPr>
            <p:ph type="title"/>
          </p:nvPr>
        </p:nvSpPr>
        <p:spPr>
          <a:prstGeom prst="rect">
            <a:avLst/>
          </a:prstGeom>
        </p:spPr>
        <p:txBody>
          <a:bodyPr/>
          <a:lstStyle/>
          <a:p>
            <a:r>
              <a:t>Title Text</a:t>
            </a:r>
          </a:p>
        </p:txBody>
      </p:sp>
      <p:sp>
        <p:nvSpPr>
          <p:cNvPr id="1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49" name="Picture Placeholder 8"/>
          <p:cNvSpPr>
            <a:spLocks noGrp="1"/>
          </p:cNvSpPr>
          <p:nvPr>
            <p:ph type="pic" sz="quarter" idx="21"/>
          </p:nvPr>
        </p:nvSpPr>
        <p:spPr>
          <a:xfrm>
            <a:off x="-2550" y="978764"/>
            <a:ext cx="2065285" cy="5598252"/>
          </a:xfrm>
          <a:prstGeom prst="rect">
            <a:avLst/>
          </a:prstGeom>
        </p:spPr>
        <p:txBody>
          <a:bodyPr lIns="91439" rIns="91439" anchor="t">
            <a:noAutofit/>
          </a:bodyPr>
          <a:lstStyle/>
          <a:p>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3_Custom Layout">
    <p:spTree>
      <p:nvGrpSpPr>
        <p:cNvPr id="1" name=""/>
        <p:cNvGrpSpPr/>
        <p:nvPr/>
      </p:nvGrpSpPr>
      <p:grpSpPr>
        <a:xfrm>
          <a:off x="0" y="0"/>
          <a:ext cx="0" cy="0"/>
          <a:chOff x="0" y="0"/>
          <a:chExt cx="0" cy="0"/>
        </a:xfrm>
      </p:grpSpPr>
      <p:sp>
        <p:nvSpPr>
          <p:cNvPr id="156" name="Title Text"/>
          <p:cNvSpPr txBox="1">
            <a:spLocks noGrp="1"/>
          </p:cNvSpPr>
          <p:nvPr>
            <p:ph type="title"/>
          </p:nvPr>
        </p:nvSpPr>
        <p:spPr>
          <a:prstGeom prst="rect">
            <a:avLst/>
          </a:prstGeom>
        </p:spPr>
        <p:txBody>
          <a:bodyPr/>
          <a:lstStyle/>
          <a:p>
            <a:r>
              <a:t>Title Text</a:t>
            </a:r>
          </a:p>
        </p:txBody>
      </p:sp>
      <p:sp>
        <p:nvSpPr>
          <p:cNvPr id="1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8" name="Picture Placeholder 8"/>
          <p:cNvSpPr>
            <a:spLocks noGrp="1"/>
          </p:cNvSpPr>
          <p:nvPr>
            <p:ph type="pic" idx="21"/>
          </p:nvPr>
        </p:nvSpPr>
        <p:spPr>
          <a:xfrm>
            <a:off x="-2287" y="1030930"/>
            <a:ext cx="12198098" cy="5404106"/>
          </a:xfrm>
          <a:prstGeom prst="rect">
            <a:avLst/>
          </a:prstGeom>
        </p:spPr>
        <p:txBody>
          <a:bodyPr lIns="91439" rIns="91439" anchor="t">
            <a:noAutofit/>
          </a:bodyPr>
          <a:lstStyle/>
          <a:p>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2_Custom Layout">
    <p:spTree>
      <p:nvGrpSpPr>
        <p:cNvPr id="1" name=""/>
        <p:cNvGrpSpPr/>
        <p:nvPr/>
      </p:nvGrpSpPr>
      <p:grpSpPr>
        <a:xfrm>
          <a:off x="0" y="0"/>
          <a:ext cx="0" cy="0"/>
          <a:chOff x="0" y="0"/>
          <a:chExt cx="0" cy="0"/>
        </a:xfrm>
      </p:grpSpPr>
      <p:sp>
        <p:nvSpPr>
          <p:cNvPr id="165" name="Title Text"/>
          <p:cNvSpPr txBox="1">
            <a:spLocks noGrp="1"/>
          </p:cNvSpPr>
          <p:nvPr>
            <p:ph type="title"/>
          </p:nvPr>
        </p:nvSpPr>
        <p:spPr>
          <a:prstGeom prst="rect">
            <a:avLst/>
          </a:prstGeom>
        </p:spPr>
        <p:txBody>
          <a:bodyPr/>
          <a:lstStyle/>
          <a:p>
            <a:r>
              <a:t>Title Text</a:t>
            </a: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67" name="Picture Placeholder 8"/>
          <p:cNvSpPr>
            <a:spLocks noGrp="1"/>
          </p:cNvSpPr>
          <p:nvPr>
            <p:ph type="pic" sz="half" idx="21"/>
          </p:nvPr>
        </p:nvSpPr>
        <p:spPr>
          <a:xfrm>
            <a:off x="0" y="1161742"/>
            <a:ext cx="3460652" cy="5206130"/>
          </a:xfrm>
          <a:prstGeom prst="rect">
            <a:avLst/>
          </a:prstGeom>
        </p:spPr>
        <p:txBody>
          <a:bodyPr lIns="91439" rIns="91439" anchor="t">
            <a:noAutofit/>
          </a:bodyPr>
          <a:lstStyle/>
          <a:p>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174" name="Title Text"/>
          <p:cNvSpPr txBox="1">
            <a:spLocks noGrp="1"/>
          </p:cNvSpPr>
          <p:nvPr>
            <p:ph type="title"/>
          </p:nvPr>
        </p:nvSpPr>
        <p:spPr>
          <a:prstGeom prst="rect">
            <a:avLst/>
          </a:prstGeom>
        </p:spPr>
        <p:txBody>
          <a:bodyPr/>
          <a:lstStyle/>
          <a:p>
            <a:r>
              <a:t>Title Text</a:t>
            </a:r>
          </a:p>
        </p:txBody>
      </p:sp>
      <p:sp>
        <p:nvSpPr>
          <p:cNvPr id="1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76" name="Picture Placeholder 8"/>
          <p:cNvSpPr>
            <a:spLocks noGrp="1"/>
          </p:cNvSpPr>
          <p:nvPr>
            <p:ph type="pic" idx="21"/>
          </p:nvPr>
        </p:nvSpPr>
        <p:spPr>
          <a:xfrm>
            <a:off x="0" y="1197605"/>
            <a:ext cx="12192000" cy="3450426"/>
          </a:xfrm>
          <a:prstGeom prst="rect">
            <a:avLst/>
          </a:prstGeom>
        </p:spPr>
        <p:txBody>
          <a:bodyPr lIns="91439" rIns="91439" anchor="t">
            <a:noAutofit/>
          </a:bodyPr>
          <a:lstStyle/>
          <a:p>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5_Custom Layout">
    <p:spTree>
      <p:nvGrpSpPr>
        <p:cNvPr id="1" name=""/>
        <p:cNvGrpSpPr/>
        <p:nvPr/>
      </p:nvGrpSpPr>
      <p:grpSpPr>
        <a:xfrm>
          <a:off x="0" y="0"/>
          <a:ext cx="0" cy="0"/>
          <a:chOff x="0" y="0"/>
          <a:chExt cx="0" cy="0"/>
        </a:xfrm>
      </p:grpSpPr>
      <p:sp>
        <p:nvSpPr>
          <p:cNvPr id="1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84" name=" 9"/>
          <p:cNvSpPr>
            <a:spLocks noGrp="1"/>
          </p:cNvSpPr>
          <p:nvPr>
            <p:ph type="pic" sz="half" idx="21"/>
          </p:nvPr>
        </p:nvSpPr>
        <p:spPr>
          <a:xfrm>
            <a:off x="903" y="1293297"/>
            <a:ext cx="5165660" cy="4227755"/>
          </a:xfrm>
          <a:prstGeom prst="rect">
            <a:avLst/>
          </a:prstGeom>
        </p:spPr>
        <p:txBody>
          <a:bodyPr lIns="91439" rIns="91439" anchor="t">
            <a:noAutofit/>
          </a:bodyPr>
          <a:lstStyle/>
          <a:p>
            <a:endParaRPr/>
          </a:p>
        </p:txBody>
      </p:sp>
      <p:sp>
        <p:nvSpPr>
          <p:cNvPr id="185" name=" 12"/>
          <p:cNvSpPr>
            <a:spLocks noGrp="1"/>
          </p:cNvSpPr>
          <p:nvPr>
            <p:ph type="pic" sz="half" idx="22"/>
          </p:nvPr>
        </p:nvSpPr>
        <p:spPr>
          <a:xfrm>
            <a:off x="7084168" y="1293297"/>
            <a:ext cx="5108736" cy="4227755"/>
          </a:xfrm>
          <a:prstGeom prst="rect">
            <a:avLst/>
          </a:prstGeom>
        </p:spPr>
        <p:txBody>
          <a:bodyPr lIns="91439" rIns="91439" anchor="t">
            <a:noAutofit/>
          </a:bodyPr>
          <a:lstStyle/>
          <a:p>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sp>
        <p:nvSpPr>
          <p:cNvPr id="1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7" name="Title Text"/>
          <p:cNvSpPr txBox="1">
            <a:spLocks noGrp="1"/>
          </p:cNvSpPr>
          <p:nvPr>
            <p:ph type="title"/>
          </p:nvPr>
        </p:nvSpPr>
        <p:spPr>
          <a:prstGeom prst="rect">
            <a:avLst/>
          </a:prstGeom>
        </p:spPr>
        <p:txBody>
          <a:bodyPr/>
          <a:lstStyle/>
          <a:p>
            <a:r>
              <a:t>Title Text</a:t>
            </a:r>
          </a:p>
        </p:txBody>
      </p:sp>
      <p:sp>
        <p:nvSpPr>
          <p:cNvPr id="2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99" name="Title Text"/>
          <p:cNvSpPr txBox="1">
            <a:spLocks noGrp="1"/>
          </p:cNvSpPr>
          <p:nvPr>
            <p:ph type="title"/>
          </p:nvPr>
        </p:nvSpPr>
        <p:spPr>
          <a:prstGeom prst="rect">
            <a:avLst/>
          </a:prstGeom>
        </p:spPr>
        <p:txBody>
          <a:bodyPr/>
          <a:lstStyle/>
          <a:p>
            <a:r>
              <a:t>Title Text</a:t>
            </a:r>
          </a:p>
        </p:txBody>
      </p:sp>
      <p:sp>
        <p:nvSpPr>
          <p:cNvPr id="200"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08"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209"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10"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2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18" name="Title Text"/>
          <p:cNvSpPr txBox="1">
            <a:spLocks noGrp="1"/>
          </p:cNvSpPr>
          <p:nvPr>
            <p:ph type="title"/>
          </p:nvPr>
        </p:nvSpPr>
        <p:spPr>
          <a:prstGeom prst="rect">
            <a:avLst/>
          </a:prstGeom>
        </p:spPr>
        <p:txBody>
          <a:bodyPr/>
          <a:lstStyle/>
          <a:p>
            <a:r>
              <a:t>Title Text</a:t>
            </a:r>
          </a:p>
        </p:txBody>
      </p:sp>
      <p:sp>
        <p:nvSpPr>
          <p:cNvPr id="2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26" name="Rectangle 7"/>
          <p:cNvSpPr/>
          <p:nvPr/>
        </p:nvSpPr>
        <p:spPr>
          <a:xfrm>
            <a:off x="0" y="1696753"/>
            <a:ext cx="12192000" cy="3450427"/>
          </a:xfrm>
          <a:prstGeom prst="rect">
            <a:avLst/>
          </a:prstGeom>
          <a:gradFill>
            <a:gsLst>
              <a:gs pos="0">
                <a:schemeClr val="accent1"/>
              </a:gs>
              <a:gs pos="100000">
                <a:schemeClr val="accent2"/>
              </a:gs>
            </a:gsLst>
          </a:gradFill>
          <a:ln w="12700">
            <a:miter lim="400000"/>
          </a:ln>
        </p:spPr>
        <p:txBody>
          <a:bodyPr lIns="45719" rIns="45719" anchor="ctr"/>
          <a:lstStyle/>
          <a:p>
            <a:pPr algn="ctr">
              <a:defRPr>
                <a:solidFill>
                  <a:srgbClr val="FFFFFF"/>
                </a:solidFill>
              </a:defRPr>
            </a:pPr>
            <a:endParaRPr/>
          </a:p>
        </p:txBody>
      </p:sp>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3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235"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236"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2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245" name="Picture Placeholder 2"/>
          <p:cNvSpPr>
            <a:spLocks noGrp="1"/>
          </p:cNvSpPr>
          <p:nvPr>
            <p:ph type="pic" sz="half" idx="21"/>
          </p:nvPr>
        </p:nvSpPr>
        <p:spPr>
          <a:xfrm>
            <a:off x="5183187" y="987425"/>
            <a:ext cx="6172201" cy="4873625"/>
          </a:xfrm>
          <a:prstGeom prst="rect">
            <a:avLst/>
          </a:prstGeom>
        </p:spPr>
        <p:txBody>
          <a:bodyPr lIns="91439" rIns="91439" anchor="t">
            <a:noAutofit/>
          </a:bodyPr>
          <a:lstStyle/>
          <a:p>
            <a:endParaRPr/>
          </a:p>
        </p:txBody>
      </p:sp>
      <p:sp>
        <p:nvSpPr>
          <p:cNvPr id="246"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390" name="Group 6"/>
          <p:cNvGrpSpPr/>
          <p:nvPr/>
        </p:nvGrpSpPr>
        <p:grpSpPr>
          <a:xfrm>
            <a:off x="1740734" y="922694"/>
            <a:ext cx="8710536" cy="5923323"/>
            <a:chOff x="0" y="0"/>
            <a:chExt cx="8710534" cy="5923322"/>
          </a:xfrm>
        </p:grpSpPr>
        <p:sp>
          <p:nvSpPr>
            <p:cNvPr id="254" name="Freeform: Shape 7"/>
            <p:cNvSpPr/>
            <p:nvPr/>
          </p:nvSpPr>
          <p:spPr>
            <a:xfrm>
              <a:off x="-1" y="5507550"/>
              <a:ext cx="1820946" cy="257560"/>
            </a:xfrm>
            <a:prstGeom prst="ellipse">
              <a:avLst/>
            </a:prstGeom>
            <a:solidFill>
              <a:srgbClr val="CCEDF3"/>
            </a:solidFill>
            <a:ln w="12700" cap="flat">
              <a:noFill/>
              <a:miter lim="400000"/>
            </a:ln>
            <a:effectLst/>
          </p:spPr>
          <p:txBody>
            <a:bodyPr wrap="square" lIns="45719" tIns="45719" rIns="45719" bIns="45719" numCol="1" anchor="ctr">
              <a:noAutofit/>
            </a:bodyPr>
            <a:lstStyle/>
            <a:p>
              <a:pPr defTabSz="457200"/>
              <a:endParaRPr/>
            </a:p>
          </p:txBody>
        </p:sp>
        <p:sp>
          <p:nvSpPr>
            <p:cNvPr id="255" name="Freeform: Shape 8"/>
            <p:cNvSpPr/>
            <p:nvPr/>
          </p:nvSpPr>
          <p:spPr>
            <a:xfrm>
              <a:off x="7324717" y="5726879"/>
              <a:ext cx="978814" cy="19644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800"/>
                    <a:pt x="16784" y="21600"/>
                    <a:pt x="10800" y="21600"/>
                  </a:cubicBezTo>
                  <a:cubicBezTo>
                    <a:pt x="4816" y="21600"/>
                    <a:pt x="0" y="16800"/>
                    <a:pt x="0" y="10800"/>
                  </a:cubicBezTo>
                  <a:cubicBezTo>
                    <a:pt x="0" y="4800"/>
                    <a:pt x="4816" y="0"/>
                    <a:pt x="10800" y="0"/>
                  </a:cubicBezTo>
                  <a:cubicBezTo>
                    <a:pt x="16735" y="0"/>
                    <a:pt x="21600" y="4800"/>
                    <a:pt x="21600" y="10800"/>
                  </a:cubicBezTo>
                  <a:close/>
                </a:path>
              </a:pathLst>
            </a:custGeom>
            <a:solidFill>
              <a:srgbClr val="CCEDF3"/>
            </a:solidFill>
            <a:ln w="12700" cap="flat">
              <a:noFill/>
              <a:miter lim="400000"/>
            </a:ln>
            <a:effectLst/>
          </p:spPr>
          <p:txBody>
            <a:bodyPr wrap="square" lIns="45719" tIns="45719" rIns="45719" bIns="45719" numCol="1" anchor="ctr">
              <a:noAutofit/>
            </a:bodyPr>
            <a:lstStyle/>
            <a:p>
              <a:pPr defTabSz="457200"/>
              <a:endParaRPr/>
            </a:p>
          </p:txBody>
        </p:sp>
        <p:sp>
          <p:nvSpPr>
            <p:cNvPr id="256" name="Freeform: Shape 9"/>
            <p:cNvSpPr/>
            <p:nvPr/>
          </p:nvSpPr>
          <p:spPr>
            <a:xfrm>
              <a:off x="465583" y="0"/>
              <a:ext cx="8244951" cy="5293736"/>
            </a:xfrm>
            <a:custGeom>
              <a:avLst/>
              <a:gdLst/>
              <a:ahLst/>
              <a:cxnLst>
                <a:cxn ang="0">
                  <a:pos x="wd2" y="hd2"/>
                </a:cxn>
                <a:cxn ang="5400000">
                  <a:pos x="wd2" y="hd2"/>
                </a:cxn>
                <a:cxn ang="10800000">
                  <a:pos x="wd2" y="hd2"/>
                </a:cxn>
                <a:cxn ang="16200000">
                  <a:pos x="wd2" y="hd2"/>
                </a:cxn>
              </a:cxnLst>
              <a:rect l="0" t="0" r="r" b="b"/>
              <a:pathLst>
                <a:path w="21248" h="21132" extrusionOk="0">
                  <a:moveTo>
                    <a:pt x="5475" y="2415"/>
                  </a:moveTo>
                  <a:cubicBezTo>
                    <a:pt x="3509" y="2285"/>
                    <a:pt x="1419" y="3365"/>
                    <a:pt x="521" y="5395"/>
                  </a:cubicBezTo>
                  <a:cubicBezTo>
                    <a:pt x="-172" y="6964"/>
                    <a:pt x="-87" y="8846"/>
                    <a:pt x="271" y="10554"/>
                  </a:cubicBezTo>
                  <a:cubicBezTo>
                    <a:pt x="1044" y="14257"/>
                    <a:pt x="3055" y="17594"/>
                    <a:pt x="5793" y="19711"/>
                  </a:cubicBezTo>
                  <a:cubicBezTo>
                    <a:pt x="7066" y="20696"/>
                    <a:pt x="8628" y="21445"/>
                    <a:pt x="10111" y="21001"/>
                  </a:cubicBezTo>
                  <a:cubicBezTo>
                    <a:pt x="11190" y="20678"/>
                    <a:pt x="12060" y="19789"/>
                    <a:pt x="12872" y="18901"/>
                  </a:cubicBezTo>
                  <a:cubicBezTo>
                    <a:pt x="14264" y="17367"/>
                    <a:pt x="15599" y="15773"/>
                    <a:pt x="16872" y="14108"/>
                  </a:cubicBezTo>
                  <a:cubicBezTo>
                    <a:pt x="18457" y="12035"/>
                    <a:pt x="19979" y="9804"/>
                    <a:pt x="20780" y="7199"/>
                  </a:cubicBezTo>
                  <a:cubicBezTo>
                    <a:pt x="21212" y="5796"/>
                    <a:pt x="21428" y="4245"/>
                    <a:pt x="21059" y="2816"/>
                  </a:cubicBezTo>
                  <a:cubicBezTo>
                    <a:pt x="20689" y="1387"/>
                    <a:pt x="19638" y="133"/>
                    <a:pt x="18360" y="11"/>
                  </a:cubicBezTo>
                  <a:cubicBezTo>
                    <a:pt x="16667" y="-155"/>
                    <a:pt x="15281" y="1570"/>
                    <a:pt x="14497" y="3322"/>
                  </a:cubicBezTo>
                  <a:cubicBezTo>
                    <a:pt x="12230" y="8401"/>
                    <a:pt x="8713" y="2633"/>
                    <a:pt x="5475" y="2415"/>
                  </a:cubicBezTo>
                  <a:close/>
                </a:path>
              </a:pathLst>
            </a:custGeom>
            <a:solidFill>
              <a:srgbClr val="CCEDF3"/>
            </a:solidFill>
            <a:ln w="12700" cap="flat">
              <a:noFill/>
              <a:miter lim="400000"/>
            </a:ln>
            <a:effectLst/>
          </p:spPr>
          <p:txBody>
            <a:bodyPr wrap="square" lIns="45719" tIns="45719" rIns="45719" bIns="45719" numCol="1" anchor="ctr">
              <a:noAutofit/>
            </a:bodyPr>
            <a:lstStyle/>
            <a:p>
              <a:pPr defTabSz="457200"/>
              <a:endParaRPr/>
            </a:p>
          </p:txBody>
        </p:sp>
        <p:grpSp>
          <p:nvGrpSpPr>
            <p:cNvPr id="311" name="Graphic 6"/>
            <p:cNvGrpSpPr/>
            <p:nvPr/>
          </p:nvGrpSpPr>
          <p:grpSpPr>
            <a:xfrm>
              <a:off x="1820944" y="1139954"/>
              <a:ext cx="4911702" cy="3084166"/>
              <a:chOff x="0" y="0"/>
              <a:chExt cx="4911700" cy="3084164"/>
            </a:xfrm>
          </p:grpSpPr>
          <p:grpSp>
            <p:nvGrpSpPr>
              <p:cNvPr id="259" name="Graphic 6"/>
              <p:cNvGrpSpPr/>
              <p:nvPr/>
            </p:nvGrpSpPr>
            <p:grpSpPr>
              <a:xfrm>
                <a:off x="0" y="0"/>
                <a:ext cx="4911701" cy="3084165"/>
                <a:chOff x="0" y="0"/>
                <a:chExt cx="4911700" cy="3084164"/>
              </a:xfrm>
            </p:grpSpPr>
            <p:sp>
              <p:nvSpPr>
                <p:cNvPr id="257" name="Freeform: Shape 142"/>
                <p:cNvSpPr/>
                <p:nvPr/>
              </p:nvSpPr>
              <p:spPr>
                <a:xfrm>
                  <a:off x="0" y="0"/>
                  <a:ext cx="4911701" cy="3084165"/>
                </a:xfrm>
                <a:prstGeom prst="rect">
                  <a:avLst/>
                </a:prstGeom>
                <a:solidFill>
                  <a:srgbClr val="67C8DC"/>
                </a:solidFill>
                <a:ln w="12700" cap="flat">
                  <a:noFill/>
                  <a:miter lim="400000"/>
                </a:ln>
                <a:effectLst/>
              </p:spPr>
              <p:txBody>
                <a:bodyPr wrap="square" lIns="45719" tIns="45719" rIns="45719" bIns="45719" numCol="1" anchor="ctr">
                  <a:noAutofit/>
                </a:bodyPr>
                <a:lstStyle/>
                <a:p>
                  <a:pPr defTabSz="457200"/>
                  <a:endParaRPr/>
                </a:p>
              </p:txBody>
            </p:sp>
            <p:sp>
              <p:nvSpPr>
                <p:cNvPr id="258" name="Freeform: Shape 143"/>
                <p:cNvSpPr/>
                <p:nvPr/>
              </p:nvSpPr>
              <p:spPr>
                <a:xfrm>
                  <a:off x="101408" y="80761"/>
                  <a:ext cx="4711088" cy="2920461"/>
                </a:xfrm>
                <a:prstGeom prst="rect">
                  <a:avLst/>
                </a:prstGeom>
                <a:solidFill>
                  <a:srgbClr val="FFFFFF"/>
                </a:solidFill>
                <a:ln w="12700" cap="flat">
                  <a:noFill/>
                  <a:miter lim="400000"/>
                </a:ln>
                <a:effectLst/>
              </p:spPr>
              <p:txBody>
                <a:bodyPr wrap="square" lIns="45719" tIns="45719" rIns="45719" bIns="45719" numCol="1" anchor="ctr">
                  <a:noAutofit/>
                </a:bodyPr>
                <a:lstStyle/>
                <a:p>
                  <a:pPr defTabSz="457200"/>
                  <a:endParaRPr/>
                </a:p>
              </p:txBody>
            </p:sp>
          </p:grpSp>
          <p:grpSp>
            <p:nvGrpSpPr>
              <p:cNvPr id="269" name="Graphic 6"/>
              <p:cNvGrpSpPr/>
              <p:nvPr/>
            </p:nvGrpSpPr>
            <p:grpSpPr>
              <a:xfrm>
                <a:off x="1119902" y="309944"/>
                <a:ext cx="2671896" cy="1008411"/>
                <a:chOff x="0" y="0"/>
                <a:chExt cx="2671894" cy="1008410"/>
              </a:xfrm>
            </p:grpSpPr>
            <p:sp>
              <p:nvSpPr>
                <p:cNvPr id="260" name="Freeform: Shape 133"/>
                <p:cNvSpPr/>
                <p:nvPr/>
              </p:nvSpPr>
              <p:spPr>
                <a:xfrm>
                  <a:off x="0" y="261924"/>
                  <a:ext cx="176363" cy="746487"/>
                </a:xfrm>
                <a:prstGeom prst="rect">
                  <a:avLst/>
                </a:prstGeom>
                <a:solidFill>
                  <a:srgbClr val="258CA1"/>
                </a:solidFill>
                <a:ln w="12700" cap="flat">
                  <a:noFill/>
                  <a:miter lim="400000"/>
                </a:ln>
                <a:effectLst/>
              </p:spPr>
              <p:txBody>
                <a:bodyPr wrap="square" lIns="45719" tIns="45719" rIns="45719" bIns="45719" numCol="1" anchor="ctr">
                  <a:noAutofit/>
                </a:bodyPr>
                <a:lstStyle/>
                <a:p>
                  <a:pPr defTabSz="457200"/>
                  <a:endParaRPr/>
                </a:p>
              </p:txBody>
            </p:sp>
            <p:sp>
              <p:nvSpPr>
                <p:cNvPr id="261" name="Freeform: Shape 134"/>
                <p:cNvSpPr/>
                <p:nvPr/>
              </p:nvSpPr>
              <p:spPr>
                <a:xfrm>
                  <a:off x="623884" y="-1"/>
                  <a:ext cx="176363" cy="1006230"/>
                </a:xfrm>
                <a:prstGeom prst="rect">
                  <a:avLst/>
                </a:prstGeom>
                <a:solidFill>
                  <a:srgbClr val="258CA1"/>
                </a:solidFill>
                <a:ln w="12700" cap="flat">
                  <a:noFill/>
                  <a:miter lim="400000"/>
                </a:ln>
                <a:effectLst/>
              </p:spPr>
              <p:txBody>
                <a:bodyPr wrap="square" lIns="45719" tIns="45719" rIns="45719" bIns="45719" numCol="1" anchor="ctr">
                  <a:noAutofit/>
                </a:bodyPr>
                <a:lstStyle/>
                <a:p>
                  <a:pPr defTabSz="457200"/>
                  <a:endParaRPr/>
                </a:p>
              </p:txBody>
            </p:sp>
            <p:sp>
              <p:nvSpPr>
                <p:cNvPr id="262" name="Freeform: Shape 135"/>
                <p:cNvSpPr/>
                <p:nvPr/>
              </p:nvSpPr>
              <p:spPr>
                <a:xfrm>
                  <a:off x="310840" y="593695"/>
                  <a:ext cx="176364" cy="414716"/>
                </a:xfrm>
                <a:prstGeom prst="rect">
                  <a:avLst/>
                </a:prstGeom>
                <a:solidFill>
                  <a:srgbClr val="258CA1"/>
                </a:solidFill>
                <a:ln w="12700" cap="flat">
                  <a:noFill/>
                  <a:miter lim="400000"/>
                </a:ln>
                <a:effectLst/>
              </p:spPr>
              <p:txBody>
                <a:bodyPr wrap="square" lIns="45719" tIns="45719" rIns="45719" bIns="45719" numCol="1" anchor="ctr">
                  <a:noAutofit/>
                </a:bodyPr>
                <a:lstStyle/>
                <a:p>
                  <a:pPr defTabSz="457200"/>
                  <a:endParaRPr/>
                </a:p>
              </p:txBody>
            </p:sp>
            <p:sp>
              <p:nvSpPr>
                <p:cNvPr id="263" name="Freeform: Shape 136"/>
                <p:cNvSpPr/>
                <p:nvPr/>
              </p:nvSpPr>
              <p:spPr>
                <a:xfrm>
                  <a:off x="1871650" y="683188"/>
                  <a:ext cx="176363" cy="325223"/>
                </a:xfrm>
                <a:prstGeom prst="rect">
                  <a:avLst/>
                </a:prstGeom>
                <a:solidFill>
                  <a:srgbClr val="258CA1"/>
                </a:solidFill>
                <a:ln w="12700" cap="flat">
                  <a:noFill/>
                  <a:miter lim="400000"/>
                </a:ln>
                <a:effectLst/>
              </p:spPr>
              <p:txBody>
                <a:bodyPr wrap="square" lIns="45719" tIns="45719" rIns="45719" bIns="45719" numCol="1" anchor="ctr">
                  <a:noAutofit/>
                </a:bodyPr>
                <a:lstStyle/>
                <a:p>
                  <a:pPr defTabSz="457200"/>
                  <a:endParaRPr/>
                </a:p>
              </p:txBody>
            </p:sp>
            <p:sp>
              <p:nvSpPr>
                <p:cNvPr id="264" name="Freeform: Shape 137"/>
                <p:cNvSpPr/>
                <p:nvPr/>
              </p:nvSpPr>
              <p:spPr>
                <a:xfrm>
                  <a:off x="2495531" y="471464"/>
                  <a:ext cx="176364" cy="534763"/>
                </a:xfrm>
                <a:prstGeom prst="rect">
                  <a:avLst/>
                </a:prstGeom>
                <a:solidFill>
                  <a:srgbClr val="258CA1"/>
                </a:solidFill>
                <a:ln w="12700" cap="flat">
                  <a:noFill/>
                  <a:miter lim="400000"/>
                </a:ln>
                <a:effectLst/>
              </p:spPr>
              <p:txBody>
                <a:bodyPr wrap="square" lIns="45719" tIns="45719" rIns="45719" bIns="45719" numCol="1" anchor="ctr">
                  <a:noAutofit/>
                </a:bodyPr>
                <a:lstStyle/>
                <a:p>
                  <a:pPr defTabSz="457200"/>
                  <a:endParaRPr/>
                </a:p>
              </p:txBody>
            </p:sp>
            <p:sp>
              <p:nvSpPr>
                <p:cNvPr id="265" name="Freeform: Shape 138"/>
                <p:cNvSpPr/>
                <p:nvPr/>
              </p:nvSpPr>
              <p:spPr>
                <a:xfrm>
                  <a:off x="2182488" y="331771"/>
                  <a:ext cx="176363" cy="676640"/>
                </a:xfrm>
                <a:prstGeom prst="rect">
                  <a:avLst/>
                </a:prstGeom>
                <a:solidFill>
                  <a:srgbClr val="258CA1"/>
                </a:solidFill>
                <a:ln w="12700" cap="flat">
                  <a:noFill/>
                  <a:miter lim="400000"/>
                </a:ln>
                <a:effectLst/>
              </p:spPr>
              <p:txBody>
                <a:bodyPr wrap="square" lIns="45719" tIns="45719" rIns="45719" bIns="45719" numCol="1" anchor="ctr">
                  <a:noAutofit/>
                </a:bodyPr>
                <a:lstStyle/>
                <a:p>
                  <a:pPr defTabSz="457200"/>
                  <a:endParaRPr/>
                </a:p>
              </p:txBody>
            </p:sp>
            <p:sp>
              <p:nvSpPr>
                <p:cNvPr id="266" name="Freeform: Shape 139"/>
                <p:cNvSpPr/>
                <p:nvPr/>
              </p:nvSpPr>
              <p:spPr>
                <a:xfrm>
                  <a:off x="934722" y="427810"/>
                  <a:ext cx="176363" cy="580601"/>
                </a:xfrm>
                <a:prstGeom prst="rect">
                  <a:avLst/>
                </a:prstGeom>
                <a:solidFill>
                  <a:srgbClr val="258CA1"/>
                </a:solidFill>
                <a:ln w="12700" cap="flat">
                  <a:noFill/>
                  <a:miter lim="400000"/>
                </a:ln>
                <a:effectLst/>
              </p:spPr>
              <p:txBody>
                <a:bodyPr wrap="square" lIns="45719" tIns="45719" rIns="45719" bIns="45719" numCol="1" anchor="ctr">
                  <a:noAutofit/>
                </a:bodyPr>
                <a:lstStyle/>
                <a:p>
                  <a:pPr defTabSz="457200"/>
                  <a:endParaRPr/>
                </a:p>
              </p:txBody>
            </p:sp>
            <p:sp>
              <p:nvSpPr>
                <p:cNvPr id="267" name="Freeform: Shape 140"/>
                <p:cNvSpPr/>
                <p:nvPr/>
              </p:nvSpPr>
              <p:spPr>
                <a:xfrm>
                  <a:off x="1558606" y="224819"/>
                  <a:ext cx="176364" cy="783592"/>
                </a:xfrm>
                <a:prstGeom prst="rect">
                  <a:avLst/>
                </a:prstGeom>
                <a:solidFill>
                  <a:srgbClr val="258CA1"/>
                </a:solidFill>
                <a:ln w="12700" cap="flat">
                  <a:noFill/>
                  <a:miter lim="400000"/>
                </a:ln>
                <a:effectLst/>
              </p:spPr>
              <p:txBody>
                <a:bodyPr wrap="square" lIns="45719" tIns="45719" rIns="45719" bIns="45719" numCol="1" anchor="ctr">
                  <a:noAutofit/>
                </a:bodyPr>
                <a:lstStyle/>
                <a:p>
                  <a:pPr defTabSz="457200"/>
                  <a:endParaRPr/>
                </a:p>
              </p:txBody>
            </p:sp>
            <p:sp>
              <p:nvSpPr>
                <p:cNvPr id="268" name="Freeform: Shape 141"/>
                <p:cNvSpPr/>
                <p:nvPr/>
              </p:nvSpPr>
              <p:spPr>
                <a:xfrm>
                  <a:off x="1247765" y="685369"/>
                  <a:ext cx="176364" cy="323042"/>
                </a:xfrm>
                <a:prstGeom prst="rect">
                  <a:avLst/>
                </a:prstGeom>
                <a:solidFill>
                  <a:srgbClr val="258CA1"/>
                </a:solidFill>
                <a:ln w="12700" cap="flat">
                  <a:noFill/>
                  <a:miter lim="400000"/>
                </a:ln>
                <a:effectLst/>
              </p:spPr>
              <p:txBody>
                <a:bodyPr wrap="square" lIns="45719" tIns="45719" rIns="45719" bIns="45719" numCol="1" anchor="ctr">
                  <a:noAutofit/>
                </a:bodyPr>
                <a:lstStyle/>
                <a:p>
                  <a:pPr defTabSz="457200"/>
                  <a:endParaRPr/>
                </a:p>
              </p:txBody>
            </p:sp>
          </p:grpSp>
          <p:grpSp>
            <p:nvGrpSpPr>
              <p:cNvPr id="282" name="Graphic 6"/>
              <p:cNvGrpSpPr/>
              <p:nvPr/>
            </p:nvGrpSpPr>
            <p:grpSpPr>
              <a:xfrm>
                <a:off x="340060" y="1473325"/>
                <a:ext cx="4329140" cy="759582"/>
                <a:chOff x="0" y="0"/>
                <a:chExt cx="4329138" cy="759581"/>
              </a:xfrm>
            </p:grpSpPr>
            <p:grpSp>
              <p:nvGrpSpPr>
                <p:cNvPr id="275" name="Graphic 6"/>
                <p:cNvGrpSpPr/>
                <p:nvPr/>
              </p:nvGrpSpPr>
              <p:grpSpPr>
                <a:xfrm>
                  <a:off x="-1" y="58934"/>
                  <a:ext cx="4329140" cy="700648"/>
                  <a:chOff x="0" y="0"/>
                  <a:chExt cx="4329138" cy="700647"/>
                </a:xfrm>
              </p:grpSpPr>
              <p:sp>
                <p:nvSpPr>
                  <p:cNvPr id="270" name="Freeform: Shape 128"/>
                  <p:cNvSpPr/>
                  <p:nvPr/>
                </p:nvSpPr>
                <p:spPr>
                  <a:xfrm>
                    <a:off x="-1" y="-1"/>
                    <a:ext cx="4329140" cy="700649"/>
                  </a:xfrm>
                  <a:custGeom>
                    <a:avLst/>
                    <a:gdLst/>
                    <a:ahLst/>
                    <a:cxnLst>
                      <a:cxn ang="0">
                        <a:pos x="wd2" y="hd2"/>
                      </a:cxn>
                      <a:cxn ang="5400000">
                        <a:pos x="wd2" y="hd2"/>
                      </a:cxn>
                      <a:cxn ang="10800000">
                        <a:pos x="wd2" y="hd2"/>
                      </a:cxn>
                      <a:cxn ang="16200000">
                        <a:pos x="wd2" y="hd2"/>
                      </a:cxn>
                    </a:cxnLst>
                    <a:rect l="0" t="0" r="r" b="b"/>
                    <a:pathLst>
                      <a:path w="21586" h="20393" extrusionOk="0">
                        <a:moveTo>
                          <a:pt x="96" y="20392"/>
                        </a:moveTo>
                        <a:cubicBezTo>
                          <a:pt x="74" y="20392"/>
                          <a:pt x="52" y="20329"/>
                          <a:pt x="41" y="20265"/>
                        </a:cubicBezTo>
                        <a:cubicBezTo>
                          <a:pt x="-3" y="20075"/>
                          <a:pt x="-14" y="19757"/>
                          <a:pt x="19" y="19503"/>
                        </a:cubicBezTo>
                        <a:cubicBezTo>
                          <a:pt x="393" y="16581"/>
                          <a:pt x="799" y="13785"/>
                          <a:pt x="1217" y="11054"/>
                        </a:cubicBezTo>
                        <a:cubicBezTo>
                          <a:pt x="1734" y="7750"/>
                          <a:pt x="2360" y="4383"/>
                          <a:pt x="3141" y="4510"/>
                        </a:cubicBezTo>
                        <a:cubicBezTo>
                          <a:pt x="3844" y="4637"/>
                          <a:pt x="4361" y="7432"/>
                          <a:pt x="4856" y="10228"/>
                        </a:cubicBezTo>
                        <a:cubicBezTo>
                          <a:pt x="5152" y="11880"/>
                          <a:pt x="5460" y="13531"/>
                          <a:pt x="5801" y="14611"/>
                        </a:cubicBezTo>
                        <a:cubicBezTo>
                          <a:pt x="6395" y="16517"/>
                          <a:pt x="7164" y="16835"/>
                          <a:pt x="7901" y="15437"/>
                        </a:cubicBezTo>
                        <a:cubicBezTo>
                          <a:pt x="8527" y="14230"/>
                          <a:pt x="9143" y="11880"/>
                          <a:pt x="9714" y="8449"/>
                        </a:cubicBezTo>
                        <a:cubicBezTo>
                          <a:pt x="9791" y="7941"/>
                          <a:pt x="9879" y="7432"/>
                          <a:pt x="9956" y="6924"/>
                        </a:cubicBezTo>
                        <a:cubicBezTo>
                          <a:pt x="10495" y="3557"/>
                          <a:pt x="11055" y="0"/>
                          <a:pt x="11847" y="0"/>
                        </a:cubicBezTo>
                        <a:cubicBezTo>
                          <a:pt x="11847" y="0"/>
                          <a:pt x="11858" y="0"/>
                          <a:pt x="11858" y="0"/>
                        </a:cubicBezTo>
                        <a:cubicBezTo>
                          <a:pt x="12319" y="0"/>
                          <a:pt x="12781" y="1270"/>
                          <a:pt x="13298" y="3875"/>
                        </a:cubicBezTo>
                        <a:cubicBezTo>
                          <a:pt x="13617" y="5463"/>
                          <a:pt x="13902" y="7305"/>
                          <a:pt x="14177" y="9021"/>
                        </a:cubicBezTo>
                        <a:cubicBezTo>
                          <a:pt x="14485" y="10990"/>
                          <a:pt x="14804" y="12960"/>
                          <a:pt x="15166" y="14675"/>
                        </a:cubicBezTo>
                        <a:cubicBezTo>
                          <a:pt x="15947" y="18360"/>
                          <a:pt x="16826" y="19821"/>
                          <a:pt x="17519" y="18550"/>
                        </a:cubicBezTo>
                        <a:cubicBezTo>
                          <a:pt x="18244" y="17216"/>
                          <a:pt x="18728" y="13341"/>
                          <a:pt x="19190" y="9529"/>
                        </a:cubicBezTo>
                        <a:cubicBezTo>
                          <a:pt x="19234" y="9148"/>
                          <a:pt x="19278" y="8767"/>
                          <a:pt x="19322" y="8449"/>
                        </a:cubicBezTo>
                        <a:cubicBezTo>
                          <a:pt x="20036" y="2668"/>
                          <a:pt x="20751" y="-64"/>
                          <a:pt x="21498" y="190"/>
                        </a:cubicBezTo>
                        <a:cubicBezTo>
                          <a:pt x="21553" y="190"/>
                          <a:pt x="21586" y="444"/>
                          <a:pt x="21586" y="762"/>
                        </a:cubicBezTo>
                        <a:cubicBezTo>
                          <a:pt x="21586" y="1080"/>
                          <a:pt x="21542" y="1334"/>
                          <a:pt x="21487" y="1270"/>
                        </a:cubicBezTo>
                        <a:cubicBezTo>
                          <a:pt x="20817" y="1016"/>
                          <a:pt x="20157" y="3557"/>
                          <a:pt x="19475" y="9021"/>
                        </a:cubicBezTo>
                        <a:cubicBezTo>
                          <a:pt x="19432" y="9402"/>
                          <a:pt x="19388" y="9783"/>
                          <a:pt x="19344" y="10101"/>
                        </a:cubicBezTo>
                        <a:cubicBezTo>
                          <a:pt x="18860" y="14040"/>
                          <a:pt x="18365" y="18042"/>
                          <a:pt x="17574" y="19503"/>
                        </a:cubicBezTo>
                        <a:cubicBezTo>
                          <a:pt x="16475" y="21536"/>
                          <a:pt x="15430" y="17343"/>
                          <a:pt x="15035" y="15437"/>
                        </a:cubicBezTo>
                        <a:cubicBezTo>
                          <a:pt x="14672" y="13658"/>
                          <a:pt x="14342" y="11625"/>
                          <a:pt x="14023" y="9656"/>
                        </a:cubicBezTo>
                        <a:cubicBezTo>
                          <a:pt x="13748" y="7941"/>
                          <a:pt x="13463" y="6162"/>
                          <a:pt x="13155" y="4574"/>
                        </a:cubicBezTo>
                        <a:cubicBezTo>
                          <a:pt x="12671" y="2160"/>
                          <a:pt x="12242" y="1016"/>
                          <a:pt x="11836" y="1016"/>
                        </a:cubicBezTo>
                        <a:cubicBezTo>
                          <a:pt x="11132" y="1080"/>
                          <a:pt x="10605" y="4383"/>
                          <a:pt x="10088" y="7623"/>
                        </a:cubicBezTo>
                        <a:cubicBezTo>
                          <a:pt x="10000" y="8131"/>
                          <a:pt x="9923" y="8640"/>
                          <a:pt x="9835" y="9148"/>
                        </a:cubicBezTo>
                        <a:cubicBezTo>
                          <a:pt x="9242" y="12705"/>
                          <a:pt x="8604" y="15183"/>
                          <a:pt x="7944" y="16390"/>
                        </a:cubicBezTo>
                        <a:cubicBezTo>
                          <a:pt x="7153" y="17851"/>
                          <a:pt x="6329" y="17534"/>
                          <a:pt x="5691" y="15437"/>
                        </a:cubicBezTo>
                        <a:cubicBezTo>
                          <a:pt x="5328" y="14294"/>
                          <a:pt x="5010" y="12515"/>
                          <a:pt x="4713" y="10863"/>
                        </a:cubicBezTo>
                        <a:cubicBezTo>
                          <a:pt x="4218" y="8131"/>
                          <a:pt x="3745" y="5590"/>
                          <a:pt x="3119" y="5463"/>
                        </a:cubicBezTo>
                        <a:cubicBezTo>
                          <a:pt x="2415" y="5336"/>
                          <a:pt x="1822" y="8513"/>
                          <a:pt x="1338" y="11625"/>
                        </a:cubicBezTo>
                        <a:cubicBezTo>
                          <a:pt x="920" y="14294"/>
                          <a:pt x="525" y="17089"/>
                          <a:pt x="151" y="19948"/>
                        </a:cubicBezTo>
                        <a:cubicBezTo>
                          <a:pt x="151" y="20329"/>
                          <a:pt x="118" y="20392"/>
                          <a:pt x="96" y="20392"/>
                        </a:cubicBezTo>
                        <a:close/>
                      </a:path>
                    </a:pathLst>
                  </a:custGeom>
                  <a:solidFill>
                    <a:srgbClr val="D8D8D8"/>
                  </a:solidFill>
                  <a:ln w="12700" cap="flat">
                    <a:noFill/>
                    <a:miter lim="400000"/>
                  </a:ln>
                  <a:effectLst/>
                </p:spPr>
                <p:txBody>
                  <a:bodyPr wrap="square" lIns="45719" tIns="45719" rIns="45719" bIns="45719" numCol="1" anchor="ctr">
                    <a:noAutofit/>
                  </a:bodyPr>
                  <a:lstStyle/>
                  <a:p>
                    <a:pPr defTabSz="457200"/>
                    <a:endParaRPr/>
                  </a:p>
                </p:txBody>
              </p:sp>
              <p:sp>
                <p:nvSpPr>
                  <p:cNvPr id="271" name="Freeform: Shape 129"/>
                  <p:cNvSpPr/>
                  <p:nvPr/>
                </p:nvSpPr>
                <p:spPr>
                  <a:xfrm>
                    <a:off x="504274" y="412532"/>
                    <a:ext cx="202818" cy="20081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670"/>
                          <a:pt x="16904" y="21600"/>
                          <a:pt x="10800" y="21600"/>
                        </a:cubicBezTo>
                        <a:cubicBezTo>
                          <a:pt x="4931" y="21600"/>
                          <a:pt x="0" y="16904"/>
                          <a:pt x="0" y="10800"/>
                        </a:cubicBezTo>
                        <a:cubicBezTo>
                          <a:pt x="0" y="4931"/>
                          <a:pt x="4696" y="0"/>
                          <a:pt x="10800" y="0"/>
                        </a:cubicBezTo>
                        <a:cubicBezTo>
                          <a:pt x="16670" y="0"/>
                          <a:pt x="21600" y="4931"/>
                          <a:pt x="21600" y="10800"/>
                        </a:cubicBezTo>
                        <a:close/>
                      </a:path>
                    </a:pathLst>
                  </a:custGeom>
                  <a:solidFill>
                    <a:srgbClr val="D8D8D8"/>
                  </a:solidFill>
                  <a:ln w="12700" cap="flat">
                    <a:noFill/>
                    <a:miter lim="400000"/>
                  </a:ln>
                  <a:effectLst/>
                </p:spPr>
                <p:txBody>
                  <a:bodyPr wrap="square" lIns="45719" tIns="45719" rIns="45719" bIns="45719" numCol="1" anchor="ctr">
                    <a:noAutofit/>
                  </a:bodyPr>
                  <a:lstStyle/>
                  <a:p>
                    <a:pPr defTabSz="457200"/>
                    <a:endParaRPr/>
                  </a:p>
                </p:txBody>
              </p:sp>
              <p:sp>
                <p:nvSpPr>
                  <p:cNvPr id="272" name="Freeform: Shape 130"/>
                  <p:cNvSpPr/>
                  <p:nvPr/>
                </p:nvSpPr>
                <p:spPr>
                  <a:xfrm>
                    <a:off x="1324363" y="130962"/>
                    <a:ext cx="202818" cy="20081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669"/>
                          <a:pt x="16904" y="21600"/>
                          <a:pt x="10800" y="21600"/>
                        </a:cubicBezTo>
                        <a:cubicBezTo>
                          <a:pt x="4931" y="21600"/>
                          <a:pt x="0" y="16904"/>
                          <a:pt x="0" y="10800"/>
                        </a:cubicBezTo>
                        <a:cubicBezTo>
                          <a:pt x="0" y="4930"/>
                          <a:pt x="4696" y="0"/>
                          <a:pt x="10800" y="0"/>
                        </a:cubicBezTo>
                        <a:cubicBezTo>
                          <a:pt x="16904" y="0"/>
                          <a:pt x="21600" y="4930"/>
                          <a:pt x="21600" y="10800"/>
                        </a:cubicBezTo>
                        <a:close/>
                      </a:path>
                    </a:pathLst>
                  </a:custGeom>
                  <a:solidFill>
                    <a:srgbClr val="D8D8D8"/>
                  </a:solidFill>
                  <a:ln w="12700" cap="flat">
                    <a:noFill/>
                    <a:miter lim="400000"/>
                  </a:ln>
                  <a:effectLst/>
                </p:spPr>
                <p:txBody>
                  <a:bodyPr wrap="square" lIns="45719" tIns="45719" rIns="45719" bIns="45719" numCol="1" anchor="ctr">
                    <a:noAutofit/>
                  </a:bodyPr>
                  <a:lstStyle/>
                  <a:p>
                    <a:pPr defTabSz="457200"/>
                    <a:endParaRPr/>
                  </a:p>
                </p:txBody>
              </p:sp>
              <p:sp>
                <p:nvSpPr>
                  <p:cNvPr id="273" name="Freeform: Shape 131"/>
                  <p:cNvSpPr/>
                  <p:nvPr/>
                </p:nvSpPr>
                <p:spPr>
                  <a:xfrm>
                    <a:off x="2274516" y="150607"/>
                    <a:ext cx="202818" cy="20081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670"/>
                          <a:pt x="16904" y="21600"/>
                          <a:pt x="10800" y="21600"/>
                        </a:cubicBezTo>
                        <a:cubicBezTo>
                          <a:pt x="4931" y="21600"/>
                          <a:pt x="0" y="16904"/>
                          <a:pt x="0" y="10800"/>
                        </a:cubicBezTo>
                        <a:cubicBezTo>
                          <a:pt x="0" y="4931"/>
                          <a:pt x="4696" y="0"/>
                          <a:pt x="10800" y="0"/>
                        </a:cubicBezTo>
                        <a:cubicBezTo>
                          <a:pt x="16904" y="0"/>
                          <a:pt x="21600" y="4931"/>
                          <a:pt x="21600" y="10800"/>
                        </a:cubicBezTo>
                        <a:close/>
                      </a:path>
                    </a:pathLst>
                  </a:custGeom>
                  <a:solidFill>
                    <a:srgbClr val="D8D8D8"/>
                  </a:solidFill>
                  <a:ln w="12700" cap="flat">
                    <a:noFill/>
                    <a:miter lim="400000"/>
                  </a:ln>
                  <a:effectLst/>
                </p:spPr>
                <p:txBody>
                  <a:bodyPr wrap="square" lIns="45719" tIns="45719" rIns="45719" bIns="45719" numCol="1" anchor="ctr">
                    <a:noAutofit/>
                  </a:bodyPr>
                  <a:lstStyle/>
                  <a:p>
                    <a:pPr defTabSz="457200"/>
                    <a:endParaRPr/>
                  </a:p>
                </p:txBody>
              </p:sp>
              <p:sp>
                <p:nvSpPr>
                  <p:cNvPr id="274" name="Freeform: Shape 132"/>
                  <p:cNvSpPr/>
                  <p:nvPr/>
                </p:nvSpPr>
                <p:spPr>
                  <a:xfrm>
                    <a:off x="3299623" y="329587"/>
                    <a:ext cx="202818" cy="20081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670"/>
                          <a:pt x="16904" y="21600"/>
                          <a:pt x="10800" y="21600"/>
                        </a:cubicBezTo>
                        <a:cubicBezTo>
                          <a:pt x="4931" y="21600"/>
                          <a:pt x="0" y="16904"/>
                          <a:pt x="0" y="10800"/>
                        </a:cubicBezTo>
                        <a:cubicBezTo>
                          <a:pt x="0" y="4931"/>
                          <a:pt x="4696" y="0"/>
                          <a:pt x="10800" y="0"/>
                        </a:cubicBezTo>
                        <a:cubicBezTo>
                          <a:pt x="16904" y="0"/>
                          <a:pt x="21600" y="4931"/>
                          <a:pt x="21600" y="10800"/>
                        </a:cubicBezTo>
                        <a:close/>
                      </a:path>
                    </a:pathLst>
                  </a:custGeom>
                  <a:solidFill>
                    <a:srgbClr val="D8D8D8"/>
                  </a:solidFill>
                  <a:ln w="12700" cap="flat">
                    <a:noFill/>
                    <a:miter lim="400000"/>
                  </a:ln>
                  <a:effectLst/>
                </p:spPr>
                <p:txBody>
                  <a:bodyPr wrap="square" lIns="45719" tIns="45719" rIns="45719" bIns="45719" numCol="1" anchor="ctr">
                    <a:noAutofit/>
                  </a:bodyPr>
                  <a:lstStyle/>
                  <a:p>
                    <a:pPr defTabSz="457200"/>
                    <a:endParaRPr/>
                  </a:p>
                </p:txBody>
              </p:sp>
            </p:grpSp>
            <p:grpSp>
              <p:nvGrpSpPr>
                <p:cNvPr id="281" name="Graphic 6"/>
                <p:cNvGrpSpPr/>
                <p:nvPr/>
              </p:nvGrpSpPr>
              <p:grpSpPr>
                <a:xfrm>
                  <a:off x="-1" y="-1"/>
                  <a:ext cx="4329140" cy="700651"/>
                  <a:chOff x="0" y="0"/>
                  <a:chExt cx="4329138" cy="700649"/>
                </a:xfrm>
              </p:grpSpPr>
              <p:sp>
                <p:nvSpPr>
                  <p:cNvPr id="276" name="Freeform: Shape 123"/>
                  <p:cNvSpPr/>
                  <p:nvPr/>
                </p:nvSpPr>
                <p:spPr>
                  <a:xfrm>
                    <a:off x="-1" y="-1"/>
                    <a:ext cx="4329140" cy="700651"/>
                  </a:xfrm>
                  <a:custGeom>
                    <a:avLst/>
                    <a:gdLst/>
                    <a:ahLst/>
                    <a:cxnLst>
                      <a:cxn ang="0">
                        <a:pos x="wd2" y="hd2"/>
                      </a:cxn>
                      <a:cxn ang="5400000">
                        <a:pos x="wd2" y="hd2"/>
                      </a:cxn>
                      <a:cxn ang="10800000">
                        <a:pos x="wd2" y="hd2"/>
                      </a:cxn>
                      <a:cxn ang="16200000">
                        <a:pos x="wd2" y="hd2"/>
                      </a:cxn>
                    </a:cxnLst>
                    <a:rect l="0" t="0" r="r" b="b"/>
                    <a:pathLst>
                      <a:path w="21586" h="20393" extrusionOk="0">
                        <a:moveTo>
                          <a:pt x="96" y="20393"/>
                        </a:moveTo>
                        <a:cubicBezTo>
                          <a:pt x="74" y="20393"/>
                          <a:pt x="52" y="20330"/>
                          <a:pt x="41" y="20266"/>
                        </a:cubicBezTo>
                        <a:cubicBezTo>
                          <a:pt x="-3" y="20076"/>
                          <a:pt x="-14" y="19758"/>
                          <a:pt x="19" y="19504"/>
                        </a:cubicBezTo>
                        <a:cubicBezTo>
                          <a:pt x="393" y="16582"/>
                          <a:pt x="799" y="13786"/>
                          <a:pt x="1217" y="11055"/>
                        </a:cubicBezTo>
                        <a:cubicBezTo>
                          <a:pt x="1734" y="7751"/>
                          <a:pt x="2360" y="4384"/>
                          <a:pt x="3141" y="4511"/>
                        </a:cubicBezTo>
                        <a:cubicBezTo>
                          <a:pt x="3844" y="4638"/>
                          <a:pt x="4361" y="7433"/>
                          <a:pt x="4856" y="10229"/>
                        </a:cubicBezTo>
                        <a:cubicBezTo>
                          <a:pt x="5152" y="11881"/>
                          <a:pt x="5460" y="13532"/>
                          <a:pt x="5801" y="14612"/>
                        </a:cubicBezTo>
                        <a:cubicBezTo>
                          <a:pt x="6395" y="16518"/>
                          <a:pt x="7164" y="16836"/>
                          <a:pt x="7901" y="15438"/>
                        </a:cubicBezTo>
                        <a:cubicBezTo>
                          <a:pt x="8527" y="14231"/>
                          <a:pt x="9143" y="11881"/>
                          <a:pt x="9714" y="8450"/>
                        </a:cubicBezTo>
                        <a:cubicBezTo>
                          <a:pt x="9791" y="7942"/>
                          <a:pt x="9879" y="7433"/>
                          <a:pt x="9956" y="6925"/>
                        </a:cubicBezTo>
                        <a:cubicBezTo>
                          <a:pt x="10495" y="3558"/>
                          <a:pt x="11055" y="0"/>
                          <a:pt x="11847" y="0"/>
                        </a:cubicBezTo>
                        <a:cubicBezTo>
                          <a:pt x="11847" y="0"/>
                          <a:pt x="11858" y="0"/>
                          <a:pt x="11858" y="0"/>
                        </a:cubicBezTo>
                        <a:cubicBezTo>
                          <a:pt x="12319" y="0"/>
                          <a:pt x="12781" y="1271"/>
                          <a:pt x="13298" y="3876"/>
                        </a:cubicBezTo>
                        <a:cubicBezTo>
                          <a:pt x="13617" y="5464"/>
                          <a:pt x="13902" y="7306"/>
                          <a:pt x="14177" y="9022"/>
                        </a:cubicBezTo>
                        <a:cubicBezTo>
                          <a:pt x="14485" y="10991"/>
                          <a:pt x="14804" y="12960"/>
                          <a:pt x="15166" y="14676"/>
                        </a:cubicBezTo>
                        <a:cubicBezTo>
                          <a:pt x="15947" y="18361"/>
                          <a:pt x="16826" y="19822"/>
                          <a:pt x="17519" y="18551"/>
                        </a:cubicBezTo>
                        <a:cubicBezTo>
                          <a:pt x="18244" y="17217"/>
                          <a:pt x="18728" y="13342"/>
                          <a:pt x="19190" y="9530"/>
                        </a:cubicBezTo>
                        <a:cubicBezTo>
                          <a:pt x="19234" y="9149"/>
                          <a:pt x="19278" y="8768"/>
                          <a:pt x="19322" y="8450"/>
                        </a:cubicBezTo>
                        <a:cubicBezTo>
                          <a:pt x="20036" y="2669"/>
                          <a:pt x="20751" y="-63"/>
                          <a:pt x="21498" y="191"/>
                        </a:cubicBezTo>
                        <a:cubicBezTo>
                          <a:pt x="21553" y="191"/>
                          <a:pt x="21586" y="445"/>
                          <a:pt x="21586" y="763"/>
                        </a:cubicBezTo>
                        <a:cubicBezTo>
                          <a:pt x="21586" y="1081"/>
                          <a:pt x="21542" y="1335"/>
                          <a:pt x="21487" y="1271"/>
                        </a:cubicBezTo>
                        <a:cubicBezTo>
                          <a:pt x="20817" y="1017"/>
                          <a:pt x="20157" y="3558"/>
                          <a:pt x="19475" y="9022"/>
                        </a:cubicBezTo>
                        <a:cubicBezTo>
                          <a:pt x="19432" y="9403"/>
                          <a:pt x="19388" y="9784"/>
                          <a:pt x="19344" y="10102"/>
                        </a:cubicBezTo>
                        <a:cubicBezTo>
                          <a:pt x="18860" y="14041"/>
                          <a:pt x="18365" y="18043"/>
                          <a:pt x="17574" y="19504"/>
                        </a:cubicBezTo>
                        <a:cubicBezTo>
                          <a:pt x="16475" y="21537"/>
                          <a:pt x="15430" y="17344"/>
                          <a:pt x="15035" y="15438"/>
                        </a:cubicBezTo>
                        <a:cubicBezTo>
                          <a:pt x="14672" y="13659"/>
                          <a:pt x="14342" y="11626"/>
                          <a:pt x="14023" y="9657"/>
                        </a:cubicBezTo>
                        <a:cubicBezTo>
                          <a:pt x="13748" y="7942"/>
                          <a:pt x="13463" y="6163"/>
                          <a:pt x="13155" y="4575"/>
                        </a:cubicBezTo>
                        <a:cubicBezTo>
                          <a:pt x="12671" y="2160"/>
                          <a:pt x="12242" y="1017"/>
                          <a:pt x="11836" y="1017"/>
                        </a:cubicBezTo>
                        <a:cubicBezTo>
                          <a:pt x="11132" y="1081"/>
                          <a:pt x="10605" y="4384"/>
                          <a:pt x="10088" y="7624"/>
                        </a:cubicBezTo>
                        <a:cubicBezTo>
                          <a:pt x="10000" y="8132"/>
                          <a:pt x="9923" y="8640"/>
                          <a:pt x="9835" y="9149"/>
                        </a:cubicBezTo>
                        <a:cubicBezTo>
                          <a:pt x="9242" y="12706"/>
                          <a:pt x="8604" y="15184"/>
                          <a:pt x="7944" y="16391"/>
                        </a:cubicBezTo>
                        <a:cubicBezTo>
                          <a:pt x="7153" y="17852"/>
                          <a:pt x="6329" y="17535"/>
                          <a:pt x="5691" y="15438"/>
                        </a:cubicBezTo>
                        <a:cubicBezTo>
                          <a:pt x="5328" y="14295"/>
                          <a:pt x="5010" y="12516"/>
                          <a:pt x="4713" y="10864"/>
                        </a:cubicBezTo>
                        <a:cubicBezTo>
                          <a:pt x="4218" y="8132"/>
                          <a:pt x="3745" y="5591"/>
                          <a:pt x="3119" y="5464"/>
                        </a:cubicBezTo>
                        <a:cubicBezTo>
                          <a:pt x="2415" y="5337"/>
                          <a:pt x="1822" y="8513"/>
                          <a:pt x="1338" y="11626"/>
                        </a:cubicBezTo>
                        <a:cubicBezTo>
                          <a:pt x="920" y="14295"/>
                          <a:pt x="525" y="17090"/>
                          <a:pt x="151" y="19949"/>
                        </a:cubicBezTo>
                        <a:cubicBezTo>
                          <a:pt x="151" y="20330"/>
                          <a:pt x="118" y="20393"/>
                          <a:pt x="96" y="20393"/>
                        </a:cubicBezTo>
                        <a:close/>
                      </a:path>
                    </a:pathLst>
                  </a:custGeom>
                  <a:solidFill>
                    <a:srgbClr val="258CA1"/>
                  </a:solidFill>
                  <a:ln w="12700" cap="flat">
                    <a:noFill/>
                    <a:miter lim="400000"/>
                  </a:ln>
                  <a:effectLst/>
                </p:spPr>
                <p:txBody>
                  <a:bodyPr wrap="square" lIns="45719" tIns="45719" rIns="45719" bIns="45719" numCol="1" anchor="ctr">
                    <a:noAutofit/>
                  </a:bodyPr>
                  <a:lstStyle/>
                  <a:p>
                    <a:pPr defTabSz="457200"/>
                    <a:endParaRPr/>
                  </a:p>
                </p:txBody>
              </p:sp>
              <p:sp>
                <p:nvSpPr>
                  <p:cNvPr id="277" name="Freeform: Shape 124"/>
                  <p:cNvSpPr/>
                  <p:nvPr/>
                </p:nvSpPr>
                <p:spPr>
                  <a:xfrm>
                    <a:off x="504276" y="412532"/>
                    <a:ext cx="202818" cy="200810"/>
                  </a:xfrm>
                  <a:prstGeom prst="ellipse">
                    <a:avLst/>
                  </a:prstGeom>
                  <a:solidFill>
                    <a:srgbClr val="258CA1"/>
                  </a:solidFill>
                  <a:ln w="12700" cap="flat">
                    <a:noFill/>
                    <a:miter lim="400000"/>
                  </a:ln>
                  <a:effectLst/>
                </p:spPr>
                <p:txBody>
                  <a:bodyPr wrap="square" lIns="45719" tIns="45719" rIns="45719" bIns="45719" numCol="1" anchor="ctr">
                    <a:noAutofit/>
                  </a:bodyPr>
                  <a:lstStyle/>
                  <a:p>
                    <a:pPr defTabSz="457200"/>
                    <a:endParaRPr/>
                  </a:p>
                </p:txBody>
              </p:sp>
              <p:sp>
                <p:nvSpPr>
                  <p:cNvPr id="278" name="Freeform: Shape 125"/>
                  <p:cNvSpPr/>
                  <p:nvPr/>
                </p:nvSpPr>
                <p:spPr>
                  <a:xfrm>
                    <a:off x="1324363" y="130962"/>
                    <a:ext cx="202818" cy="20081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670"/>
                          <a:pt x="16904" y="21600"/>
                          <a:pt x="10800" y="21600"/>
                        </a:cubicBezTo>
                        <a:cubicBezTo>
                          <a:pt x="4931" y="21600"/>
                          <a:pt x="0" y="16904"/>
                          <a:pt x="0" y="10800"/>
                        </a:cubicBezTo>
                        <a:cubicBezTo>
                          <a:pt x="0" y="4931"/>
                          <a:pt x="4696" y="0"/>
                          <a:pt x="10800" y="0"/>
                        </a:cubicBezTo>
                        <a:cubicBezTo>
                          <a:pt x="16904" y="235"/>
                          <a:pt x="21600" y="4931"/>
                          <a:pt x="21600" y="10800"/>
                        </a:cubicBezTo>
                        <a:close/>
                      </a:path>
                    </a:pathLst>
                  </a:custGeom>
                  <a:solidFill>
                    <a:srgbClr val="258CA1"/>
                  </a:solidFill>
                  <a:ln w="12700" cap="flat">
                    <a:noFill/>
                    <a:miter lim="400000"/>
                  </a:ln>
                  <a:effectLst/>
                </p:spPr>
                <p:txBody>
                  <a:bodyPr wrap="square" lIns="45719" tIns="45719" rIns="45719" bIns="45719" numCol="1" anchor="ctr">
                    <a:noAutofit/>
                  </a:bodyPr>
                  <a:lstStyle/>
                  <a:p>
                    <a:pPr defTabSz="457200"/>
                    <a:endParaRPr/>
                  </a:p>
                </p:txBody>
              </p:sp>
              <p:sp>
                <p:nvSpPr>
                  <p:cNvPr id="279" name="Freeform: Shape 126"/>
                  <p:cNvSpPr/>
                  <p:nvPr/>
                </p:nvSpPr>
                <p:spPr>
                  <a:xfrm>
                    <a:off x="2274516" y="150607"/>
                    <a:ext cx="202818" cy="20081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669"/>
                          <a:pt x="16904" y="21600"/>
                          <a:pt x="10800" y="21600"/>
                        </a:cubicBezTo>
                        <a:cubicBezTo>
                          <a:pt x="4931" y="21600"/>
                          <a:pt x="0" y="16904"/>
                          <a:pt x="0" y="10800"/>
                        </a:cubicBezTo>
                        <a:cubicBezTo>
                          <a:pt x="0" y="4930"/>
                          <a:pt x="4696" y="0"/>
                          <a:pt x="10800" y="0"/>
                        </a:cubicBezTo>
                        <a:cubicBezTo>
                          <a:pt x="16904" y="235"/>
                          <a:pt x="21600" y="4930"/>
                          <a:pt x="21600" y="10800"/>
                        </a:cubicBezTo>
                        <a:close/>
                      </a:path>
                    </a:pathLst>
                  </a:custGeom>
                  <a:solidFill>
                    <a:srgbClr val="258CA1"/>
                  </a:solidFill>
                  <a:ln w="12700" cap="flat">
                    <a:noFill/>
                    <a:miter lim="400000"/>
                  </a:ln>
                  <a:effectLst/>
                </p:spPr>
                <p:txBody>
                  <a:bodyPr wrap="square" lIns="45719" tIns="45719" rIns="45719" bIns="45719" numCol="1" anchor="ctr">
                    <a:noAutofit/>
                  </a:bodyPr>
                  <a:lstStyle/>
                  <a:p>
                    <a:pPr defTabSz="457200"/>
                    <a:endParaRPr/>
                  </a:p>
                </p:txBody>
              </p:sp>
              <p:sp>
                <p:nvSpPr>
                  <p:cNvPr id="280" name="Freeform: Shape 127"/>
                  <p:cNvSpPr/>
                  <p:nvPr/>
                </p:nvSpPr>
                <p:spPr>
                  <a:xfrm>
                    <a:off x="3299623" y="329589"/>
                    <a:ext cx="202818" cy="20081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670"/>
                          <a:pt x="16904" y="21600"/>
                          <a:pt x="10800" y="21600"/>
                        </a:cubicBezTo>
                        <a:cubicBezTo>
                          <a:pt x="4931" y="21600"/>
                          <a:pt x="0" y="16904"/>
                          <a:pt x="0" y="10800"/>
                        </a:cubicBezTo>
                        <a:cubicBezTo>
                          <a:pt x="0" y="4931"/>
                          <a:pt x="4696" y="0"/>
                          <a:pt x="10800" y="0"/>
                        </a:cubicBezTo>
                        <a:cubicBezTo>
                          <a:pt x="16904" y="235"/>
                          <a:pt x="21600" y="4931"/>
                          <a:pt x="21600" y="10800"/>
                        </a:cubicBezTo>
                        <a:close/>
                      </a:path>
                    </a:pathLst>
                  </a:custGeom>
                  <a:solidFill>
                    <a:srgbClr val="258CA1"/>
                  </a:solidFill>
                  <a:ln w="12700" cap="flat">
                    <a:noFill/>
                    <a:miter lim="400000"/>
                  </a:ln>
                  <a:effectLst/>
                </p:spPr>
                <p:txBody>
                  <a:bodyPr wrap="square" lIns="45719" tIns="45719" rIns="45719" bIns="45719" numCol="1" anchor="ctr">
                    <a:noAutofit/>
                  </a:bodyPr>
                  <a:lstStyle/>
                  <a:p>
                    <a:pPr defTabSz="457200"/>
                    <a:endParaRPr/>
                  </a:p>
                </p:txBody>
              </p:sp>
            </p:grpSp>
          </p:grpSp>
          <p:grpSp>
            <p:nvGrpSpPr>
              <p:cNvPr id="290" name="Graphic 6"/>
              <p:cNvGrpSpPr/>
              <p:nvPr/>
            </p:nvGrpSpPr>
            <p:grpSpPr>
              <a:xfrm>
                <a:off x="2056828" y="2289659"/>
                <a:ext cx="675324" cy="558774"/>
                <a:chOff x="0" y="0"/>
                <a:chExt cx="675322" cy="558772"/>
              </a:xfrm>
            </p:grpSpPr>
            <p:sp>
              <p:nvSpPr>
                <p:cNvPr id="283" name="Freeform: Shape 114"/>
                <p:cNvSpPr/>
                <p:nvPr/>
              </p:nvSpPr>
              <p:spPr>
                <a:xfrm>
                  <a:off x="127865" y="0"/>
                  <a:ext cx="537907" cy="558773"/>
                </a:xfrm>
                <a:prstGeom prst="rect">
                  <a:avLst/>
                </a:prstGeom>
                <a:solidFill>
                  <a:srgbClr val="D8D8D8"/>
                </a:solidFill>
                <a:ln w="12700" cap="flat">
                  <a:noFill/>
                  <a:miter lim="400000"/>
                </a:ln>
                <a:effectLst/>
              </p:spPr>
              <p:txBody>
                <a:bodyPr wrap="square" lIns="45719" tIns="45719" rIns="45719" bIns="45719" numCol="1" anchor="ctr">
                  <a:noAutofit/>
                </a:bodyPr>
                <a:lstStyle/>
                <a:p>
                  <a:pPr defTabSz="457200"/>
                  <a:endParaRPr/>
                </a:p>
              </p:txBody>
            </p:sp>
            <p:sp>
              <p:nvSpPr>
                <p:cNvPr id="284" name="Freeform: Shape 115"/>
                <p:cNvSpPr/>
                <p:nvPr/>
              </p:nvSpPr>
              <p:spPr>
                <a:xfrm>
                  <a:off x="0" y="-1"/>
                  <a:ext cx="675323" cy="523851"/>
                </a:xfrm>
                <a:custGeom>
                  <a:avLst/>
                  <a:gdLst/>
                  <a:ahLst/>
                  <a:cxnLst>
                    <a:cxn ang="0">
                      <a:pos x="wd2" y="hd2"/>
                    </a:cxn>
                    <a:cxn ang="5400000">
                      <a:pos x="wd2" y="hd2"/>
                    </a:cxn>
                    <a:cxn ang="10800000">
                      <a:pos x="wd2" y="hd2"/>
                    </a:cxn>
                    <a:cxn ang="16200000">
                      <a:pos x="wd2" y="hd2"/>
                    </a:cxn>
                  </a:cxnLst>
                  <a:rect l="0" t="0" r="r" b="b"/>
                  <a:pathLst>
                    <a:path w="21483" h="21600" extrusionOk="0">
                      <a:moveTo>
                        <a:pt x="3506" y="0"/>
                      </a:moveTo>
                      <a:cubicBezTo>
                        <a:pt x="3506" y="0"/>
                        <a:pt x="5821" y="19170"/>
                        <a:pt x="0" y="21600"/>
                      </a:cubicBezTo>
                      <a:lnTo>
                        <a:pt x="17883" y="21600"/>
                      </a:lnTo>
                      <a:cubicBezTo>
                        <a:pt x="17883" y="21600"/>
                        <a:pt x="21179" y="21060"/>
                        <a:pt x="21390" y="13320"/>
                      </a:cubicBezTo>
                      <a:cubicBezTo>
                        <a:pt x="21600" y="5580"/>
                        <a:pt x="21390" y="0"/>
                        <a:pt x="21390" y="0"/>
                      </a:cubicBezTo>
                      <a:lnTo>
                        <a:pt x="3506" y="0"/>
                      </a:lnTo>
                      <a:close/>
                    </a:path>
                  </a:pathLst>
                </a:custGeom>
                <a:solidFill>
                  <a:srgbClr val="258CA1"/>
                </a:solidFill>
                <a:ln w="12700" cap="flat">
                  <a:noFill/>
                  <a:miter lim="400000"/>
                </a:ln>
                <a:effectLst/>
              </p:spPr>
              <p:txBody>
                <a:bodyPr wrap="square" lIns="45719" tIns="45719" rIns="45719" bIns="45719" numCol="1" anchor="ctr">
                  <a:noAutofit/>
                </a:bodyPr>
                <a:lstStyle/>
                <a:p>
                  <a:pPr defTabSz="457200"/>
                  <a:endParaRPr/>
                </a:p>
              </p:txBody>
            </p:sp>
            <p:sp>
              <p:nvSpPr>
                <p:cNvPr id="285" name="Freeform: Shape 116"/>
                <p:cNvSpPr/>
                <p:nvPr/>
              </p:nvSpPr>
              <p:spPr>
                <a:xfrm>
                  <a:off x="174159" y="41470"/>
                  <a:ext cx="458544" cy="28377"/>
                </a:xfrm>
                <a:prstGeom prst="rect">
                  <a:avLst/>
                </a:prstGeom>
                <a:solidFill>
                  <a:srgbClr val="FFFFFF">
                    <a:alpha val="50000"/>
                  </a:srgbClr>
                </a:solidFill>
                <a:ln w="12700" cap="flat">
                  <a:noFill/>
                  <a:miter lim="400000"/>
                </a:ln>
                <a:effectLst/>
              </p:spPr>
              <p:txBody>
                <a:bodyPr wrap="square" lIns="45719" tIns="45719" rIns="45719" bIns="45719" numCol="1" anchor="ctr">
                  <a:noAutofit/>
                </a:bodyPr>
                <a:lstStyle/>
                <a:p>
                  <a:pPr defTabSz="457200"/>
                  <a:endParaRPr/>
                </a:p>
              </p:txBody>
            </p:sp>
            <p:sp>
              <p:nvSpPr>
                <p:cNvPr id="286" name="Freeform: Shape 117"/>
                <p:cNvSpPr/>
                <p:nvPr/>
              </p:nvSpPr>
              <p:spPr>
                <a:xfrm>
                  <a:off x="174159" y="115682"/>
                  <a:ext cx="458544" cy="28377"/>
                </a:xfrm>
                <a:prstGeom prst="rect">
                  <a:avLst/>
                </a:prstGeom>
                <a:solidFill>
                  <a:srgbClr val="FFFFFF">
                    <a:alpha val="50000"/>
                  </a:srgbClr>
                </a:solidFill>
                <a:ln w="12700" cap="flat">
                  <a:noFill/>
                  <a:miter lim="400000"/>
                </a:ln>
                <a:effectLst/>
              </p:spPr>
              <p:txBody>
                <a:bodyPr wrap="square" lIns="45719" tIns="45719" rIns="45719" bIns="45719" numCol="1" anchor="ctr">
                  <a:noAutofit/>
                </a:bodyPr>
                <a:lstStyle/>
                <a:p>
                  <a:pPr defTabSz="457200"/>
                  <a:endParaRPr/>
                </a:p>
              </p:txBody>
            </p:sp>
            <p:sp>
              <p:nvSpPr>
                <p:cNvPr id="287" name="Freeform: Shape 118"/>
                <p:cNvSpPr/>
                <p:nvPr/>
              </p:nvSpPr>
              <p:spPr>
                <a:xfrm>
                  <a:off x="174159" y="189894"/>
                  <a:ext cx="458544" cy="28377"/>
                </a:xfrm>
                <a:prstGeom prst="rect">
                  <a:avLst/>
                </a:prstGeom>
                <a:solidFill>
                  <a:srgbClr val="FFFFFF">
                    <a:alpha val="50000"/>
                  </a:srgbClr>
                </a:solidFill>
                <a:ln w="12700" cap="flat">
                  <a:noFill/>
                  <a:miter lim="400000"/>
                </a:ln>
                <a:effectLst/>
              </p:spPr>
              <p:txBody>
                <a:bodyPr wrap="square" lIns="45719" tIns="45719" rIns="45719" bIns="45719" numCol="1" anchor="ctr">
                  <a:noAutofit/>
                </a:bodyPr>
                <a:lstStyle/>
                <a:p>
                  <a:pPr defTabSz="457200"/>
                  <a:endParaRPr/>
                </a:p>
              </p:txBody>
            </p:sp>
            <p:sp>
              <p:nvSpPr>
                <p:cNvPr id="288" name="Freeform: Shape 119"/>
                <p:cNvSpPr/>
                <p:nvPr/>
              </p:nvSpPr>
              <p:spPr>
                <a:xfrm>
                  <a:off x="174159" y="264106"/>
                  <a:ext cx="365953" cy="28375"/>
                </a:xfrm>
                <a:prstGeom prst="rect">
                  <a:avLst/>
                </a:prstGeom>
                <a:solidFill>
                  <a:srgbClr val="FFFFFF">
                    <a:alpha val="50000"/>
                  </a:srgbClr>
                </a:solidFill>
                <a:ln w="12700" cap="flat">
                  <a:noFill/>
                  <a:miter lim="400000"/>
                </a:ln>
                <a:effectLst/>
              </p:spPr>
              <p:txBody>
                <a:bodyPr wrap="square" lIns="45719" tIns="45719" rIns="45719" bIns="45719" numCol="1" anchor="ctr">
                  <a:noAutofit/>
                </a:bodyPr>
                <a:lstStyle/>
                <a:p>
                  <a:pPr defTabSz="457200"/>
                  <a:endParaRPr/>
                </a:p>
              </p:txBody>
            </p:sp>
            <p:sp>
              <p:nvSpPr>
                <p:cNvPr id="289" name="Freeform: Shape 120"/>
                <p:cNvSpPr/>
                <p:nvPr/>
              </p:nvSpPr>
              <p:spPr>
                <a:xfrm>
                  <a:off x="174159" y="338318"/>
                  <a:ext cx="264545" cy="28377"/>
                </a:xfrm>
                <a:prstGeom prst="rect">
                  <a:avLst/>
                </a:prstGeom>
                <a:solidFill>
                  <a:srgbClr val="FFFFFF">
                    <a:alpha val="50000"/>
                  </a:srgbClr>
                </a:solidFill>
                <a:ln w="12700" cap="flat">
                  <a:noFill/>
                  <a:miter lim="400000"/>
                </a:ln>
                <a:effectLst/>
              </p:spPr>
              <p:txBody>
                <a:bodyPr wrap="square" lIns="45719" tIns="45719" rIns="45719" bIns="45719" numCol="1" anchor="ctr">
                  <a:noAutofit/>
                </a:bodyPr>
                <a:lstStyle/>
                <a:p>
                  <a:pPr defTabSz="457200"/>
                  <a:endParaRPr/>
                </a:p>
              </p:txBody>
            </p:sp>
          </p:grpSp>
          <p:grpSp>
            <p:nvGrpSpPr>
              <p:cNvPr id="298" name="Graphic 6"/>
              <p:cNvGrpSpPr/>
              <p:nvPr/>
            </p:nvGrpSpPr>
            <p:grpSpPr>
              <a:xfrm>
                <a:off x="502633" y="2326096"/>
                <a:ext cx="532352" cy="504320"/>
                <a:chOff x="0" y="0"/>
                <a:chExt cx="532350" cy="504319"/>
              </a:xfrm>
            </p:grpSpPr>
            <p:sp>
              <p:nvSpPr>
                <p:cNvPr id="291" name="Freeform: Shape 107"/>
                <p:cNvSpPr/>
                <p:nvPr/>
              </p:nvSpPr>
              <p:spPr>
                <a:xfrm rot="21106699">
                  <a:off x="72692" y="28437"/>
                  <a:ext cx="429875" cy="447445"/>
                </a:xfrm>
                <a:prstGeom prst="rect">
                  <a:avLst/>
                </a:prstGeom>
                <a:solidFill>
                  <a:srgbClr val="D8D8D8"/>
                </a:solidFill>
                <a:ln w="12700" cap="flat">
                  <a:noFill/>
                  <a:miter lim="400000"/>
                </a:ln>
                <a:effectLst/>
              </p:spPr>
              <p:txBody>
                <a:bodyPr wrap="square" lIns="45719" tIns="45719" rIns="45719" bIns="45719" numCol="1" anchor="ctr">
                  <a:noAutofit/>
                </a:bodyPr>
                <a:lstStyle/>
                <a:p>
                  <a:pPr defTabSz="457200"/>
                  <a:endParaRPr/>
                </a:p>
              </p:txBody>
            </p:sp>
            <p:sp>
              <p:nvSpPr>
                <p:cNvPr id="292" name="Freeform: Shape 108"/>
                <p:cNvSpPr/>
                <p:nvPr/>
              </p:nvSpPr>
              <p:spPr>
                <a:xfrm>
                  <a:off x="0" y="668"/>
                  <a:ext cx="511746" cy="491111"/>
                </a:xfrm>
                <a:custGeom>
                  <a:avLst/>
                  <a:gdLst/>
                  <a:ahLst/>
                  <a:cxnLst>
                    <a:cxn ang="0">
                      <a:pos x="wd2" y="hd2"/>
                    </a:cxn>
                    <a:cxn ang="5400000">
                      <a:pos x="wd2" y="hd2"/>
                    </a:cxn>
                    <a:cxn ang="10800000">
                      <a:pos x="wd2" y="hd2"/>
                    </a:cxn>
                    <a:cxn ang="16200000">
                      <a:pos x="wd2" y="hd2"/>
                    </a:cxn>
                  </a:cxnLst>
                  <a:rect l="0" t="0" r="r" b="b"/>
                  <a:pathLst>
                    <a:path w="20979" h="21600" extrusionOk="0">
                      <a:moveTo>
                        <a:pt x="1085" y="2784"/>
                      </a:moveTo>
                      <a:cubicBezTo>
                        <a:pt x="1085" y="2784"/>
                        <a:pt x="5603" y="18624"/>
                        <a:pt x="0" y="21600"/>
                      </a:cubicBezTo>
                      <a:lnTo>
                        <a:pt x="18256" y="18816"/>
                      </a:lnTo>
                      <a:cubicBezTo>
                        <a:pt x="18256" y="18816"/>
                        <a:pt x="21600" y="17856"/>
                        <a:pt x="20877" y="11232"/>
                      </a:cubicBezTo>
                      <a:cubicBezTo>
                        <a:pt x="20244" y="4704"/>
                        <a:pt x="19341" y="0"/>
                        <a:pt x="19341" y="0"/>
                      </a:cubicBezTo>
                      <a:lnTo>
                        <a:pt x="1085" y="2784"/>
                      </a:lnTo>
                      <a:close/>
                    </a:path>
                  </a:pathLst>
                </a:custGeom>
                <a:solidFill>
                  <a:srgbClr val="D49D24"/>
                </a:solidFill>
                <a:ln w="12700" cap="flat">
                  <a:noFill/>
                  <a:miter lim="400000"/>
                </a:ln>
                <a:effectLst/>
              </p:spPr>
              <p:txBody>
                <a:bodyPr wrap="square" lIns="45719" tIns="45719" rIns="45719" bIns="45719" numCol="1" anchor="ctr">
                  <a:noAutofit/>
                </a:bodyPr>
                <a:lstStyle/>
                <a:p>
                  <a:pPr defTabSz="457200"/>
                  <a:endParaRPr/>
                </a:p>
              </p:txBody>
            </p:sp>
            <p:sp>
              <p:nvSpPr>
                <p:cNvPr id="293" name="Freeform: Shape 109"/>
                <p:cNvSpPr/>
                <p:nvPr/>
              </p:nvSpPr>
              <p:spPr>
                <a:xfrm rot="21106699">
                  <a:off x="83698" y="63321"/>
                  <a:ext cx="368150" cy="21828"/>
                </a:xfrm>
                <a:prstGeom prst="rect">
                  <a:avLst/>
                </a:prstGeom>
                <a:solidFill>
                  <a:srgbClr val="FFFFFF">
                    <a:alpha val="50000"/>
                  </a:srgbClr>
                </a:solidFill>
                <a:ln w="12700" cap="flat">
                  <a:noFill/>
                  <a:miter lim="400000"/>
                </a:ln>
                <a:effectLst/>
              </p:spPr>
              <p:txBody>
                <a:bodyPr wrap="square" lIns="45719" tIns="45719" rIns="45719" bIns="45719" numCol="1" anchor="ctr">
                  <a:noAutofit/>
                </a:bodyPr>
                <a:lstStyle/>
                <a:p>
                  <a:pPr defTabSz="457200"/>
                  <a:endParaRPr/>
                </a:p>
              </p:txBody>
            </p:sp>
            <p:sp>
              <p:nvSpPr>
                <p:cNvPr id="294" name="Freeform: Shape 110"/>
                <p:cNvSpPr/>
                <p:nvPr/>
              </p:nvSpPr>
              <p:spPr>
                <a:xfrm rot="21106699">
                  <a:off x="92555" y="122221"/>
                  <a:ext cx="368150" cy="21828"/>
                </a:xfrm>
                <a:prstGeom prst="rect">
                  <a:avLst/>
                </a:prstGeom>
                <a:solidFill>
                  <a:srgbClr val="FFFFFF">
                    <a:alpha val="50000"/>
                  </a:srgbClr>
                </a:solidFill>
                <a:ln w="12700" cap="flat">
                  <a:noFill/>
                  <a:miter lim="400000"/>
                </a:ln>
                <a:effectLst/>
              </p:spPr>
              <p:txBody>
                <a:bodyPr wrap="square" lIns="45719" tIns="45719" rIns="45719" bIns="45719" numCol="1" anchor="ctr">
                  <a:noAutofit/>
                </a:bodyPr>
                <a:lstStyle/>
                <a:p>
                  <a:pPr defTabSz="457200"/>
                  <a:endParaRPr/>
                </a:p>
              </p:txBody>
            </p:sp>
            <p:sp>
              <p:nvSpPr>
                <p:cNvPr id="295" name="Freeform: Shape 111"/>
                <p:cNvSpPr/>
                <p:nvPr/>
              </p:nvSpPr>
              <p:spPr>
                <a:xfrm rot="21106699">
                  <a:off x="99240" y="181414"/>
                  <a:ext cx="368150" cy="21828"/>
                </a:xfrm>
                <a:prstGeom prst="rect">
                  <a:avLst/>
                </a:prstGeom>
                <a:solidFill>
                  <a:srgbClr val="FFFFFF">
                    <a:alpha val="50000"/>
                  </a:srgbClr>
                </a:solidFill>
                <a:ln w="12700" cap="flat">
                  <a:noFill/>
                  <a:miter lim="400000"/>
                </a:ln>
                <a:effectLst/>
              </p:spPr>
              <p:txBody>
                <a:bodyPr wrap="square" lIns="45719" tIns="45719" rIns="45719" bIns="45719" numCol="1" anchor="ctr">
                  <a:noAutofit/>
                </a:bodyPr>
                <a:lstStyle/>
                <a:p>
                  <a:pPr defTabSz="457200"/>
                  <a:endParaRPr/>
                </a:p>
              </p:txBody>
            </p:sp>
            <p:sp>
              <p:nvSpPr>
                <p:cNvPr id="296" name="Freeform: Shape 112"/>
                <p:cNvSpPr/>
                <p:nvPr/>
              </p:nvSpPr>
              <p:spPr>
                <a:xfrm rot="21107040">
                  <a:off x="107493" y="245591"/>
                  <a:ext cx="293193" cy="21828"/>
                </a:xfrm>
                <a:prstGeom prst="rect">
                  <a:avLst/>
                </a:prstGeom>
                <a:solidFill>
                  <a:srgbClr val="FFFFFF">
                    <a:alpha val="50000"/>
                  </a:srgbClr>
                </a:solidFill>
                <a:ln w="12700" cap="flat">
                  <a:noFill/>
                  <a:miter lim="400000"/>
                </a:ln>
                <a:effectLst/>
              </p:spPr>
              <p:txBody>
                <a:bodyPr wrap="square" lIns="45719" tIns="45719" rIns="45719" bIns="45719" numCol="1" anchor="ctr">
                  <a:noAutofit/>
                </a:bodyPr>
                <a:lstStyle/>
                <a:p>
                  <a:pPr defTabSz="457200"/>
                  <a:endParaRPr/>
                </a:p>
              </p:txBody>
            </p:sp>
            <p:sp>
              <p:nvSpPr>
                <p:cNvPr id="297" name="Freeform: Shape 113"/>
                <p:cNvSpPr/>
                <p:nvPr/>
              </p:nvSpPr>
              <p:spPr>
                <a:xfrm rot="21107040">
                  <a:off x="118329" y="308584"/>
                  <a:ext cx="211630" cy="21828"/>
                </a:xfrm>
                <a:prstGeom prst="rect">
                  <a:avLst/>
                </a:prstGeom>
                <a:solidFill>
                  <a:srgbClr val="FFFFFF">
                    <a:alpha val="50000"/>
                  </a:srgbClr>
                </a:solidFill>
                <a:ln w="12700" cap="flat">
                  <a:noFill/>
                  <a:miter lim="400000"/>
                </a:ln>
                <a:effectLst/>
              </p:spPr>
              <p:txBody>
                <a:bodyPr wrap="square" lIns="45719" tIns="45719" rIns="45719" bIns="45719" numCol="1" anchor="ctr">
                  <a:noAutofit/>
                </a:bodyPr>
                <a:lstStyle/>
                <a:p>
                  <a:pPr defTabSz="457200"/>
                  <a:endParaRPr/>
                </a:p>
              </p:txBody>
            </p:sp>
          </p:grpSp>
          <p:grpSp>
            <p:nvGrpSpPr>
              <p:cNvPr id="304" name="Graphic 6"/>
              <p:cNvGrpSpPr/>
              <p:nvPr/>
            </p:nvGrpSpPr>
            <p:grpSpPr>
              <a:xfrm>
                <a:off x="3364117" y="2278744"/>
                <a:ext cx="639316" cy="579963"/>
                <a:chOff x="0" y="0"/>
                <a:chExt cx="639314" cy="579961"/>
              </a:xfrm>
            </p:grpSpPr>
            <p:sp>
              <p:nvSpPr>
                <p:cNvPr id="299" name="Freeform: Shape 102"/>
                <p:cNvSpPr/>
                <p:nvPr/>
              </p:nvSpPr>
              <p:spPr>
                <a:xfrm rot="883530">
                  <a:off x="150426" y="85195"/>
                  <a:ext cx="429905" cy="447477"/>
                </a:xfrm>
                <a:prstGeom prst="rect">
                  <a:avLst/>
                </a:prstGeom>
                <a:solidFill>
                  <a:srgbClr val="D8D8D8"/>
                </a:solidFill>
                <a:ln w="12700" cap="flat">
                  <a:noFill/>
                  <a:miter lim="400000"/>
                </a:ln>
                <a:effectLst/>
              </p:spPr>
              <p:txBody>
                <a:bodyPr wrap="square" lIns="45719" tIns="45719" rIns="45719" bIns="45719" numCol="1" anchor="ctr">
                  <a:noAutofit/>
                </a:bodyPr>
                <a:lstStyle/>
                <a:p>
                  <a:pPr defTabSz="457200"/>
                  <a:endParaRPr/>
                </a:p>
              </p:txBody>
            </p:sp>
            <p:sp>
              <p:nvSpPr>
                <p:cNvPr id="300" name="Freeform: Shape 103"/>
                <p:cNvSpPr/>
                <p:nvPr/>
              </p:nvSpPr>
              <p:spPr>
                <a:xfrm>
                  <a:off x="0" y="0"/>
                  <a:ext cx="639315" cy="504522"/>
                </a:xfrm>
                <a:custGeom>
                  <a:avLst/>
                  <a:gdLst/>
                  <a:ahLst/>
                  <a:cxnLst>
                    <a:cxn ang="0">
                      <a:pos x="wd2" y="hd2"/>
                    </a:cxn>
                    <a:cxn ang="5400000">
                      <a:pos x="wd2" y="hd2"/>
                    </a:cxn>
                    <a:cxn ang="10800000">
                      <a:pos x="wd2" y="hd2"/>
                    </a:cxn>
                    <a:cxn ang="16200000">
                      <a:pos x="wd2" y="hd2"/>
                    </a:cxn>
                  </a:cxnLst>
                  <a:rect l="0" t="0" r="r" b="b"/>
                  <a:pathLst>
                    <a:path w="21600" h="21066" extrusionOk="0">
                      <a:moveTo>
                        <a:pt x="6927" y="0"/>
                      </a:moveTo>
                      <a:cubicBezTo>
                        <a:pt x="6927" y="0"/>
                        <a:pt x="5214" y="15585"/>
                        <a:pt x="0" y="15767"/>
                      </a:cubicBezTo>
                      <a:lnTo>
                        <a:pt x="14599" y="21053"/>
                      </a:lnTo>
                      <a:cubicBezTo>
                        <a:pt x="14599" y="21053"/>
                        <a:pt x="17429" y="21600"/>
                        <a:pt x="19068" y="15676"/>
                      </a:cubicBezTo>
                      <a:cubicBezTo>
                        <a:pt x="20706" y="9752"/>
                        <a:pt x="21600" y="5286"/>
                        <a:pt x="21600" y="5286"/>
                      </a:cubicBezTo>
                      <a:lnTo>
                        <a:pt x="6927" y="0"/>
                      </a:lnTo>
                      <a:close/>
                    </a:path>
                  </a:pathLst>
                </a:custGeom>
                <a:solidFill>
                  <a:srgbClr val="D49D24"/>
                </a:solidFill>
                <a:ln w="12700" cap="flat">
                  <a:noFill/>
                  <a:miter lim="400000"/>
                </a:ln>
                <a:effectLst/>
              </p:spPr>
              <p:txBody>
                <a:bodyPr wrap="square" lIns="45719" tIns="45719" rIns="45719" bIns="45719" numCol="1" anchor="ctr">
                  <a:noAutofit/>
                </a:bodyPr>
                <a:lstStyle/>
                <a:p>
                  <a:pPr defTabSz="457200"/>
                  <a:endParaRPr/>
                </a:p>
              </p:txBody>
            </p:sp>
            <p:sp>
              <p:nvSpPr>
                <p:cNvPr id="301" name="Freeform: Shape 104"/>
                <p:cNvSpPr/>
                <p:nvPr/>
              </p:nvSpPr>
              <p:spPr>
                <a:xfrm rot="988125">
                  <a:off x="225079" y="131714"/>
                  <a:ext cx="368169" cy="21828"/>
                </a:xfrm>
                <a:prstGeom prst="rect">
                  <a:avLst/>
                </a:prstGeom>
                <a:solidFill>
                  <a:srgbClr val="FFFFFF">
                    <a:alpha val="50000"/>
                  </a:srgbClr>
                </a:solidFill>
                <a:ln w="12700" cap="flat">
                  <a:noFill/>
                  <a:miter lim="400000"/>
                </a:ln>
                <a:effectLst/>
              </p:spPr>
              <p:txBody>
                <a:bodyPr wrap="square" lIns="45719" tIns="45719" rIns="45719" bIns="45719" numCol="1" anchor="ctr">
                  <a:noAutofit/>
                </a:bodyPr>
                <a:lstStyle/>
                <a:p>
                  <a:pPr defTabSz="457200"/>
                  <a:endParaRPr/>
                </a:p>
              </p:txBody>
            </p:sp>
            <p:sp>
              <p:nvSpPr>
                <p:cNvPr id="302" name="Freeform: Shape 105"/>
                <p:cNvSpPr/>
                <p:nvPr/>
              </p:nvSpPr>
              <p:spPr>
                <a:xfrm rot="988125">
                  <a:off x="207501" y="188281"/>
                  <a:ext cx="368169" cy="21828"/>
                </a:xfrm>
                <a:prstGeom prst="rect">
                  <a:avLst/>
                </a:prstGeom>
                <a:solidFill>
                  <a:srgbClr val="FFFFFF">
                    <a:alpha val="50000"/>
                  </a:srgbClr>
                </a:solidFill>
                <a:ln w="12700" cap="flat">
                  <a:noFill/>
                  <a:miter lim="400000"/>
                </a:ln>
                <a:effectLst/>
              </p:spPr>
              <p:txBody>
                <a:bodyPr wrap="square" lIns="45719" tIns="45719" rIns="45719" bIns="45719" numCol="1" anchor="ctr">
                  <a:noAutofit/>
                </a:bodyPr>
                <a:lstStyle/>
                <a:p>
                  <a:pPr defTabSz="457200"/>
                  <a:endParaRPr/>
                </a:p>
              </p:txBody>
            </p:sp>
            <p:sp>
              <p:nvSpPr>
                <p:cNvPr id="303" name="Freeform: Shape 106"/>
                <p:cNvSpPr/>
                <p:nvPr/>
              </p:nvSpPr>
              <p:spPr>
                <a:xfrm rot="988125">
                  <a:off x="192138" y="238358"/>
                  <a:ext cx="368168" cy="21828"/>
                </a:xfrm>
                <a:prstGeom prst="rect">
                  <a:avLst/>
                </a:prstGeom>
                <a:solidFill>
                  <a:srgbClr val="FFFFFF">
                    <a:alpha val="50000"/>
                  </a:srgbClr>
                </a:solidFill>
                <a:ln w="12700" cap="flat">
                  <a:noFill/>
                  <a:miter lim="400000"/>
                </a:ln>
                <a:effectLst/>
              </p:spPr>
              <p:txBody>
                <a:bodyPr wrap="square" lIns="45719" tIns="45719" rIns="45719" bIns="45719" numCol="1" anchor="ctr">
                  <a:noAutofit/>
                </a:bodyPr>
                <a:lstStyle/>
                <a:p>
                  <a:pPr defTabSz="457200"/>
                  <a:endParaRPr/>
                </a:p>
              </p:txBody>
            </p:sp>
          </p:grpSp>
          <p:grpSp>
            <p:nvGrpSpPr>
              <p:cNvPr id="310" name="Graphic 6"/>
              <p:cNvGrpSpPr/>
              <p:nvPr/>
            </p:nvGrpSpPr>
            <p:grpSpPr>
              <a:xfrm>
                <a:off x="165341" y="814148"/>
                <a:ext cx="738520" cy="643403"/>
                <a:chOff x="0" y="0"/>
                <a:chExt cx="738519" cy="643402"/>
              </a:xfrm>
            </p:grpSpPr>
            <p:sp>
              <p:nvSpPr>
                <p:cNvPr id="305" name="Freeform: Shape 97"/>
                <p:cNvSpPr/>
                <p:nvPr/>
              </p:nvSpPr>
              <p:spPr>
                <a:xfrm rot="47465">
                  <a:off x="163105" y="47994"/>
                  <a:ext cx="568768" cy="591511"/>
                </a:xfrm>
                <a:prstGeom prst="rect">
                  <a:avLst/>
                </a:prstGeom>
                <a:solidFill>
                  <a:srgbClr val="D8D8D8"/>
                </a:solidFill>
                <a:ln w="12700" cap="flat">
                  <a:noFill/>
                  <a:miter lim="400000"/>
                </a:ln>
                <a:effectLst/>
              </p:spPr>
              <p:txBody>
                <a:bodyPr wrap="square" lIns="45719" tIns="45719" rIns="45719" bIns="45719" numCol="1" anchor="ctr">
                  <a:noAutofit/>
                </a:bodyPr>
                <a:lstStyle/>
                <a:p>
                  <a:pPr defTabSz="457200"/>
                  <a:endParaRPr/>
                </a:p>
              </p:txBody>
            </p:sp>
            <p:sp>
              <p:nvSpPr>
                <p:cNvPr id="306" name="Freeform: Shape 98"/>
                <p:cNvSpPr/>
                <p:nvPr/>
              </p:nvSpPr>
              <p:spPr>
                <a:xfrm>
                  <a:off x="-1" y="0"/>
                  <a:ext cx="738521" cy="576235"/>
                </a:xfrm>
                <a:custGeom>
                  <a:avLst/>
                  <a:gdLst/>
                  <a:ahLst/>
                  <a:cxnLst>
                    <a:cxn ang="0">
                      <a:pos x="wd2" y="hd2"/>
                    </a:cxn>
                    <a:cxn ang="5400000">
                      <a:pos x="wd2" y="hd2"/>
                    </a:cxn>
                    <a:cxn ang="10800000">
                      <a:pos x="wd2" y="hd2"/>
                    </a:cxn>
                    <a:cxn ang="16200000">
                      <a:pos x="wd2" y="hd2"/>
                    </a:cxn>
                  </a:cxnLst>
                  <a:rect l="0" t="0" r="r" b="b"/>
                  <a:pathLst>
                    <a:path w="21600" h="21600" extrusionOk="0">
                      <a:moveTo>
                        <a:pt x="4191" y="0"/>
                      </a:moveTo>
                      <a:cubicBezTo>
                        <a:pt x="4191" y="0"/>
                        <a:pt x="5803" y="18573"/>
                        <a:pt x="0" y="20618"/>
                      </a:cubicBezTo>
                      <a:lnTo>
                        <a:pt x="17409" y="21600"/>
                      </a:lnTo>
                      <a:cubicBezTo>
                        <a:pt x="17409" y="21600"/>
                        <a:pt x="20633" y="21273"/>
                        <a:pt x="21149" y="13827"/>
                      </a:cubicBezTo>
                      <a:cubicBezTo>
                        <a:pt x="21600" y="6382"/>
                        <a:pt x="21600" y="982"/>
                        <a:pt x="21600" y="982"/>
                      </a:cubicBezTo>
                      <a:lnTo>
                        <a:pt x="4191" y="0"/>
                      </a:lnTo>
                      <a:close/>
                    </a:path>
                  </a:pathLst>
                </a:custGeom>
                <a:solidFill>
                  <a:srgbClr val="D49D24"/>
                </a:solidFill>
                <a:ln w="12700" cap="flat">
                  <a:noFill/>
                  <a:miter lim="400000"/>
                </a:ln>
                <a:effectLst/>
              </p:spPr>
              <p:txBody>
                <a:bodyPr wrap="square" lIns="45719" tIns="45719" rIns="45719" bIns="45719" numCol="1" anchor="ctr">
                  <a:noAutofit/>
                </a:bodyPr>
                <a:lstStyle/>
                <a:p>
                  <a:pPr defTabSz="457200"/>
                  <a:endParaRPr/>
                </a:p>
              </p:txBody>
            </p:sp>
            <p:sp>
              <p:nvSpPr>
                <p:cNvPr id="307" name="Freeform: Shape 99"/>
                <p:cNvSpPr/>
                <p:nvPr/>
              </p:nvSpPr>
              <p:spPr>
                <a:xfrm rot="151923">
                  <a:off x="207043" y="102556"/>
                  <a:ext cx="487192" cy="30559"/>
                </a:xfrm>
                <a:prstGeom prst="rect">
                  <a:avLst/>
                </a:prstGeom>
                <a:solidFill>
                  <a:srgbClr val="FFFFFF">
                    <a:alpha val="50000"/>
                  </a:srgbClr>
                </a:solidFill>
                <a:ln w="12700" cap="flat">
                  <a:noFill/>
                  <a:miter lim="400000"/>
                </a:ln>
                <a:effectLst/>
              </p:spPr>
              <p:txBody>
                <a:bodyPr wrap="square" lIns="45719" tIns="45719" rIns="45719" bIns="45719" numCol="1" anchor="ctr">
                  <a:noAutofit/>
                </a:bodyPr>
                <a:lstStyle/>
                <a:p>
                  <a:pPr defTabSz="457200"/>
                  <a:endParaRPr/>
                </a:p>
              </p:txBody>
            </p:sp>
            <p:sp>
              <p:nvSpPr>
                <p:cNvPr id="308" name="Freeform: Shape 100"/>
                <p:cNvSpPr/>
                <p:nvPr/>
              </p:nvSpPr>
              <p:spPr>
                <a:xfrm rot="151906">
                  <a:off x="202620" y="181092"/>
                  <a:ext cx="487192" cy="30559"/>
                </a:xfrm>
                <a:prstGeom prst="rect">
                  <a:avLst/>
                </a:prstGeom>
                <a:solidFill>
                  <a:srgbClr val="FFFFFF">
                    <a:alpha val="50000"/>
                  </a:srgbClr>
                </a:solidFill>
                <a:ln w="12700" cap="flat">
                  <a:noFill/>
                  <a:miter lim="400000"/>
                </a:ln>
                <a:effectLst/>
              </p:spPr>
              <p:txBody>
                <a:bodyPr wrap="square" lIns="45719" tIns="45719" rIns="45719" bIns="45719" numCol="1" anchor="ctr">
                  <a:noAutofit/>
                </a:bodyPr>
                <a:lstStyle/>
                <a:p>
                  <a:pPr defTabSz="457200"/>
                  <a:endParaRPr/>
                </a:p>
              </p:txBody>
            </p:sp>
            <p:sp>
              <p:nvSpPr>
                <p:cNvPr id="309" name="Freeform: Shape 101"/>
                <p:cNvSpPr/>
                <p:nvPr/>
              </p:nvSpPr>
              <p:spPr>
                <a:xfrm rot="151923">
                  <a:off x="200393" y="250977"/>
                  <a:ext cx="487193" cy="30559"/>
                </a:xfrm>
                <a:prstGeom prst="rect">
                  <a:avLst/>
                </a:prstGeom>
                <a:solidFill>
                  <a:srgbClr val="FFFFFF">
                    <a:alpha val="50000"/>
                  </a:srgbClr>
                </a:solidFill>
                <a:ln w="12700" cap="flat">
                  <a:noFill/>
                  <a:miter lim="400000"/>
                </a:ln>
                <a:effectLst/>
              </p:spPr>
              <p:txBody>
                <a:bodyPr wrap="square" lIns="45719" tIns="45719" rIns="45719" bIns="45719" numCol="1" anchor="ctr">
                  <a:noAutofit/>
                </a:bodyPr>
                <a:lstStyle/>
                <a:p>
                  <a:pPr defTabSz="457200"/>
                  <a:endParaRPr/>
                </a:p>
              </p:txBody>
            </p:sp>
          </p:grpSp>
        </p:grpSp>
        <p:sp>
          <p:nvSpPr>
            <p:cNvPr id="312" name="Freeform: Shape 11"/>
            <p:cNvSpPr/>
            <p:nvPr/>
          </p:nvSpPr>
          <p:spPr>
            <a:xfrm>
              <a:off x="5934604" y="1417158"/>
              <a:ext cx="798043" cy="866537"/>
            </a:xfrm>
            <a:prstGeom prst="rect">
              <a:avLst/>
            </a:prstGeom>
            <a:solidFill>
              <a:srgbClr val="D8D8D8">
                <a:alpha val="50000"/>
              </a:srgbClr>
            </a:solidFill>
            <a:ln w="12700" cap="flat">
              <a:noFill/>
              <a:miter lim="400000"/>
            </a:ln>
            <a:effectLst/>
          </p:spPr>
          <p:txBody>
            <a:bodyPr wrap="square" lIns="45719" tIns="45719" rIns="45719" bIns="45719" numCol="1" anchor="ctr">
              <a:noAutofit/>
            </a:bodyPr>
            <a:lstStyle/>
            <a:p>
              <a:pPr defTabSz="457200"/>
              <a:endParaRPr/>
            </a:p>
          </p:txBody>
        </p:sp>
        <p:grpSp>
          <p:nvGrpSpPr>
            <p:cNvPr id="321" name="Graphic 6"/>
            <p:cNvGrpSpPr/>
            <p:nvPr/>
          </p:nvGrpSpPr>
          <p:grpSpPr>
            <a:xfrm>
              <a:off x="5987513" y="1369139"/>
              <a:ext cx="1474835" cy="855622"/>
              <a:chOff x="0" y="0"/>
              <a:chExt cx="1474834" cy="855621"/>
            </a:xfrm>
          </p:grpSpPr>
          <p:sp>
            <p:nvSpPr>
              <p:cNvPr id="313" name="Freeform: Shape 82"/>
              <p:cNvSpPr/>
              <p:nvPr/>
            </p:nvSpPr>
            <p:spPr>
              <a:xfrm>
                <a:off x="0" y="0"/>
                <a:ext cx="1474835" cy="855622"/>
              </a:xfrm>
              <a:prstGeom prst="rect">
                <a:avLst/>
              </a:prstGeom>
              <a:solidFill>
                <a:srgbClr val="F1F5FD"/>
              </a:solidFill>
              <a:ln w="12700" cap="flat">
                <a:noFill/>
                <a:miter lim="400000"/>
              </a:ln>
              <a:effectLst/>
            </p:spPr>
            <p:txBody>
              <a:bodyPr wrap="square" lIns="45719" tIns="45719" rIns="45719" bIns="45719" numCol="1" anchor="ctr">
                <a:noAutofit/>
              </a:bodyPr>
              <a:lstStyle/>
              <a:p>
                <a:pPr defTabSz="457200"/>
                <a:endParaRPr/>
              </a:p>
            </p:txBody>
          </p:sp>
          <p:grpSp>
            <p:nvGrpSpPr>
              <p:cNvPr id="316" name="Graphic 6"/>
              <p:cNvGrpSpPr/>
              <p:nvPr/>
            </p:nvGrpSpPr>
            <p:grpSpPr>
              <a:xfrm>
                <a:off x="94793" y="122231"/>
                <a:ext cx="612862" cy="606794"/>
                <a:chOff x="0" y="0"/>
                <a:chExt cx="612860" cy="606792"/>
              </a:xfrm>
            </p:grpSpPr>
            <p:sp>
              <p:nvSpPr>
                <p:cNvPr id="314" name="Freeform: Shape 88"/>
                <p:cNvSpPr/>
                <p:nvPr/>
              </p:nvSpPr>
              <p:spPr>
                <a:xfrm>
                  <a:off x="-1" y="-1"/>
                  <a:ext cx="612862" cy="60679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95" y="21600"/>
                        <a:pt x="0" y="16783"/>
                        <a:pt x="0" y="10800"/>
                      </a:cubicBezTo>
                      <a:cubicBezTo>
                        <a:pt x="0" y="4895"/>
                        <a:pt x="4817" y="0"/>
                        <a:pt x="10800" y="0"/>
                      </a:cubicBezTo>
                      <a:lnTo>
                        <a:pt x="10800" y="2409"/>
                      </a:lnTo>
                      <a:cubicBezTo>
                        <a:pt x="6138" y="2409"/>
                        <a:pt x="2409" y="6138"/>
                        <a:pt x="2409" y="10800"/>
                      </a:cubicBezTo>
                      <a:cubicBezTo>
                        <a:pt x="2409" y="15462"/>
                        <a:pt x="6138" y="19191"/>
                        <a:pt x="10800" y="19191"/>
                      </a:cubicBezTo>
                      <a:cubicBezTo>
                        <a:pt x="15462" y="19191"/>
                        <a:pt x="19191" y="15462"/>
                        <a:pt x="19191" y="10800"/>
                      </a:cubicBezTo>
                      <a:lnTo>
                        <a:pt x="21600" y="10800"/>
                      </a:lnTo>
                      <a:cubicBezTo>
                        <a:pt x="21600" y="16783"/>
                        <a:pt x="16705" y="21600"/>
                        <a:pt x="10800" y="21600"/>
                      </a:cubicBezTo>
                      <a:close/>
                    </a:path>
                  </a:pathLst>
                </a:custGeom>
                <a:solidFill>
                  <a:srgbClr val="258CA1"/>
                </a:solidFill>
                <a:ln w="12700" cap="flat">
                  <a:noFill/>
                  <a:miter lim="400000"/>
                </a:ln>
                <a:effectLst/>
              </p:spPr>
              <p:txBody>
                <a:bodyPr wrap="square" lIns="45719" tIns="45719" rIns="45719" bIns="45719" numCol="1" anchor="ctr">
                  <a:noAutofit/>
                </a:bodyPr>
                <a:lstStyle/>
                <a:p>
                  <a:pPr defTabSz="457200"/>
                  <a:endParaRPr/>
                </a:p>
              </p:txBody>
            </p:sp>
            <p:sp>
              <p:nvSpPr>
                <p:cNvPr id="315" name="Freeform: Shape 89"/>
                <p:cNvSpPr/>
                <p:nvPr/>
              </p:nvSpPr>
              <p:spPr>
                <a:xfrm>
                  <a:off x="306431" y="2181"/>
                  <a:ext cx="306430" cy="30339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6783" y="21600"/>
                      </a:lnTo>
                      <a:cubicBezTo>
                        <a:pt x="16783" y="12276"/>
                        <a:pt x="9324" y="4817"/>
                        <a:pt x="0" y="4817"/>
                      </a:cubicBezTo>
                      <a:lnTo>
                        <a:pt x="0" y="0"/>
                      </a:lnTo>
                      <a:cubicBezTo>
                        <a:pt x="11810" y="0"/>
                        <a:pt x="21600" y="9635"/>
                        <a:pt x="21600" y="21600"/>
                      </a:cubicBezTo>
                      <a:close/>
                    </a:path>
                  </a:pathLst>
                </a:custGeom>
                <a:solidFill>
                  <a:srgbClr val="E5BD66"/>
                </a:solidFill>
                <a:ln w="12700" cap="flat">
                  <a:noFill/>
                  <a:miter lim="400000"/>
                </a:ln>
                <a:effectLst/>
              </p:spPr>
              <p:txBody>
                <a:bodyPr wrap="square" lIns="45719" tIns="45719" rIns="45719" bIns="45719" numCol="1" anchor="ctr">
                  <a:noAutofit/>
                </a:bodyPr>
                <a:lstStyle/>
                <a:p>
                  <a:pPr defTabSz="457200"/>
                  <a:endParaRPr/>
                </a:p>
              </p:txBody>
            </p:sp>
          </p:grpSp>
          <p:sp>
            <p:nvSpPr>
              <p:cNvPr id="317" name="Freeform: Shape 84"/>
              <p:cNvSpPr/>
              <p:nvPr/>
            </p:nvSpPr>
            <p:spPr>
              <a:xfrm>
                <a:off x="802450" y="213905"/>
                <a:ext cx="597430" cy="56751"/>
              </a:xfrm>
              <a:prstGeom prst="rect">
                <a:avLst/>
              </a:prstGeom>
              <a:solidFill>
                <a:srgbClr val="258CA1"/>
              </a:solidFill>
              <a:ln w="12700" cap="flat">
                <a:noFill/>
                <a:miter lim="400000"/>
              </a:ln>
              <a:effectLst/>
            </p:spPr>
            <p:txBody>
              <a:bodyPr wrap="square" lIns="45719" tIns="45719" rIns="45719" bIns="45719" numCol="1" anchor="ctr">
                <a:noAutofit/>
              </a:bodyPr>
              <a:lstStyle/>
              <a:p>
                <a:pPr defTabSz="457200"/>
                <a:endParaRPr/>
              </a:p>
            </p:txBody>
          </p:sp>
          <p:sp>
            <p:nvSpPr>
              <p:cNvPr id="318" name="Freeform: Shape 85"/>
              <p:cNvSpPr/>
              <p:nvPr/>
            </p:nvSpPr>
            <p:spPr>
              <a:xfrm>
                <a:off x="802450" y="338318"/>
                <a:ext cx="597430" cy="56751"/>
              </a:xfrm>
              <a:prstGeom prst="rect">
                <a:avLst/>
              </a:prstGeom>
              <a:solidFill>
                <a:srgbClr val="258CA1"/>
              </a:solidFill>
              <a:ln w="12700" cap="flat">
                <a:noFill/>
                <a:miter lim="400000"/>
              </a:ln>
              <a:effectLst/>
            </p:spPr>
            <p:txBody>
              <a:bodyPr wrap="square" lIns="45719" tIns="45719" rIns="45719" bIns="45719" numCol="1" anchor="ctr">
                <a:noAutofit/>
              </a:bodyPr>
              <a:lstStyle/>
              <a:p>
                <a:pPr defTabSz="457200"/>
                <a:endParaRPr/>
              </a:p>
            </p:txBody>
          </p:sp>
          <p:sp>
            <p:nvSpPr>
              <p:cNvPr id="319" name="Freeform: Shape 86"/>
              <p:cNvSpPr/>
              <p:nvPr/>
            </p:nvSpPr>
            <p:spPr>
              <a:xfrm>
                <a:off x="802450" y="460550"/>
                <a:ext cx="597430" cy="56751"/>
              </a:xfrm>
              <a:prstGeom prst="rect">
                <a:avLst/>
              </a:prstGeom>
              <a:solidFill>
                <a:srgbClr val="E5BD66"/>
              </a:solidFill>
              <a:ln w="12700" cap="flat">
                <a:noFill/>
                <a:miter lim="400000"/>
              </a:ln>
              <a:effectLst/>
            </p:spPr>
            <p:txBody>
              <a:bodyPr wrap="square" lIns="45719" tIns="45719" rIns="45719" bIns="45719" numCol="1" anchor="ctr">
                <a:noAutofit/>
              </a:bodyPr>
              <a:lstStyle/>
              <a:p>
                <a:pPr defTabSz="457200"/>
                <a:endParaRPr/>
              </a:p>
            </p:txBody>
          </p:sp>
          <p:sp>
            <p:nvSpPr>
              <p:cNvPr id="320" name="Freeform: Shape 87"/>
              <p:cNvSpPr/>
              <p:nvPr/>
            </p:nvSpPr>
            <p:spPr>
              <a:xfrm>
                <a:off x="802450" y="582781"/>
                <a:ext cx="436498" cy="56752"/>
              </a:xfrm>
              <a:prstGeom prst="rect">
                <a:avLst/>
              </a:prstGeom>
              <a:solidFill>
                <a:srgbClr val="E5BD66"/>
              </a:solidFill>
              <a:ln w="12700" cap="flat">
                <a:noFill/>
                <a:miter lim="400000"/>
              </a:ln>
              <a:effectLst/>
            </p:spPr>
            <p:txBody>
              <a:bodyPr wrap="square" lIns="45719" tIns="45719" rIns="45719" bIns="45719" numCol="1" anchor="ctr">
                <a:noAutofit/>
              </a:bodyPr>
              <a:lstStyle/>
              <a:p>
                <a:pPr defTabSz="457200"/>
                <a:endParaRPr/>
              </a:p>
            </p:txBody>
          </p:sp>
        </p:grpSp>
        <p:sp>
          <p:nvSpPr>
            <p:cNvPr id="322" name="Freeform: Shape 13"/>
            <p:cNvSpPr/>
            <p:nvPr/>
          </p:nvSpPr>
          <p:spPr>
            <a:xfrm>
              <a:off x="1818738" y="1137772"/>
              <a:ext cx="1036132" cy="783592"/>
            </a:xfrm>
            <a:custGeom>
              <a:avLst/>
              <a:gdLst/>
              <a:ahLst/>
              <a:cxnLst>
                <a:cxn ang="0">
                  <a:pos x="wd2" y="hd2"/>
                </a:cxn>
                <a:cxn ang="5400000">
                  <a:pos x="wd2" y="hd2"/>
                </a:cxn>
                <a:cxn ang="10800000">
                  <a:pos x="wd2" y="hd2"/>
                </a:cxn>
                <a:cxn ang="16200000">
                  <a:pos x="wd2" y="hd2"/>
                </a:cxn>
              </a:cxnLst>
              <a:rect l="0" t="0" r="r" b="b"/>
              <a:pathLst>
                <a:path w="21600" h="21600" extrusionOk="0">
                  <a:moveTo>
                    <a:pt x="21600" y="782"/>
                  </a:moveTo>
                  <a:cubicBezTo>
                    <a:pt x="21600" y="12274"/>
                    <a:pt x="14477" y="21600"/>
                    <a:pt x="5699" y="21600"/>
                  </a:cubicBezTo>
                  <a:cubicBezTo>
                    <a:pt x="3677" y="21600"/>
                    <a:pt x="1792" y="21119"/>
                    <a:pt x="0" y="20216"/>
                  </a:cubicBezTo>
                  <a:lnTo>
                    <a:pt x="0" y="0"/>
                  </a:lnTo>
                  <a:lnTo>
                    <a:pt x="21554" y="0"/>
                  </a:lnTo>
                  <a:cubicBezTo>
                    <a:pt x="21600" y="301"/>
                    <a:pt x="21600" y="541"/>
                    <a:pt x="21600" y="782"/>
                  </a:cubicBezTo>
                  <a:close/>
                </a:path>
              </a:pathLst>
            </a:custGeom>
            <a:solidFill>
              <a:srgbClr val="D9D9D9">
                <a:alpha val="50000"/>
              </a:srgbClr>
            </a:solidFill>
            <a:ln w="12700" cap="flat">
              <a:noFill/>
              <a:miter lim="400000"/>
            </a:ln>
            <a:effectLst/>
          </p:spPr>
          <p:txBody>
            <a:bodyPr wrap="square" lIns="45719" tIns="45719" rIns="45719" bIns="45719" numCol="1" anchor="ctr">
              <a:noAutofit/>
            </a:bodyPr>
            <a:lstStyle/>
            <a:p>
              <a:pPr defTabSz="457200"/>
              <a:endParaRPr/>
            </a:p>
          </p:txBody>
        </p:sp>
        <p:grpSp>
          <p:nvGrpSpPr>
            <p:cNvPr id="325" name="Graphic 6"/>
            <p:cNvGrpSpPr/>
            <p:nvPr/>
          </p:nvGrpSpPr>
          <p:grpSpPr>
            <a:xfrm>
              <a:off x="3948321" y="1139954"/>
              <a:ext cx="1503490" cy="471466"/>
              <a:chOff x="0" y="0"/>
              <a:chExt cx="1503489" cy="471465"/>
            </a:xfrm>
          </p:grpSpPr>
          <p:sp>
            <p:nvSpPr>
              <p:cNvPr id="323" name="Freeform: Shape 80"/>
              <p:cNvSpPr/>
              <p:nvPr/>
            </p:nvSpPr>
            <p:spPr>
              <a:xfrm>
                <a:off x="-1" y="0"/>
                <a:ext cx="692225" cy="471465"/>
              </a:xfrm>
              <a:custGeom>
                <a:avLst/>
                <a:gdLst/>
                <a:ahLst/>
                <a:cxnLst>
                  <a:cxn ang="0">
                    <a:pos x="wd2" y="hd2"/>
                  </a:cxn>
                  <a:cxn ang="5400000">
                    <a:pos x="wd2" y="hd2"/>
                  </a:cxn>
                  <a:cxn ang="10800000">
                    <a:pos x="wd2" y="hd2"/>
                  </a:cxn>
                  <a:cxn ang="16200000">
                    <a:pos x="wd2" y="hd2"/>
                  </a:cxn>
                </a:cxnLst>
                <a:rect l="0" t="0" r="r" b="b"/>
                <a:pathLst>
                  <a:path w="21600" h="21600" extrusionOk="0">
                    <a:moveTo>
                      <a:pt x="17404" y="0"/>
                    </a:moveTo>
                    <a:lnTo>
                      <a:pt x="21600" y="0"/>
                    </a:lnTo>
                    <a:lnTo>
                      <a:pt x="1513" y="21600"/>
                    </a:lnTo>
                    <a:lnTo>
                      <a:pt x="0" y="18600"/>
                    </a:lnTo>
                    <a:close/>
                  </a:path>
                </a:pathLst>
              </a:custGeom>
              <a:solidFill>
                <a:srgbClr val="D8D8D8"/>
              </a:solidFill>
              <a:ln w="12700" cap="flat">
                <a:noFill/>
                <a:miter lim="400000"/>
              </a:ln>
              <a:effectLst/>
            </p:spPr>
            <p:txBody>
              <a:bodyPr wrap="square" lIns="45719" tIns="45719" rIns="45719" bIns="45719" numCol="1" anchor="ctr">
                <a:noAutofit/>
              </a:bodyPr>
              <a:lstStyle/>
              <a:p>
                <a:pPr defTabSz="457200"/>
                <a:endParaRPr/>
              </a:p>
            </p:txBody>
          </p:sp>
          <p:sp>
            <p:nvSpPr>
              <p:cNvPr id="324" name="Freeform: Shape 81"/>
              <p:cNvSpPr/>
              <p:nvPr/>
            </p:nvSpPr>
            <p:spPr>
              <a:xfrm>
                <a:off x="780402" y="-1"/>
                <a:ext cx="723088" cy="33832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824" y="21600"/>
                    </a:lnTo>
                    <a:lnTo>
                      <a:pt x="0" y="0"/>
                    </a:lnTo>
                    <a:lnTo>
                      <a:pt x="3161" y="0"/>
                    </a:lnTo>
                    <a:lnTo>
                      <a:pt x="9154" y="14632"/>
                    </a:lnTo>
                    <a:lnTo>
                      <a:pt x="17780" y="0"/>
                    </a:lnTo>
                    <a:close/>
                  </a:path>
                </a:pathLst>
              </a:custGeom>
              <a:solidFill>
                <a:srgbClr val="D8D8D8"/>
              </a:solidFill>
              <a:ln w="12700" cap="flat">
                <a:noFill/>
                <a:miter lim="400000"/>
              </a:ln>
              <a:effectLst/>
            </p:spPr>
            <p:txBody>
              <a:bodyPr wrap="square" lIns="45719" tIns="45719" rIns="45719" bIns="45719" numCol="1" anchor="ctr">
                <a:noAutofit/>
              </a:bodyPr>
              <a:lstStyle/>
              <a:p>
                <a:pPr defTabSz="457200"/>
                <a:endParaRPr/>
              </a:p>
            </p:txBody>
          </p:sp>
        </p:grpSp>
        <p:sp>
          <p:nvSpPr>
            <p:cNvPr id="326" name="Freeform: Shape 15"/>
            <p:cNvSpPr/>
            <p:nvPr/>
          </p:nvSpPr>
          <p:spPr>
            <a:xfrm>
              <a:off x="3948321" y="240679"/>
              <a:ext cx="2526396" cy="13183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37" y="2539"/>
                  </a:lnTo>
                  <a:cubicBezTo>
                    <a:pt x="16737" y="2539"/>
                    <a:pt x="17472" y="2968"/>
                    <a:pt x="18113" y="4148"/>
                  </a:cubicBezTo>
                  <a:lnTo>
                    <a:pt x="9292" y="17630"/>
                  </a:lnTo>
                  <a:lnTo>
                    <a:pt x="6484" y="11479"/>
                  </a:lnTo>
                  <a:lnTo>
                    <a:pt x="0" y="20563"/>
                  </a:lnTo>
                  <a:lnTo>
                    <a:pt x="396" y="21600"/>
                  </a:lnTo>
                  <a:lnTo>
                    <a:pt x="6371" y="13232"/>
                  </a:lnTo>
                  <a:lnTo>
                    <a:pt x="9198" y="19454"/>
                  </a:lnTo>
                  <a:lnTo>
                    <a:pt x="18547" y="5150"/>
                  </a:lnTo>
                  <a:cubicBezTo>
                    <a:pt x="18848" y="6008"/>
                    <a:pt x="19074" y="7152"/>
                    <a:pt x="19074" y="8583"/>
                  </a:cubicBezTo>
                  <a:lnTo>
                    <a:pt x="21600" y="0"/>
                  </a:lnTo>
                  <a:close/>
                </a:path>
              </a:pathLst>
            </a:custGeom>
            <a:solidFill>
              <a:srgbClr val="1C6979"/>
            </a:solidFill>
            <a:ln w="12700" cap="flat">
              <a:noFill/>
              <a:miter lim="400000"/>
            </a:ln>
            <a:effectLst/>
          </p:spPr>
          <p:txBody>
            <a:bodyPr wrap="square" lIns="45719" tIns="45719" rIns="45719" bIns="45719" numCol="1" anchor="ctr">
              <a:noAutofit/>
            </a:bodyPr>
            <a:lstStyle/>
            <a:p>
              <a:pPr defTabSz="457200"/>
              <a:endParaRPr/>
            </a:p>
          </p:txBody>
        </p:sp>
        <p:grpSp>
          <p:nvGrpSpPr>
            <p:cNvPr id="330" name="Graphic 6"/>
            <p:cNvGrpSpPr/>
            <p:nvPr/>
          </p:nvGrpSpPr>
          <p:grpSpPr>
            <a:xfrm>
              <a:off x="2599143" y="4005845"/>
              <a:ext cx="1410903" cy="1396933"/>
              <a:chOff x="0" y="0"/>
              <a:chExt cx="1410901" cy="1396931"/>
            </a:xfrm>
          </p:grpSpPr>
          <p:sp>
            <p:nvSpPr>
              <p:cNvPr id="327" name="Freeform: Shape 77"/>
              <p:cNvSpPr/>
              <p:nvPr/>
            </p:nvSpPr>
            <p:spPr>
              <a:xfrm>
                <a:off x="110229" y="109137"/>
                <a:ext cx="1190449" cy="1178663"/>
              </a:xfrm>
              <a:prstGeom prst="ellipse">
                <a:avLst/>
              </a:prstGeom>
              <a:solidFill>
                <a:srgbClr val="1C6979"/>
              </a:solidFill>
              <a:ln w="12700" cap="flat">
                <a:noFill/>
                <a:miter lim="400000"/>
              </a:ln>
              <a:effectLst/>
            </p:spPr>
            <p:txBody>
              <a:bodyPr wrap="square" lIns="45719" tIns="45719" rIns="45719" bIns="45719" numCol="1" anchor="ctr">
                <a:noAutofit/>
              </a:bodyPr>
              <a:lstStyle/>
              <a:p>
                <a:pPr defTabSz="457200"/>
                <a:endParaRPr/>
              </a:p>
            </p:txBody>
          </p:sp>
          <p:sp>
            <p:nvSpPr>
              <p:cNvPr id="328" name="Freeform: Shape 78"/>
              <p:cNvSpPr/>
              <p:nvPr/>
            </p:nvSpPr>
            <p:spPr>
              <a:xfrm>
                <a:off x="0" y="0"/>
                <a:ext cx="1410902" cy="139693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844"/>
                    </a:moveTo>
                    <a:cubicBezTo>
                      <a:pt x="5299" y="844"/>
                      <a:pt x="844" y="5299"/>
                      <a:pt x="844" y="10800"/>
                    </a:cubicBezTo>
                    <a:cubicBezTo>
                      <a:pt x="844" y="16301"/>
                      <a:pt x="5299" y="20756"/>
                      <a:pt x="10800" y="20756"/>
                    </a:cubicBezTo>
                    <a:cubicBezTo>
                      <a:pt x="16301" y="20756"/>
                      <a:pt x="20756" y="16301"/>
                      <a:pt x="20756" y="10800"/>
                    </a:cubicBezTo>
                    <a:cubicBezTo>
                      <a:pt x="20756" y="5299"/>
                      <a:pt x="16301" y="844"/>
                      <a:pt x="10800" y="844"/>
                    </a:cubicBezTo>
                    <a:close/>
                  </a:path>
                </a:pathLst>
              </a:custGeom>
              <a:solidFill>
                <a:srgbClr val="1C6979"/>
              </a:solidFill>
              <a:ln w="12700" cap="flat">
                <a:noFill/>
                <a:miter lim="400000"/>
              </a:ln>
              <a:effectLst/>
            </p:spPr>
            <p:txBody>
              <a:bodyPr wrap="square" lIns="45719" tIns="45719" rIns="45719" bIns="45719" numCol="1" anchor="ctr">
                <a:noAutofit/>
              </a:bodyPr>
              <a:lstStyle/>
              <a:p>
                <a:pPr defTabSz="457200"/>
                <a:endParaRPr/>
              </a:p>
            </p:txBody>
          </p:sp>
          <p:sp>
            <p:nvSpPr>
              <p:cNvPr id="329" name="Freeform: Shape 79"/>
              <p:cNvSpPr/>
              <p:nvPr/>
            </p:nvSpPr>
            <p:spPr>
              <a:xfrm>
                <a:off x="601838" y="255377"/>
                <a:ext cx="246909" cy="88618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243" y="21600"/>
                      <a:pt x="0" y="20376"/>
                      <a:pt x="0" y="18887"/>
                    </a:cubicBezTo>
                    <a:cubicBezTo>
                      <a:pt x="0" y="17344"/>
                      <a:pt x="4436" y="16120"/>
                      <a:pt x="10800" y="16120"/>
                    </a:cubicBezTo>
                    <a:cubicBezTo>
                      <a:pt x="17164" y="16120"/>
                      <a:pt x="21600" y="17344"/>
                      <a:pt x="21600" y="18887"/>
                    </a:cubicBezTo>
                    <a:cubicBezTo>
                      <a:pt x="21600" y="20430"/>
                      <a:pt x="17164" y="21600"/>
                      <a:pt x="10800" y="21600"/>
                    </a:cubicBezTo>
                    <a:close/>
                    <a:moveTo>
                      <a:pt x="771" y="0"/>
                    </a:moveTo>
                    <a:lnTo>
                      <a:pt x="20443" y="0"/>
                    </a:lnTo>
                    <a:lnTo>
                      <a:pt x="18322" y="14099"/>
                    </a:lnTo>
                    <a:lnTo>
                      <a:pt x="2893" y="14099"/>
                    </a:lnTo>
                    <a:lnTo>
                      <a:pt x="771" y="0"/>
                    </a:lnTo>
                    <a:close/>
                  </a:path>
                </a:pathLst>
              </a:custGeom>
              <a:solidFill>
                <a:srgbClr val="FFFFFF"/>
              </a:solidFill>
              <a:ln w="12700" cap="flat">
                <a:noFill/>
                <a:miter lim="400000"/>
              </a:ln>
              <a:effectLst/>
            </p:spPr>
            <p:txBody>
              <a:bodyPr wrap="square" lIns="45719" tIns="45719" rIns="45719" bIns="45719" numCol="1" anchor="ctr">
                <a:noAutofit/>
              </a:bodyPr>
              <a:lstStyle/>
              <a:p>
                <a:pPr defTabSz="457200"/>
                <a:endParaRPr/>
              </a:p>
            </p:txBody>
          </p:sp>
        </p:grpSp>
        <p:grpSp>
          <p:nvGrpSpPr>
            <p:cNvPr id="367" name="Group 18"/>
            <p:cNvGrpSpPr/>
            <p:nvPr/>
          </p:nvGrpSpPr>
          <p:grpSpPr>
            <a:xfrm>
              <a:off x="320058" y="865906"/>
              <a:ext cx="1628455" cy="4758589"/>
              <a:chOff x="2" y="0"/>
              <a:chExt cx="1628454" cy="4758588"/>
            </a:xfrm>
          </p:grpSpPr>
          <p:grpSp>
            <p:nvGrpSpPr>
              <p:cNvPr id="359" name="Graphic 151"/>
              <p:cNvGrpSpPr/>
              <p:nvPr/>
            </p:nvGrpSpPr>
            <p:grpSpPr>
              <a:xfrm>
                <a:off x="2" y="0"/>
                <a:ext cx="1628455" cy="4758590"/>
                <a:chOff x="2" y="1"/>
                <a:chExt cx="1628454" cy="4758588"/>
              </a:xfrm>
            </p:grpSpPr>
            <p:sp>
              <p:nvSpPr>
                <p:cNvPr id="331" name="Freeform: Shape 49"/>
                <p:cNvSpPr/>
                <p:nvPr/>
              </p:nvSpPr>
              <p:spPr>
                <a:xfrm>
                  <a:off x="2" y="4316849"/>
                  <a:ext cx="478942" cy="430757"/>
                </a:xfrm>
                <a:custGeom>
                  <a:avLst/>
                  <a:gdLst/>
                  <a:ahLst/>
                  <a:cxnLst>
                    <a:cxn ang="0">
                      <a:pos x="wd2" y="hd2"/>
                    </a:cxn>
                    <a:cxn ang="5400000">
                      <a:pos x="wd2" y="hd2"/>
                    </a:cxn>
                    <a:cxn ang="10800000">
                      <a:pos x="wd2" y="hd2"/>
                    </a:cxn>
                    <a:cxn ang="16200000">
                      <a:pos x="wd2" y="hd2"/>
                    </a:cxn>
                  </a:cxnLst>
                  <a:rect l="0" t="0" r="r" b="b"/>
                  <a:pathLst>
                    <a:path w="19726" h="19609" extrusionOk="0">
                      <a:moveTo>
                        <a:pt x="19393" y="798"/>
                      </a:moveTo>
                      <a:cubicBezTo>
                        <a:pt x="19765" y="4059"/>
                        <a:pt x="20138" y="11802"/>
                        <a:pt x="18648" y="14247"/>
                      </a:cubicBezTo>
                      <a:cubicBezTo>
                        <a:pt x="18648" y="14247"/>
                        <a:pt x="17159" y="15470"/>
                        <a:pt x="15669" y="15062"/>
                      </a:cubicBezTo>
                      <a:cubicBezTo>
                        <a:pt x="13807" y="14655"/>
                        <a:pt x="13807" y="15470"/>
                        <a:pt x="12690" y="17100"/>
                      </a:cubicBezTo>
                      <a:cubicBezTo>
                        <a:pt x="11945" y="18323"/>
                        <a:pt x="5614" y="19953"/>
                        <a:pt x="3007" y="19545"/>
                      </a:cubicBezTo>
                      <a:cubicBezTo>
                        <a:pt x="-345" y="19138"/>
                        <a:pt x="-1462" y="17100"/>
                        <a:pt x="2634" y="13432"/>
                      </a:cubicBezTo>
                      <a:cubicBezTo>
                        <a:pt x="7476" y="9357"/>
                        <a:pt x="10455" y="5689"/>
                        <a:pt x="11572" y="2021"/>
                      </a:cubicBezTo>
                      <a:cubicBezTo>
                        <a:pt x="12690" y="-1647"/>
                        <a:pt x="19393" y="798"/>
                        <a:pt x="19393" y="798"/>
                      </a:cubicBezTo>
                      <a:close/>
                    </a:path>
                  </a:pathLst>
                </a:custGeom>
                <a:solidFill>
                  <a:srgbClr val="595959"/>
                </a:solidFill>
                <a:ln w="12700" cap="flat">
                  <a:noFill/>
                  <a:miter lim="400000"/>
                </a:ln>
                <a:effectLst/>
              </p:spPr>
              <p:txBody>
                <a:bodyPr wrap="square" lIns="45719" tIns="45719" rIns="45719" bIns="45719" numCol="1" anchor="ctr">
                  <a:noAutofit/>
                </a:bodyPr>
                <a:lstStyle/>
                <a:p>
                  <a:pPr defTabSz="457200"/>
                  <a:endParaRPr/>
                </a:p>
              </p:txBody>
            </p:sp>
            <p:sp>
              <p:nvSpPr>
                <p:cNvPr id="332" name="Freeform: Shape 50"/>
                <p:cNvSpPr/>
                <p:nvPr/>
              </p:nvSpPr>
              <p:spPr>
                <a:xfrm>
                  <a:off x="814453" y="4182200"/>
                  <a:ext cx="393304" cy="576390"/>
                </a:xfrm>
                <a:custGeom>
                  <a:avLst/>
                  <a:gdLst/>
                  <a:ahLst/>
                  <a:cxnLst>
                    <a:cxn ang="0">
                      <a:pos x="wd2" y="hd2"/>
                    </a:cxn>
                    <a:cxn ang="5400000">
                      <a:pos x="wd2" y="hd2"/>
                    </a:cxn>
                    <a:cxn ang="10800000">
                      <a:pos x="wd2" y="hd2"/>
                    </a:cxn>
                    <a:cxn ang="16200000">
                      <a:pos x="wd2" y="hd2"/>
                    </a:cxn>
                  </a:cxnLst>
                  <a:rect l="0" t="0" r="r" b="b"/>
                  <a:pathLst>
                    <a:path w="19175" h="21071" extrusionOk="0">
                      <a:moveTo>
                        <a:pt x="0" y="13091"/>
                      </a:moveTo>
                      <a:cubicBezTo>
                        <a:pt x="0" y="11455"/>
                        <a:pt x="1322" y="10145"/>
                        <a:pt x="0" y="1309"/>
                      </a:cubicBezTo>
                      <a:cubicBezTo>
                        <a:pt x="0" y="327"/>
                        <a:pt x="11021" y="0"/>
                        <a:pt x="11021" y="0"/>
                      </a:cubicBezTo>
                      <a:cubicBezTo>
                        <a:pt x="10580" y="4582"/>
                        <a:pt x="9698" y="8509"/>
                        <a:pt x="15429" y="13745"/>
                      </a:cubicBezTo>
                      <a:cubicBezTo>
                        <a:pt x="18514" y="16364"/>
                        <a:pt x="21600" y="20291"/>
                        <a:pt x="16310" y="20945"/>
                      </a:cubicBezTo>
                      <a:cubicBezTo>
                        <a:pt x="10139" y="21600"/>
                        <a:pt x="5290" y="19636"/>
                        <a:pt x="3527" y="16364"/>
                      </a:cubicBezTo>
                      <a:cubicBezTo>
                        <a:pt x="3527" y="16036"/>
                        <a:pt x="3086" y="16364"/>
                        <a:pt x="3086" y="16364"/>
                      </a:cubicBezTo>
                      <a:cubicBezTo>
                        <a:pt x="3086" y="16364"/>
                        <a:pt x="0" y="16364"/>
                        <a:pt x="0" y="13091"/>
                      </a:cubicBezTo>
                      <a:close/>
                    </a:path>
                  </a:pathLst>
                </a:custGeom>
                <a:solidFill>
                  <a:srgbClr val="595959"/>
                </a:solidFill>
                <a:ln w="12700" cap="flat">
                  <a:noFill/>
                  <a:miter lim="400000"/>
                </a:ln>
                <a:effectLst/>
              </p:spPr>
              <p:txBody>
                <a:bodyPr wrap="square" lIns="45719" tIns="45719" rIns="45719" bIns="45719" numCol="1" anchor="ctr">
                  <a:noAutofit/>
                </a:bodyPr>
                <a:lstStyle/>
                <a:p>
                  <a:pPr defTabSz="457200"/>
                  <a:endParaRPr/>
                </a:p>
              </p:txBody>
            </p:sp>
            <p:sp>
              <p:nvSpPr>
                <p:cNvPr id="333" name="Freeform: Shape 51"/>
                <p:cNvSpPr/>
                <p:nvPr/>
              </p:nvSpPr>
              <p:spPr>
                <a:xfrm>
                  <a:off x="770178" y="1961987"/>
                  <a:ext cx="514460" cy="2577805"/>
                </a:xfrm>
                <a:custGeom>
                  <a:avLst/>
                  <a:gdLst/>
                  <a:ahLst/>
                  <a:cxnLst>
                    <a:cxn ang="0">
                      <a:pos x="wd2" y="hd2"/>
                    </a:cxn>
                    <a:cxn ang="5400000">
                      <a:pos x="wd2" y="hd2"/>
                    </a:cxn>
                    <a:cxn ang="10800000">
                      <a:pos x="wd2" y="hd2"/>
                    </a:cxn>
                    <a:cxn ang="16200000">
                      <a:pos x="wd2" y="hd2"/>
                    </a:cxn>
                  </a:cxnLst>
                  <a:rect l="0" t="0" r="r" b="b"/>
                  <a:pathLst>
                    <a:path w="20830" h="21300" extrusionOk="0">
                      <a:moveTo>
                        <a:pt x="17535" y="0"/>
                      </a:moveTo>
                      <a:cubicBezTo>
                        <a:pt x="19732" y="1184"/>
                        <a:pt x="20830" y="1479"/>
                        <a:pt x="20830" y="3477"/>
                      </a:cubicBezTo>
                      <a:cubicBezTo>
                        <a:pt x="20830" y="5474"/>
                        <a:pt x="17169" y="10430"/>
                        <a:pt x="16437" y="11984"/>
                      </a:cubicBezTo>
                      <a:cubicBezTo>
                        <a:pt x="16071" y="12427"/>
                        <a:pt x="14972" y="20416"/>
                        <a:pt x="14972" y="21008"/>
                      </a:cubicBezTo>
                      <a:cubicBezTo>
                        <a:pt x="14972" y="21600"/>
                        <a:pt x="2891" y="21156"/>
                        <a:pt x="1061" y="20860"/>
                      </a:cubicBezTo>
                      <a:cubicBezTo>
                        <a:pt x="-770" y="20564"/>
                        <a:pt x="-38" y="15164"/>
                        <a:pt x="1793" y="12279"/>
                      </a:cubicBezTo>
                      <a:cubicBezTo>
                        <a:pt x="2525" y="11244"/>
                        <a:pt x="1427" y="6584"/>
                        <a:pt x="1427" y="5770"/>
                      </a:cubicBezTo>
                      <a:cubicBezTo>
                        <a:pt x="1427" y="4956"/>
                        <a:pt x="2891" y="148"/>
                        <a:pt x="2891" y="148"/>
                      </a:cubicBezTo>
                      <a:lnTo>
                        <a:pt x="17535" y="0"/>
                      </a:lnTo>
                      <a:close/>
                    </a:path>
                  </a:pathLst>
                </a:custGeom>
                <a:solidFill>
                  <a:srgbClr val="258CA1"/>
                </a:solidFill>
                <a:ln w="12700" cap="flat">
                  <a:noFill/>
                  <a:miter lim="400000"/>
                </a:ln>
                <a:effectLst/>
              </p:spPr>
              <p:txBody>
                <a:bodyPr wrap="square" lIns="45719" tIns="45719" rIns="45719" bIns="45719" numCol="1" anchor="ctr">
                  <a:noAutofit/>
                </a:bodyPr>
                <a:lstStyle/>
                <a:p>
                  <a:pPr defTabSz="457200"/>
                  <a:endParaRPr/>
                </a:p>
              </p:txBody>
            </p:sp>
            <p:sp>
              <p:nvSpPr>
                <p:cNvPr id="334" name="Freeform: Shape 52"/>
                <p:cNvSpPr/>
                <p:nvPr/>
              </p:nvSpPr>
              <p:spPr>
                <a:xfrm>
                  <a:off x="1049545" y="1935134"/>
                  <a:ext cx="240132" cy="2596218"/>
                </a:xfrm>
                <a:custGeom>
                  <a:avLst/>
                  <a:gdLst/>
                  <a:ahLst/>
                  <a:cxnLst>
                    <a:cxn ang="0">
                      <a:pos x="wd2" y="hd2"/>
                    </a:cxn>
                    <a:cxn ang="5400000">
                      <a:pos x="wd2" y="hd2"/>
                    </a:cxn>
                    <a:cxn ang="10800000">
                      <a:pos x="wd2" y="hd2"/>
                    </a:cxn>
                    <a:cxn ang="16200000">
                      <a:pos x="wd2" y="hd2"/>
                    </a:cxn>
                  </a:cxnLst>
                  <a:rect l="0" t="0" r="r" b="b"/>
                  <a:pathLst>
                    <a:path w="19780" h="21600" extrusionOk="0">
                      <a:moveTo>
                        <a:pt x="4469" y="447"/>
                      </a:moveTo>
                      <a:cubicBezTo>
                        <a:pt x="5959" y="1117"/>
                        <a:pt x="5214" y="9236"/>
                        <a:pt x="2979" y="11843"/>
                      </a:cubicBezTo>
                      <a:lnTo>
                        <a:pt x="0" y="21600"/>
                      </a:lnTo>
                      <a:cubicBezTo>
                        <a:pt x="0" y="21600"/>
                        <a:pt x="11917" y="21526"/>
                        <a:pt x="11173" y="21377"/>
                      </a:cubicBezTo>
                      <a:cubicBezTo>
                        <a:pt x="10427" y="21153"/>
                        <a:pt x="11173" y="13332"/>
                        <a:pt x="12662" y="12364"/>
                      </a:cubicBezTo>
                      <a:cubicBezTo>
                        <a:pt x="14152" y="11470"/>
                        <a:pt x="21600" y="3724"/>
                        <a:pt x="19365" y="2979"/>
                      </a:cubicBezTo>
                      <a:cubicBezTo>
                        <a:pt x="17130" y="2234"/>
                        <a:pt x="13407" y="0"/>
                        <a:pt x="13407" y="0"/>
                      </a:cubicBezTo>
                      <a:lnTo>
                        <a:pt x="4469" y="447"/>
                      </a:lnTo>
                      <a:close/>
                    </a:path>
                  </a:pathLst>
                </a:custGeom>
                <a:solidFill>
                  <a:srgbClr val="258CA1"/>
                </a:solidFill>
                <a:ln w="12700" cap="flat">
                  <a:noFill/>
                  <a:miter lim="400000"/>
                </a:ln>
                <a:effectLst/>
              </p:spPr>
              <p:txBody>
                <a:bodyPr wrap="square" lIns="45719" tIns="45719" rIns="45719" bIns="45719" numCol="1" anchor="ctr">
                  <a:noAutofit/>
                </a:bodyPr>
                <a:lstStyle/>
                <a:p>
                  <a:pPr defTabSz="457200"/>
                  <a:endParaRPr/>
                </a:p>
              </p:txBody>
            </p:sp>
            <p:sp>
              <p:nvSpPr>
                <p:cNvPr id="335" name="Freeform: Shape 53"/>
                <p:cNvSpPr/>
                <p:nvPr/>
              </p:nvSpPr>
              <p:spPr>
                <a:xfrm>
                  <a:off x="172467" y="1926177"/>
                  <a:ext cx="822827" cy="2640985"/>
                </a:xfrm>
                <a:custGeom>
                  <a:avLst/>
                  <a:gdLst/>
                  <a:ahLst/>
                  <a:cxnLst>
                    <a:cxn ang="0">
                      <a:pos x="wd2" y="hd2"/>
                    </a:cxn>
                    <a:cxn ang="5400000">
                      <a:pos x="wd2" y="hd2"/>
                    </a:cxn>
                    <a:cxn ang="10800000">
                      <a:pos x="wd2" y="hd2"/>
                    </a:cxn>
                    <a:cxn ang="16200000">
                      <a:pos x="wd2" y="hd2"/>
                    </a:cxn>
                  </a:cxnLst>
                  <a:rect l="0" t="0" r="r" b="b"/>
                  <a:pathLst>
                    <a:path w="21600" h="21169" extrusionOk="0">
                      <a:moveTo>
                        <a:pt x="8782" y="359"/>
                      </a:moveTo>
                      <a:cubicBezTo>
                        <a:pt x="6646" y="1435"/>
                        <a:pt x="4273" y="11482"/>
                        <a:pt x="4035" y="12558"/>
                      </a:cubicBezTo>
                      <a:cubicBezTo>
                        <a:pt x="3561" y="14567"/>
                        <a:pt x="0" y="21241"/>
                        <a:pt x="0" y="20667"/>
                      </a:cubicBezTo>
                      <a:cubicBezTo>
                        <a:pt x="2611" y="21600"/>
                        <a:pt x="10206" y="20739"/>
                        <a:pt x="9969" y="21169"/>
                      </a:cubicBezTo>
                      <a:cubicBezTo>
                        <a:pt x="13292" y="16074"/>
                        <a:pt x="14242" y="12630"/>
                        <a:pt x="14004" y="13204"/>
                      </a:cubicBezTo>
                      <a:lnTo>
                        <a:pt x="19938" y="4306"/>
                      </a:lnTo>
                      <a:lnTo>
                        <a:pt x="21600" y="0"/>
                      </a:lnTo>
                      <a:lnTo>
                        <a:pt x="8782" y="359"/>
                      </a:lnTo>
                      <a:close/>
                    </a:path>
                  </a:pathLst>
                </a:custGeom>
                <a:solidFill>
                  <a:srgbClr val="258CA1"/>
                </a:solidFill>
                <a:ln w="12700" cap="flat">
                  <a:noFill/>
                  <a:miter lim="400000"/>
                </a:ln>
                <a:effectLst/>
              </p:spPr>
              <p:txBody>
                <a:bodyPr wrap="square" lIns="45719" tIns="45719" rIns="45719" bIns="45719" numCol="1" anchor="ctr">
                  <a:noAutofit/>
                </a:bodyPr>
                <a:lstStyle/>
                <a:p>
                  <a:pPr defTabSz="457200"/>
                  <a:endParaRPr/>
                </a:p>
              </p:txBody>
            </p:sp>
            <p:sp>
              <p:nvSpPr>
                <p:cNvPr id="336" name="Freeform: Shape 54"/>
                <p:cNvSpPr/>
                <p:nvPr/>
              </p:nvSpPr>
              <p:spPr>
                <a:xfrm>
                  <a:off x="615529" y="538548"/>
                  <a:ext cx="398476" cy="684112"/>
                </a:xfrm>
                <a:custGeom>
                  <a:avLst/>
                  <a:gdLst/>
                  <a:ahLst/>
                  <a:cxnLst>
                    <a:cxn ang="0">
                      <a:pos x="wd2" y="hd2"/>
                    </a:cxn>
                    <a:cxn ang="5400000">
                      <a:pos x="wd2" y="hd2"/>
                    </a:cxn>
                    <a:cxn ang="10800000">
                      <a:pos x="wd2" y="hd2"/>
                    </a:cxn>
                    <a:cxn ang="16200000">
                      <a:pos x="wd2" y="hd2"/>
                    </a:cxn>
                  </a:cxnLst>
                  <a:rect l="0" t="0" r="r" b="b"/>
                  <a:pathLst>
                    <a:path w="21153" h="20632" extrusionOk="0">
                      <a:moveTo>
                        <a:pt x="5760" y="0"/>
                      </a:moveTo>
                      <a:lnTo>
                        <a:pt x="4800" y="6210"/>
                      </a:lnTo>
                      <a:lnTo>
                        <a:pt x="0" y="8640"/>
                      </a:lnTo>
                      <a:cubicBezTo>
                        <a:pt x="0" y="8640"/>
                        <a:pt x="7200" y="19710"/>
                        <a:pt x="12000" y="20520"/>
                      </a:cubicBezTo>
                      <a:cubicBezTo>
                        <a:pt x="16800" y="21600"/>
                        <a:pt x="21600" y="14580"/>
                        <a:pt x="21120" y="12690"/>
                      </a:cubicBezTo>
                      <a:cubicBezTo>
                        <a:pt x="21120" y="10800"/>
                        <a:pt x="20160" y="540"/>
                        <a:pt x="20160" y="540"/>
                      </a:cubicBezTo>
                      <a:lnTo>
                        <a:pt x="5760" y="0"/>
                      </a:lnTo>
                      <a:close/>
                    </a:path>
                  </a:pathLst>
                </a:custGeom>
                <a:solidFill>
                  <a:srgbClr val="FAF2E0"/>
                </a:solidFill>
                <a:ln w="12700" cap="flat">
                  <a:noFill/>
                  <a:miter lim="400000"/>
                </a:ln>
                <a:effectLst/>
              </p:spPr>
              <p:txBody>
                <a:bodyPr wrap="square" lIns="45719" tIns="45719" rIns="45719" bIns="45719" numCol="1" anchor="ctr">
                  <a:noAutofit/>
                </a:bodyPr>
                <a:lstStyle/>
                <a:p>
                  <a:pPr defTabSz="457200"/>
                  <a:endParaRPr/>
                </a:p>
              </p:txBody>
            </p:sp>
            <p:sp>
              <p:nvSpPr>
                <p:cNvPr id="337" name="Freeform: Shape 55"/>
                <p:cNvSpPr/>
                <p:nvPr/>
              </p:nvSpPr>
              <p:spPr>
                <a:xfrm>
                  <a:off x="570324" y="744451"/>
                  <a:ext cx="660062" cy="1289157"/>
                </a:xfrm>
                <a:custGeom>
                  <a:avLst/>
                  <a:gdLst/>
                  <a:ahLst/>
                  <a:cxnLst>
                    <a:cxn ang="0">
                      <a:pos x="wd2" y="hd2"/>
                    </a:cxn>
                    <a:cxn ang="5400000">
                      <a:pos x="wd2" y="hd2"/>
                    </a:cxn>
                    <a:cxn ang="10800000">
                      <a:pos x="wd2" y="hd2"/>
                    </a:cxn>
                    <a:cxn ang="16200000">
                      <a:pos x="wd2" y="hd2"/>
                    </a:cxn>
                  </a:cxnLst>
                  <a:rect l="0" t="0" r="r" b="b"/>
                  <a:pathLst>
                    <a:path w="21600" h="21600" extrusionOk="0">
                      <a:moveTo>
                        <a:pt x="14499" y="300"/>
                      </a:moveTo>
                      <a:cubicBezTo>
                        <a:pt x="13907" y="600"/>
                        <a:pt x="10652" y="2250"/>
                        <a:pt x="9173" y="2250"/>
                      </a:cubicBezTo>
                      <a:cubicBezTo>
                        <a:pt x="9173" y="2100"/>
                        <a:pt x="9173" y="2100"/>
                        <a:pt x="9173" y="2100"/>
                      </a:cubicBezTo>
                      <a:cubicBezTo>
                        <a:pt x="7693" y="1950"/>
                        <a:pt x="5030" y="600"/>
                        <a:pt x="4439" y="0"/>
                      </a:cubicBezTo>
                      <a:cubicBezTo>
                        <a:pt x="4142" y="300"/>
                        <a:pt x="296" y="1950"/>
                        <a:pt x="296" y="1950"/>
                      </a:cubicBezTo>
                      <a:lnTo>
                        <a:pt x="0" y="21600"/>
                      </a:lnTo>
                      <a:lnTo>
                        <a:pt x="9764" y="21150"/>
                      </a:lnTo>
                      <a:lnTo>
                        <a:pt x="20712" y="20700"/>
                      </a:lnTo>
                      <a:lnTo>
                        <a:pt x="21600" y="2700"/>
                      </a:lnTo>
                      <a:lnTo>
                        <a:pt x="14499" y="300"/>
                      </a:lnTo>
                      <a:close/>
                    </a:path>
                  </a:pathLst>
                </a:custGeom>
                <a:solidFill>
                  <a:srgbClr val="F2F2F2"/>
                </a:solidFill>
                <a:ln w="12700" cap="flat">
                  <a:noFill/>
                  <a:miter lim="400000"/>
                </a:ln>
                <a:effectLst/>
              </p:spPr>
              <p:txBody>
                <a:bodyPr wrap="square" lIns="45719" tIns="45719" rIns="45719" bIns="45719" numCol="1" anchor="ctr">
                  <a:noAutofit/>
                </a:bodyPr>
                <a:lstStyle/>
                <a:p>
                  <a:pPr defTabSz="457200"/>
                  <a:endParaRPr/>
                </a:p>
              </p:txBody>
            </p:sp>
            <p:grpSp>
              <p:nvGrpSpPr>
                <p:cNvPr id="342" name="Graphic 151"/>
                <p:cNvGrpSpPr/>
                <p:nvPr/>
              </p:nvGrpSpPr>
              <p:grpSpPr>
                <a:xfrm>
                  <a:off x="778285" y="842923"/>
                  <a:ext cx="187799" cy="1058461"/>
                  <a:chOff x="0" y="0"/>
                  <a:chExt cx="187798" cy="1058459"/>
                </a:xfrm>
              </p:grpSpPr>
              <p:sp>
                <p:nvSpPr>
                  <p:cNvPr id="338" name="Freeform: Shape 73"/>
                  <p:cNvSpPr/>
                  <p:nvPr/>
                </p:nvSpPr>
                <p:spPr>
                  <a:xfrm>
                    <a:off x="0" y="0"/>
                    <a:ext cx="72336" cy="8952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21600"/>
                        </a:lnTo>
                        <a:lnTo>
                          <a:pt x="21600" y="0"/>
                        </a:lnTo>
                        <a:lnTo>
                          <a:pt x="0" y="0"/>
                        </a:lnTo>
                        <a:lnTo>
                          <a:pt x="0" y="10801"/>
                        </a:lnTo>
                        <a:close/>
                      </a:path>
                    </a:pathLst>
                  </a:custGeom>
                  <a:solidFill>
                    <a:srgbClr val="258CA1"/>
                  </a:solidFill>
                  <a:ln w="12700" cap="flat">
                    <a:noFill/>
                    <a:miter lim="400000"/>
                  </a:ln>
                  <a:effectLst/>
                </p:spPr>
                <p:txBody>
                  <a:bodyPr wrap="square" lIns="45719" tIns="45719" rIns="45719" bIns="45719" numCol="1" anchor="ctr">
                    <a:noAutofit/>
                  </a:bodyPr>
                  <a:lstStyle/>
                  <a:p>
                    <a:pPr defTabSz="457200"/>
                    <a:endParaRPr/>
                  </a:p>
                </p:txBody>
              </p:sp>
              <p:sp>
                <p:nvSpPr>
                  <p:cNvPr id="339" name="Freeform: Shape 74"/>
                  <p:cNvSpPr/>
                  <p:nvPr/>
                </p:nvSpPr>
                <p:spPr>
                  <a:xfrm>
                    <a:off x="11809" y="80576"/>
                    <a:ext cx="90421" cy="975826"/>
                  </a:xfrm>
                  <a:custGeom>
                    <a:avLst/>
                    <a:gdLst/>
                    <a:ahLst/>
                    <a:cxnLst>
                      <a:cxn ang="0">
                        <a:pos x="wd2" y="hd2"/>
                      </a:cxn>
                      <a:cxn ang="5400000">
                        <a:pos x="wd2" y="hd2"/>
                      </a:cxn>
                      <a:cxn ang="10800000">
                        <a:pos x="wd2" y="hd2"/>
                      </a:cxn>
                      <a:cxn ang="16200000">
                        <a:pos x="wd2" y="hd2"/>
                      </a:cxn>
                    </a:cxnLst>
                    <a:rect l="0" t="0" r="r" b="b"/>
                    <a:pathLst>
                      <a:path w="21600" h="21600" extrusionOk="0">
                        <a:moveTo>
                          <a:pt x="6481" y="0"/>
                        </a:moveTo>
                        <a:lnTo>
                          <a:pt x="0" y="20014"/>
                        </a:lnTo>
                        <a:lnTo>
                          <a:pt x="21600" y="21600"/>
                        </a:lnTo>
                        <a:lnTo>
                          <a:pt x="15121" y="0"/>
                        </a:lnTo>
                        <a:close/>
                      </a:path>
                    </a:pathLst>
                  </a:custGeom>
                  <a:solidFill>
                    <a:srgbClr val="258CA1"/>
                  </a:solidFill>
                  <a:ln w="12700" cap="flat">
                    <a:noFill/>
                    <a:miter lim="400000"/>
                  </a:ln>
                  <a:effectLst/>
                </p:spPr>
                <p:txBody>
                  <a:bodyPr wrap="square" lIns="45719" tIns="45719" rIns="45719" bIns="45719" numCol="1" anchor="ctr">
                    <a:noAutofit/>
                  </a:bodyPr>
                  <a:lstStyle/>
                  <a:p>
                    <a:pPr defTabSz="457200"/>
                    <a:endParaRPr/>
                  </a:p>
                </p:txBody>
              </p:sp>
              <p:sp>
                <p:nvSpPr>
                  <p:cNvPr id="340" name="Freeform: Shape 75"/>
                  <p:cNvSpPr/>
                  <p:nvPr/>
                </p:nvSpPr>
                <p:spPr>
                  <a:xfrm>
                    <a:off x="72335" y="0"/>
                    <a:ext cx="63300" cy="89525"/>
                  </a:xfrm>
                  <a:custGeom>
                    <a:avLst/>
                    <a:gdLst/>
                    <a:ahLst/>
                    <a:cxnLst>
                      <a:cxn ang="0">
                        <a:pos x="wd2" y="hd2"/>
                      </a:cxn>
                      <a:cxn ang="5400000">
                        <a:pos x="wd2" y="hd2"/>
                      </a:cxn>
                      <a:cxn ang="10800000">
                        <a:pos x="wd2" y="hd2"/>
                      </a:cxn>
                      <a:cxn ang="16200000">
                        <a:pos x="wd2" y="hd2"/>
                      </a:cxn>
                    </a:cxnLst>
                    <a:rect l="0" t="0" r="r" b="b"/>
                    <a:pathLst>
                      <a:path w="21600" h="21600" extrusionOk="0">
                        <a:moveTo>
                          <a:pt x="9255" y="21600"/>
                        </a:moveTo>
                        <a:lnTo>
                          <a:pt x="0" y="21600"/>
                        </a:lnTo>
                        <a:lnTo>
                          <a:pt x="0" y="0"/>
                        </a:lnTo>
                        <a:lnTo>
                          <a:pt x="21600" y="0"/>
                        </a:lnTo>
                        <a:lnTo>
                          <a:pt x="21600" y="10801"/>
                        </a:lnTo>
                        <a:close/>
                      </a:path>
                    </a:pathLst>
                  </a:custGeom>
                  <a:solidFill>
                    <a:srgbClr val="258CA1"/>
                  </a:solidFill>
                  <a:ln w="12700" cap="flat">
                    <a:noFill/>
                    <a:miter lim="400000"/>
                  </a:ln>
                  <a:effectLst/>
                </p:spPr>
                <p:txBody>
                  <a:bodyPr wrap="square" lIns="45719" tIns="45719" rIns="45719" bIns="45719" numCol="1" anchor="ctr">
                    <a:noAutofit/>
                  </a:bodyPr>
                  <a:lstStyle/>
                  <a:p>
                    <a:pPr defTabSz="457200"/>
                    <a:endParaRPr/>
                  </a:p>
                </p:txBody>
              </p:sp>
              <p:sp>
                <p:nvSpPr>
                  <p:cNvPr id="341" name="Freeform: Shape 76"/>
                  <p:cNvSpPr/>
                  <p:nvPr/>
                </p:nvSpPr>
                <p:spPr>
                  <a:xfrm>
                    <a:off x="66545" y="82635"/>
                    <a:ext cx="121254" cy="975825"/>
                  </a:xfrm>
                  <a:custGeom>
                    <a:avLst/>
                    <a:gdLst/>
                    <a:ahLst/>
                    <a:cxnLst>
                      <a:cxn ang="0">
                        <a:pos x="wd2" y="hd2"/>
                      </a:cxn>
                      <a:cxn ang="5400000">
                        <a:pos x="wd2" y="hd2"/>
                      </a:cxn>
                      <a:cxn ang="10800000">
                        <a:pos x="wd2" y="hd2"/>
                      </a:cxn>
                      <a:cxn ang="16200000">
                        <a:pos x="wd2" y="hd2"/>
                      </a:cxn>
                    </a:cxnLst>
                    <a:rect l="0" t="0" r="r" b="b"/>
                    <a:pathLst>
                      <a:path w="21600" h="21600" extrusionOk="0">
                        <a:moveTo>
                          <a:pt x="6646" y="0"/>
                        </a:moveTo>
                        <a:lnTo>
                          <a:pt x="21600" y="19816"/>
                        </a:lnTo>
                        <a:lnTo>
                          <a:pt x="4984" y="21600"/>
                        </a:lnTo>
                        <a:lnTo>
                          <a:pt x="0" y="0"/>
                        </a:lnTo>
                        <a:close/>
                      </a:path>
                    </a:pathLst>
                  </a:custGeom>
                  <a:solidFill>
                    <a:srgbClr val="258CA1"/>
                  </a:solidFill>
                  <a:ln w="12700" cap="flat">
                    <a:noFill/>
                    <a:miter lim="400000"/>
                  </a:ln>
                  <a:effectLst/>
                </p:spPr>
                <p:txBody>
                  <a:bodyPr wrap="square" lIns="45719" tIns="45719" rIns="45719" bIns="45719" numCol="1" anchor="ctr">
                    <a:noAutofit/>
                  </a:bodyPr>
                  <a:lstStyle/>
                  <a:p>
                    <a:pPr defTabSz="457200"/>
                    <a:endParaRPr/>
                  </a:p>
                </p:txBody>
              </p:sp>
            </p:grpSp>
            <p:sp>
              <p:nvSpPr>
                <p:cNvPr id="343" name="Freeform: Shape 57"/>
                <p:cNvSpPr/>
                <p:nvPr/>
              </p:nvSpPr>
              <p:spPr>
                <a:xfrm>
                  <a:off x="256679" y="798165"/>
                  <a:ext cx="539691" cy="1745738"/>
                </a:xfrm>
                <a:custGeom>
                  <a:avLst/>
                  <a:gdLst/>
                  <a:ahLst/>
                  <a:cxnLst>
                    <a:cxn ang="0">
                      <a:pos x="wd2" y="hd2"/>
                    </a:cxn>
                    <a:cxn ang="5400000">
                      <a:pos x="wd2" y="hd2"/>
                    </a:cxn>
                    <a:cxn ang="10800000">
                      <a:pos x="wd2" y="hd2"/>
                    </a:cxn>
                    <a:cxn ang="16200000">
                      <a:pos x="wd2" y="hd2"/>
                    </a:cxn>
                  </a:cxnLst>
                  <a:rect l="0" t="0" r="r" b="b"/>
                  <a:pathLst>
                    <a:path w="21135" h="21600" extrusionOk="0">
                      <a:moveTo>
                        <a:pt x="21135" y="21600"/>
                      </a:moveTo>
                      <a:cubicBezTo>
                        <a:pt x="21135" y="21600"/>
                        <a:pt x="2722" y="20492"/>
                        <a:pt x="2722" y="20271"/>
                      </a:cubicBezTo>
                      <a:cubicBezTo>
                        <a:pt x="2722" y="17058"/>
                        <a:pt x="6263" y="13182"/>
                        <a:pt x="6617" y="11631"/>
                      </a:cubicBezTo>
                      <a:cubicBezTo>
                        <a:pt x="6617" y="10523"/>
                        <a:pt x="6971" y="7643"/>
                        <a:pt x="6263" y="7200"/>
                      </a:cubicBezTo>
                      <a:cubicBezTo>
                        <a:pt x="5555" y="6757"/>
                        <a:pt x="597" y="4985"/>
                        <a:pt x="597" y="4985"/>
                      </a:cubicBezTo>
                      <a:cubicBezTo>
                        <a:pt x="597" y="4985"/>
                        <a:pt x="-465" y="3545"/>
                        <a:pt x="243" y="2437"/>
                      </a:cubicBezTo>
                      <a:cubicBezTo>
                        <a:pt x="597" y="1994"/>
                        <a:pt x="1660" y="1329"/>
                        <a:pt x="3076" y="1219"/>
                      </a:cubicBezTo>
                      <a:cubicBezTo>
                        <a:pt x="7325" y="997"/>
                        <a:pt x="6971" y="997"/>
                        <a:pt x="14407" y="0"/>
                      </a:cubicBezTo>
                      <a:cubicBezTo>
                        <a:pt x="14407" y="0"/>
                        <a:pt x="12991" y="2769"/>
                        <a:pt x="14407" y="3545"/>
                      </a:cubicBezTo>
                      <a:cubicBezTo>
                        <a:pt x="15824" y="4320"/>
                        <a:pt x="18656" y="8972"/>
                        <a:pt x="19365" y="9858"/>
                      </a:cubicBezTo>
                      <a:cubicBezTo>
                        <a:pt x="20781" y="10745"/>
                        <a:pt x="21135" y="21600"/>
                        <a:pt x="21135" y="21600"/>
                      </a:cubicBezTo>
                      <a:close/>
                    </a:path>
                  </a:pathLst>
                </a:custGeom>
                <a:solidFill>
                  <a:srgbClr val="1C6979"/>
                </a:solidFill>
                <a:ln w="12700" cap="flat">
                  <a:noFill/>
                  <a:miter lim="400000"/>
                </a:ln>
                <a:effectLst/>
              </p:spPr>
              <p:txBody>
                <a:bodyPr wrap="square" lIns="45719" tIns="45719" rIns="45719" bIns="45719" numCol="1" anchor="ctr">
                  <a:noAutofit/>
                </a:bodyPr>
                <a:lstStyle/>
                <a:p>
                  <a:pPr defTabSz="457200"/>
                  <a:endParaRPr/>
                </a:p>
              </p:txBody>
            </p:sp>
            <p:sp>
              <p:nvSpPr>
                <p:cNvPr id="344" name="Freeform: Shape 58"/>
                <p:cNvSpPr/>
                <p:nvPr/>
              </p:nvSpPr>
              <p:spPr>
                <a:xfrm>
                  <a:off x="1076666" y="807122"/>
                  <a:ext cx="343597" cy="1333925"/>
                </a:xfrm>
                <a:custGeom>
                  <a:avLst/>
                  <a:gdLst/>
                  <a:ahLst/>
                  <a:cxnLst>
                    <a:cxn ang="0">
                      <a:pos x="wd2" y="hd2"/>
                    </a:cxn>
                    <a:cxn ang="5400000">
                      <a:pos x="wd2" y="hd2"/>
                    </a:cxn>
                    <a:cxn ang="10800000">
                      <a:pos x="wd2" y="hd2"/>
                    </a:cxn>
                    <a:cxn ang="16200000">
                      <a:pos x="wd2" y="hd2"/>
                    </a:cxn>
                  </a:cxnLst>
                  <a:rect l="0" t="0" r="r" b="b"/>
                  <a:pathLst>
                    <a:path w="21600" h="21600" extrusionOk="0">
                      <a:moveTo>
                        <a:pt x="8527" y="20875"/>
                      </a:moveTo>
                      <a:lnTo>
                        <a:pt x="0" y="12177"/>
                      </a:lnTo>
                      <a:cubicBezTo>
                        <a:pt x="0" y="12177"/>
                        <a:pt x="569" y="8988"/>
                        <a:pt x="1705" y="2319"/>
                      </a:cubicBezTo>
                      <a:lnTo>
                        <a:pt x="0" y="0"/>
                      </a:lnTo>
                      <a:cubicBezTo>
                        <a:pt x="10800" y="1305"/>
                        <a:pt x="10232" y="1305"/>
                        <a:pt x="17053" y="1885"/>
                      </a:cubicBezTo>
                      <a:cubicBezTo>
                        <a:pt x="19326" y="2030"/>
                        <a:pt x="18189" y="3769"/>
                        <a:pt x="18189" y="3769"/>
                      </a:cubicBezTo>
                      <a:cubicBezTo>
                        <a:pt x="18189" y="3769"/>
                        <a:pt x="14779" y="8553"/>
                        <a:pt x="13642" y="9133"/>
                      </a:cubicBezTo>
                      <a:cubicBezTo>
                        <a:pt x="13073" y="9713"/>
                        <a:pt x="12505" y="13047"/>
                        <a:pt x="13073" y="14497"/>
                      </a:cubicBezTo>
                      <a:cubicBezTo>
                        <a:pt x="13073" y="15366"/>
                        <a:pt x="21600" y="18556"/>
                        <a:pt x="21600" y="21600"/>
                      </a:cubicBezTo>
                      <a:lnTo>
                        <a:pt x="8527" y="20875"/>
                      </a:lnTo>
                      <a:close/>
                    </a:path>
                  </a:pathLst>
                </a:custGeom>
                <a:solidFill>
                  <a:srgbClr val="1C6979"/>
                </a:solidFill>
                <a:ln w="12700" cap="flat">
                  <a:noFill/>
                  <a:miter lim="400000"/>
                </a:ln>
                <a:effectLst/>
              </p:spPr>
              <p:txBody>
                <a:bodyPr wrap="square" lIns="45719" tIns="45719" rIns="45719" bIns="45719" numCol="1" anchor="ctr">
                  <a:noAutofit/>
                </a:bodyPr>
                <a:lstStyle/>
                <a:p>
                  <a:pPr defTabSz="457200"/>
                  <a:endParaRPr/>
                </a:p>
              </p:txBody>
            </p:sp>
            <p:sp>
              <p:nvSpPr>
                <p:cNvPr id="345" name="Freeform: Shape 59"/>
                <p:cNvSpPr/>
                <p:nvPr/>
              </p:nvSpPr>
              <p:spPr>
                <a:xfrm>
                  <a:off x="488941" y="752625"/>
                  <a:ext cx="235093" cy="806497"/>
                </a:xfrm>
                <a:custGeom>
                  <a:avLst/>
                  <a:gdLst/>
                  <a:ahLst/>
                  <a:cxnLst>
                    <a:cxn ang="0">
                      <a:pos x="wd2" y="hd2"/>
                    </a:cxn>
                    <a:cxn ang="5400000">
                      <a:pos x="wd2" y="hd2"/>
                    </a:cxn>
                    <a:cxn ang="10800000">
                      <a:pos x="wd2" y="hd2"/>
                    </a:cxn>
                    <a:cxn ang="16200000">
                      <a:pos x="wd2" y="hd2"/>
                    </a:cxn>
                  </a:cxnLst>
                  <a:rect l="0" t="0" r="r" b="b"/>
                  <a:pathLst>
                    <a:path w="21600" h="21383" extrusionOk="0">
                      <a:moveTo>
                        <a:pt x="18277" y="20"/>
                      </a:moveTo>
                      <a:cubicBezTo>
                        <a:pt x="18277" y="-217"/>
                        <a:pt x="6646" y="1682"/>
                        <a:pt x="6646" y="1682"/>
                      </a:cubicBezTo>
                      <a:lnTo>
                        <a:pt x="3323" y="4530"/>
                      </a:lnTo>
                      <a:lnTo>
                        <a:pt x="11631" y="5242"/>
                      </a:lnTo>
                      <a:lnTo>
                        <a:pt x="0" y="7141"/>
                      </a:lnTo>
                      <a:lnTo>
                        <a:pt x="21600" y="21383"/>
                      </a:lnTo>
                      <a:cubicBezTo>
                        <a:pt x="21600" y="21383"/>
                        <a:pt x="16615" y="5717"/>
                        <a:pt x="14954" y="3818"/>
                      </a:cubicBezTo>
                      <a:cubicBezTo>
                        <a:pt x="14124" y="1207"/>
                        <a:pt x="18277" y="20"/>
                        <a:pt x="18277" y="20"/>
                      </a:cubicBezTo>
                      <a:close/>
                    </a:path>
                  </a:pathLst>
                </a:custGeom>
                <a:solidFill>
                  <a:srgbClr val="258CA1"/>
                </a:solidFill>
                <a:ln w="12700" cap="flat">
                  <a:noFill/>
                  <a:miter lim="400000"/>
                </a:ln>
                <a:effectLst/>
              </p:spPr>
              <p:txBody>
                <a:bodyPr wrap="square" lIns="45719" tIns="45719" rIns="45719" bIns="45719" numCol="1" anchor="ctr">
                  <a:noAutofit/>
                </a:bodyPr>
                <a:lstStyle/>
                <a:p>
                  <a:pPr defTabSz="457200"/>
                  <a:endParaRPr/>
                </a:p>
              </p:txBody>
            </p:sp>
            <p:sp>
              <p:nvSpPr>
                <p:cNvPr id="346" name="Freeform: Shape 60"/>
                <p:cNvSpPr/>
                <p:nvPr/>
              </p:nvSpPr>
              <p:spPr>
                <a:xfrm>
                  <a:off x="1031461" y="762355"/>
                  <a:ext cx="171804" cy="8057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37" y="0"/>
                        <a:pt x="18189" y="2640"/>
                        <a:pt x="18189" y="2640"/>
                      </a:cubicBezTo>
                      <a:lnTo>
                        <a:pt x="21600" y="4800"/>
                      </a:lnTo>
                      <a:lnTo>
                        <a:pt x="10232" y="5040"/>
                      </a:lnTo>
                      <a:lnTo>
                        <a:pt x="21600" y="6240"/>
                      </a:lnTo>
                      <a:lnTo>
                        <a:pt x="4547" y="21600"/>
                      </a:lnTo>
                      <a:cubicBezTo>
                        <a:pt x="4547" y="21600"/>
                        <a:pt x="2274" y="5280"/>
                        <a:pt x="3410" y="3360"/>
                      </a:cubicBezTo>
                      <a:cubicBezTo>
                        <a:pt x="5685" y="1200"/>
                        <a:pt x="0" y="0"/>
                        <a:pt x="0" y="0"/>
                      </a:cubicBezTo>
                      <a:close/>
                    </a:path>
                  </a:pathLst>
                </a:custGeom>
                <a:solidFill>
                  <a:srgbClr val="258CA1"/>
                </a:solidFill>
                <a:ln w="12700" cap="flat">
                  <a:noFill/>
                  <a:miter lim="400000"/>
                </a:ln>
                <a:effectLst/>
              </p:spPr>
              <p:txBody>
                <a:bodyPr wrap="square" lIns="45719" tIns="45719" rIns="45719" bIns="45719" numCol="1" anchor="ctr">
                  <a:noAutofit/>
                </a:bodyPr>
                <a:lstStyle/>
                <a:p>
                  <a:pPr defTabSz="457200"/>
                  <a:endParaRPr/>
                </a:p>
              </p:txBody>
            </p:sp>
            <p:sp>
              <p:nvSpPr>
                <p:cNvPr id="347" name="Freeform: Shape 61"/>
                <p:cNvSpPr/>
                <p:nvPr/>
              </p:nvSpPr>
              <p:spPr>
                <a:xfrm>
                  <a:off x="362353" y="1935134"/>
                  <a:ext cx="217009" cy="1880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228"/>
                      </a:lnTo>
                      <a:lnTo>
                        <a:pt x="0" y="21600"/>
                      </a:lnTo>
                      <a:lnTo>
                        <a:pt x="21600" y="15429"/>
                      </a:lnTo>
                      <a:close/>
                    </a:path>
                  </a:pathLst>
                </a:custGeom>
                <a:solidFill>
                  <a:srgbClr val="258CA1"/>
                </a:solidFill>
                <a:ln w="12700" cap="flat">
                  <a:noFill/>
                  <a:miter lim="400000"/>
                </a:ln>
                <a:effectLst/>
              </p:spPr>
              <p:txBody>
                <a:bodyPr wrap="square" lIns="45719" tIns="45719" rIns="45719" bIns="45719" numCol="1" anchor="ctr">
                  <a:noAutofit/>
                </a:bodyPr>
                <a:lstStyle/>
                <a:p>
                  <a:pPr defTabSz="457200"/>
                  <a:endParaRPr/>
                </a:p>
              </p:txBody>
            </p:sp>
            <p:sp>
              <p:nvSpPr>
                <p:cNvPr id="348" name="Freeform: Shape 62"/>
                <p:cNvSpPr/>
                <p:nvPr/>
              </p:nvSpPr>
              <p:spPr>
                <a:xfrm>
                  <a:off x="561079" y="110338"/>
                  <a:ext cx="488467" cy="607251"/>
                </a:xfrm>
                <a:custGeom>
                  <a:avLst/>
                  <a:gdLst/>
                  <a:ahLst/>
                  <a:cxnLst>
                    <a:cxn ang="0">
                      <a:pos x="wd2" y="hd2"/>
                    </a:cxn>
                    <a:cxn ang="5400000">
                      <a:pos x="wd2" y="hd2"/>
                    </a:cxn>
                    <a:cxn ang="10800000">
                      <a:pos x="wd2" y="hd2"/>
                    </a:cxn>
                    <a:cxn ang="16200000">
                      <a:pos x="wd2" y="hd2"/>
                    </a:cxn>
                  </a:cxnLst>
                  <a:rect l="0" t="0" r="r" b="b"/>
                  <a:pathLst>
                    <a:path w="20837" h="20636" extrusionOk="0">
                      <a:moveTo>
                        <a:pt x="20837" y="9684"/>
                      </a:moveTo>
                      <a:cubicBezTo>
                        <a:pt x="20451" y="7858"/>
                        <a:pt x="20451" y="6642"/>
                        <a:pt x="18908" y="6642"/>
                      </a:cubicBezTo>
                      <a:cubicBezTo>
                        <a:pt x="17751" y="2382"/>
                        <a:pt x="16208" y="-964"/>
                        <a:pt x="8494" y="253"/>
                      </a:cubicBezTo>
                      <a:cubicBezTo>
                        <a:pt x="7337" y="557"/>
                        <a:pt x="6180" y="557"/>
                        <a:pt x="5408" y="861"/>
                      </a:cubicBezTo>
                      <a:cubicBezTo>
                        <a:pt x="5408" y="861"/>
                        <a:pt x="5408" y="861"/>
                        <a:pt x="5408" y="861"/>
                      </a:cubicBezTo>
                      <a:cubicBezTo>
                        <a:pt x="394" y="2382"/>
                        <a:pt x="8" y="4816"/>
                        <a:pt x="779" y="8467"/>
                      </a:cubicBezTo>
                      <a:cubicBezTo>
                        <a:pt x="779" y="8467"/>
                        <a:pt x="779" y="9075"/>
                        <a:pt x="779" y="9075"/>
                      </a:cubicBezTo>
                      <a:cubicBezTo>
                        <a:pt x="-763" y="9380"/>
                        <a:pt x="394" y="10292"/>
                        <a:pt x="779" y="12118"/>
                      </a:cubicBezTo>
                      <a:cubicBezTo>
                        <a:pt x="1165" y="13639"/>
                        <a:pt x="2708" y="14856"/>
                        <a:pt x="3094" y="15160"/>
                      </a:cubicBezTo>
                      <a:cubicBezTo>
                        <a:pt x="3865" y="16377"/>
                        <a:pt x="4637" y="17290"/>
                        <a:pt x="5408" y="18202"/>
                      </a:cubicBezTo>
                      <a:cubicBezTo>
                        <a:pt x="5408" y="18202"/>
                        <a:pt x="5408" y="18202"/>
                        <a:pt x="5794" y="18507"/>
                      </a:cubicBezTo>
                      <a:cubicBezTo>
                        <a:pt x="5794" y="18811"/>
                        <a:pt x="6180" y="18811"/>
                        <a:pt x="6180" y="18811"/>
                      </a:cubicBezTo>
                      <a:cubicBezTo>
                        <a:pt x="6180" y="18811"/>
                        <a:pt x="6565" y="19115"/>
                        <a:pt x="6565" y="19115"/>
                      </a:cubicBezTo>
                      <a:cubicBezTo>
                        <a:pt x="6565" y="19115"/>
                        <a:pt x="6951" y="19419"/>
                        <a:pt x="6951" y="19419"/>
                      </a:cubicBezTo>
                      <a:cubicBezTo>
                        <a:pt x="7337" y="19723"/>
                        <a:pt x="7722" y="19723"/>
                        <a:pt x="8108" y="20028"/>
                      </a:cubicBezTo>
                      <a:cubicBezTo>
                        <a:pt x="8108" y="20028"/>
                        <a:pt x="8108" y="20028"/>
                        <a:pt x="8108" y="20028"/>
                      </a:cubicBezTo>
                      <a:cubicBezTo>
                        <a:pt x="10037" y="20332"/>
                        <a:pt x="11579" y="20636"/>
                        <a:pt x="12737" y="20636"/>
                      </a:cubicBezTo>
                      <a:cubicBezTo>
                        <a:pt x="16594" y="20332"/>
                        <a:pt x="18523" y="16073"/>
                        <a:pt x="18908" y="12118"/>
                      </a:cubicBezTo>
                      <a:cubicBezTo>
                        <a:pt x="20066" y="11509"/>
                        <a:pt x="20837" y="10901"/>
                        <a:pt x="20837" y="9684"/>
                      </a:cubicBezTo>
                      <a:close/>
                    </a:path>
                  </a:pathLst>
                </a:custGeom>
                <a:solidFill>
                  <a:srgbClr val="FAF2E0"/>
                </a:solidFill>
                <a:ln w="12700" cap="flat">
                  <a:noFill/>
                  <a:miter lim="400000"/>
                </a:ln>
                <a:effectLst/>
              </p:spPr>
              <p:txBody>
                <a:bodyPr wrap="square" lIns="45719" tIns="45719" rIns="45719" bIns="45719" numCol="1" anchor="ctr">
                  <a:noAutofit/>
                </a:bodyPr>
                <a:lstStyle/>
                <a:p>
                  <a:pPr defTabSz="457200"/>
                  <a:endParaRPr/>
                </a:p>
              </p:txBody>
            </p:sp>
            <p:sp>
              <p:nvSpPr>
                <p:cNvPr id="349" name="Freeform: Shape 63"/>
                <p:cNvSpPr/>
                <p:nvPr/>
              </p:nvSpPr>
              <p:spPr>
                <a:xfrm>
                  <a:off x="530607" y="46158"/>
                  <a:ext cx="238642" cy="331247"/>
                </a:xfrm>
                <a:custGeom>
                  <a:avLst/>
                  <a:gdLst/>
                  <a:ahLst/>
                  <a:cxnLst>
                    <a:cxn ang="0">
                      <a:pos x="wd2" y="hd2"/>
                    </a:cxn>
                    <a:cxn ang="5400000">
                      <a:pos x="wd2" y="hd2"/>
                    </a:cxn>
                    <a:cxn ang="10800000">
                      <a:pos x="wd2" y="hd2"/>
                    </a:cxn>
                    <a:cxn ang="16200000">
                      <a:pos x="wd2" y="hd2"/>
                    </a:cxn>
                  </a:cxnLst>
                  <a:rect l="0" t="0" r="r" b="b"/>
                  <a:pathLst>
                    <a:path w="21114" h="21600" extrusionOk="0">
                      <a:moveTo>
                        <a:pt x="14714" y="4670"/>
                      </a:moveTo>
                      <a:lnTo>
                        <a:pt x="14714" y="4087"/>
                      </a:lnTo>
                      <a:cubicBezTo>
                        <a:pt x="14714" y="4087"/>
                        <a:pt x="18714" y="1752"/>
                        <a:pt x="17914" y="1752"/>
                      </a:cubicBezTo>
                      <a:cubicBezTo>
                        <a:pt x="17114" y="1752"/>
                        <a:pt x="15514" y="1168"/>
                        <a:pt x="15514" y="2919"/>
                      </a:cubicBezTo>
                      <a:lnTo>
                        <a:pt x="16314" y="0"/>
                      </a:lnTo>
                      <a:lnTo>
                        <a:pt x="7514" y="2919"/>
                      </a:lnTo>
                      <a:cubicBezTo>
                        <a:pt x="7514" y="2919"/>
                        <a:pt x="5114" y="2919"/>
                        <a:pt x="4314" y="4087"/>
                      </a:cubicBezTo>
                      <a:cubicBezTo>
                        <a:pt x="2714" y="5838"/>
                        <a:pt x="1914" y="6422"/>
                        <a:pt x="1914" y="6422"/>
                      </a:cubicBezTo>
                      <a:cubicBezTo>
                        <a:pt x="1914" y="6422"/>
                        <a:pt x="1914" y="7589"/>
                        <a:pt x="1914" y="5838"/>
                      </a:cubicBezTo>
                      <a:cubicBezTo>
                        <a:pt x="314" y="6422"/>
                        <a:pt x="-486" y="10508"/>
                        <a:pt x="314" y="13427"/>
                      </a:cubicBezTo>
                      <a:cubicBezTo>
                        <a:pt x="314" y="14011"/>
                        <a:pt x="314" y="15178"/>
                        <a:pt x="314" y="16346"/>
                      </a:cubicBezTo>
                      <a:cubicBezTo>
                        <a:pt x="1114" y="20432"/>
                        <a:pt x="2714" y="21600"/>
                        <a:pt x="2714" y="21600"/>
                      </a:cubicBezTo>
                      <a:lnTo>
                        <a:pt x="5114" y="21600"/>
                      </a:lnTo>
                      <a:cubicBezTo>
                        <a:pt x="5114" y="21600"/>
                        <a:pt x="1914" y="15762"/>
                        <a:pt x="6714" y="12260"/>
                      </a:cubicBezTo>
                      <a:cubicBezTo>
                        <a:pt x="10714" y="8757"/>
                        <a:pt x="21114" y="8757"/>
                        <a:pt x="21114" y="8757"/>
                      </a:cubicBezTo>
                      <a:lnTo>
                        <a:pt x="14714" y="4670"/>
                      </a:lnTo>
                      <a:close/>
                    </a:path>
                  </a:pathLst>
                </a:custGeom>
                <a:solidFill>
                  <a:srgbClr val="595959"/>
                </a:solidFill>
                <a:ln w="12700" cap="flat">
                  <a:noFill/>
                  <a:miter lim="400000"/>
                </a:ln>
                <a:effectLst/>
              </p:spPr>
              <p:txBody>
                <a:bodyPr wrap="square" lIns="45719" tIns="45719" rIns="45719" bIns="45719" numCol="1" anchor="ctr">
                  <a:noAutofit/>
                </a:bodyPr>
                <a:lstStyle/>
                <a:p>
                  <a:pPr defTabSz="457200"/>
                  <a:endParaRPr/>
                </a:p>
              </p:txBody>
            </p:sp>
            <p:sp>
              <p:nvSpPr>
                <p:cNvPr id="350" name="Freeform: Shape 64"/>
                <p:cNvSpPr/>
                <p:nvPr/>
              </p:nvSpPr>
              <p:spPr>
                <a:xfrm>
                  <a:off x="877742" y="726546"/>
                  <a:ext cx="180841" cy="214860"/>
                </a:xfrm>
                <a:custGeom>
                  <a:avLst/>
                  <a:gdLst/>
                  <a:ahLst/>
                  <a:cxnLst>
                    <a:cxn ang="0">
                      <a:pos x="wd2" y="hd2"/>
                    </a:cxn>
                    <a:cxn ang="5400000">
                      <a:pos x="wd2" y="hd2"/>
                    </a:cxn>
                    <a:cxn ang="10800000">
                      <a:pos x="wd2" y="hd2"/>
                    </a:cxn>
                    <a:cxn ang="16200000">
                      <a:pos x="wd2" y="hd2"/>
                    </a:cxn>
                  </a:cxnLst>
                  <a:rect l="0" t="0" r="r" b="b"/>
                  <a:pathLst>
                    <a:path w="21600" h="21600" extrusionOk="0">
                      <a:moveTo>
                        <a:pt x="0" y="11700"/>
                      </a:moveTo>
                      <a:lnTo>
                        <a:pt x="9721" y="21600"/>
                      </a:lnTo>
                      <a:lnTo>
                        <a:pt x="21600" y="4500"/>
                      </a:lnTo>
                      <a:lnTo>
                        <a:pt x="16201" y="0"/>
                      </a:lnTo>
                      <a:close/>
                    </a:path>
                  </a:pathLst>
                </a:custGeom>
                <a:solidFill>
                  <a:srgbClr val="67C8DC"/>
                </a:solidFill>
                <a:ln w="12700" cap="flat">
                  <a:noFill/>
                  <a:miter lim="400000"/>
                </a:ln>
                <a:effectLst/>
              </p:spPr>
              <p:txBody>
                <a:bodyPr wrap="square" lIns="45719" tIns="45719" rIns="45719" bIns="45719" numCol="1" anchor="ctr">
                  <a:noAutofit/>
                </a:bodyPr>
                <a:lstStyle/>
                <a:p>
                  <a:pPr defTabSz="457200"/>
                  <a:endParaRPr/>
                </a:p>
              </p:txBody>
            </p:sp>
            <p:sp>
              <p:nvSpPr>
                <p:cNvPr id="351" name="Freeform: Shape 65"/>
                <p:cNvSpPr/>
                <p:nvPr/>
              </p:nvSpPr>
              <p:spPr>
                <a:xfrm>
                  <a:off x="651697" y="735493"/>
                  <a:ext cx="171804" cy="205913"/>
                </a:xfrm>
                <a:custGeom>
                  <a:avLst/>
                  <a:gdLst/>
                  <a:ahLst/>
                  <a:cxnLst>
                    <a:cxn ang="0">
                      <a:pos x="wd2" y="hd2"/>
                    </a:cxn>
                    <a:cxn ang="5400000">
                      <a:pos x="wd2" y="hd2"/>
                    </a:cxn>
                    <a:cxn ang="10800000">
                      <a:pos x="wd2" y="hd2"/>
                    </a:cxn>
                    <a:cxn ang="16200000">
                      <a:pos x="wd2" y="hd2"/>
                    </a:cxn>
                  </a:cxnLst>
                  <a:rect l="0" t="0" r="r" b="b"/>
                  <a:pathLst>
                    <a:path w="21600" h="21600" extrusionOk="0">
                      <a:moveTo>
                        <a:pt x="21600" y="11269"/>
                      </a:moveTo>
                      <a:lnTo>
                        <a:pt x="11368" y="21600"/>
                      </a:lnTo>
                      <a:lnTo>
                        <a:pt x="1137" y="11269"/>
                      </a:lnTo>
                      <a:lnTo>
                        <a:pt x="0" y="5635"/>
                      </a:lnTo>
                      <a:lnTo>
                        <a:pt x="5685" y="0"/>
                      </a:lnTo>
                      <a:close/>
                    </a:path>
                  </a:pathLst>
                </a:custGeom>
                <a:solidFill>
                  <a:srgbClr val="67C8DC"/>
                </a:solidFill>
                <a:ln w="12700" cap="flat">
                  <a:noFill/>
                  <a:miter lim="400000"/>
                </a:ln>
                <a:effectLst/>
              </p:spPr>
              <p:txBody>
                <a:bodyPr wrap="square" lIns="45719" tIns="45719" rIns="45719" bIns="45719" numCol="1" anchor="ctr">
                  <a:noAutofit/>
                </a:bodyPr>
                <a:lstStyle/>
                <a:p>
                  <a:pPr defTabSz="457200"/>
                  <a:endParaRPr/>
                </a:p>
              </p:txBody>
            </p:sp>
            <p:sp>
              <p:nvSpPr>
                <p:cNvPr id="352" name="Freeform: Shape 66"/>
                <p:cNvSpPr/>
                <p:nvPr/>
              </p:nvSpPr>
              <p:spPr>
                <a:xfrm>
                  <a:off x="18757" y="941405"/>
                  <a:ext cx="488269" cy="1047445"/>
                </a:xfrm>
                <a:custGeom>
                  <a:avLst/>
                  <a:gdLst/>
                  <a:ahLst/>
                  <a:cxnLst>
                    <a:cxn ang="0">
                      <a:pos x="wd2" y="hd2"/>
                    </a:cxn>
                    <a:cxn ang="5400000">
                      <a:pos x="wd2" y="hd2"/>
                    </a:cxn>
                    <a:cxn ang="10800000">
                      <a:pos x="wd2" y="hd2"/>
                    </a:cxn>
                    <a:cxn ang="16200000">
                      <a:pos x="wd2" y="hd2"/>
                    </a:cxn>
                  </a:cxnLst>
                  <a:rect l="0" t="0" r="r" b="b"/>
                  <a:pathLst>
                    <a:path w="21600" h="21600" extrusionOk="0">
                      <a:moveTo>
                        <a:pt x="12400" y="0"/>
                      </a:moveTo>
                      <a:cubicBezTo>
                        <a:pt x="9200" y="2400"/>
                        <a:pt x="0" y="12739"/>
                        <a:pt x="0" y="16431"/>
                      </a:cubicBezTo>
                      <a:cubicBezTo>
                        <a:pt x="0" y="16800"/>
                        <a:pt x="7200" y="21046"/>
                        <a:pt x="17600" y="21600"/>
                      </a:cubicBezTo>
                      <a:cubicBezTo>
                        <a:pt x="18400" y="20677"/>
                        <a:pt x="21200" y="15877"/>
                        <a:pt x="21600" y="15138"/>
                      </a:cubicBezTo>
                      <a:cubicBezTo>
                        <a:pt x="16800" y="14954"/>
                        <a:pt x="14000" y="14585"/>
                        <a:pt x="14000" y="14585"/>
                      </a:cubicBezTo>
                      <a:cubicBezTo>
                        <a:pt x="14400" y="14031"/>
                        <a:pt x="19600" y="7939"/>
                        <a:pt x="18400" y="6092"/>
                      </a:cubicBezTo>
                      <a:cubicBezTo>
                        <a:pt x="17200" y="4431"/>
                        <a:pt x="12400" y="0"/>
                        <a:pt x="12400" y="0"/>
                      </a:cubicBezTo>
                      <a:close/>
                    </a:path>
                  </a:pathLst>
                </a:custGeom>
                <a:solidFill>
                  <a:srgbClr val="1C6979"/>
                </a:solidFill>
                <a:ln w="12700" cap="flat">
                  <a:noFill/>
                  <a:miter lim="400000"/>
                </a:ln>
                <a:effectLst/>
              </p:spPr>
              <p:txBody>
                <a:bodyPr wrap="square" lIns="45719" tIns="45719" rIns="45719" bIns="45719" numCol="1" anchor="ctr">
                  <a:noAutofit/>
                </a:bodyPr>
                <a:lstStyle/>
                <a:p>
                  <a:pPr defTabSz="457200"/>
                  <a:endParaRPr/>
                </a:p>
              </p:txBody>
            </p:sp>
            <p:sp>
              <p:nvSpPr>
                <p:cNvPr id="353" name="Freeform: Shape 67"/>
                <p:cNvSpPr/>
                <p:nvPr/>
              </p:nvSpPr>
              <p:spPr>
                <a:xfrm>
                  <a:off x="1176133" y="2024659"/>
                  <a:ext cx="198925" cy="278526"/>
                </a:xfrm>
                <a:custGeom>
                  <a:avLst/>
                  <a:gdLst/>
                  <a:ahLst/>
                  <a:cxnLst>
                    <a:cxn ang="0">
                      <a:pos x="wd2" y="hd2"/>
                    </a:cxn>
                    <a:cxn ang="5400000">
                      <a:pos x="wd2" y="hd2"/>
                    </a:cxn>
                    <a:cxn ang="10800000">
                      <a:pos x="wd2" y="hd2"/>
                    </a:cxn>
                    <a:cxn ang="16200000">
                      <a:pos x="wd2" y="hd2"/>
                    </a:cxn>
                  </a:cxnLst>
                  <a:rect l="0" t="0" r="r" b="b"/>
                  <a:pathLst>
                    <a:path w="21600" h="21000" extrusionOk="0">
                      <a:moveTo>
                        <a:pt x="13745" y="0"/>
                      </a:moveTo>
                      <a:cubicBezTo>
                        <a:pt x="10799" y="3375"/>
                        <a:pt x="6872" y="6750"/>
                        <a:pt x="3927" y="8100"/>
                      </a:cubicBezTo>
                      <a:cubicBezTo>
                        <a:pt x="981" y="9450"/>
                        <a:pt x="0" y="11475"/>
                        <a:pt x="0" y="11475"/>
                      </a:cubicBezTo>
                      <a:cubicBezTo>
                        <a:pt x="0" y="11475"/>
                        <a:pt x="6872" y="18900"/>
                        <a:pt x="10799" y="20925"/>
                      </a:cubicBezTo>
                      <a:cubicBezTo>
                        <a:pt x="12763" y="21600"/>
                        <a:pt x="14728" y="17550"/>
                        <a:pt x="15709" y="15525"/>
                      </a:cubicBezTo>
                      <a:cubicBezTo>
                        <a:pt x="16690" y="13500"/>
                        <a:pt x="21600" y="8100"/>
                        <a:pt x="21600" y="8100"/>
                      </a:cubicBezTo>
                      <a:lnTo>
                        <a:pt x="13745" y="0"/>
                      </a:lnTo>
                      <a:close/>
                    </a:path>
                  </a:pathLst>
                </a:custGeom>
                <a:solidFill>
                  <a:srgbClr val="FAF2E0"/>
                </a:solidFill>
                <a:ln w="12700" cap="flat">
                  <a:noFill/>
                  <a:miter lim="400000"/>
                </a:ln>
                <a:effectLst/>
              </p:spPr>
              <p:txBody>
                <a:bodyPr wrap="square" lIns="45719" tIns="45719" rIns="45719" bIns="45719" numCol="1" anchor="ctr">
                  <a:noAutofit/>
                </a:bodyPr>
                <a:lstStyle/>
                <a:p>
                  <a:pPr defTabSz="457200"/>
                  <a:endParaRPr/>
                </a:p>
              </p:txBody>
            </p:sp>
            <p:sp>
              <p:nvSpPr>
                <p:cNvPr id="354" name="Freeform: Shape 68"/>
                <p:cNvSpPr/>
                <p:nvPr/>
              </p:nvSpPr>
              <p:spPr>
                <a:xfrm>
                  <a:off x="1203264" y="923500"/>
                  <a:ext cx="425193" cy="1405544"/>
                </a:xfrm>
                <a:custGeom>
                  <a:avLst/>
                  <a:gdLst/>
                  <a:ahLst/>
                  <a:cxnLst>
                    <a:cxn ang="0">
                      <a:pos x="wd2" y="hd2"/>
                    </a:cxn>
                    <a:cxn ang="5400000">
                      <a:pos x="wd2" y="hd2"/>
                    </a:cxn>
                    <a:cxn ang="10800000">
                      <a:pos x="wd2" y="hd2"/>
                    </a:cxn>
                    <a:cxn ang="16200000">
                      <a:pos x="wd2" y="hd2"/>
                    </a:cxn>
                  </a:cxnLst>
                  <a:rect l="0" t="0" r="r" b="b"/>
                  <a:pathLst>
                    <a:path w="21161" h="21600" extrusionOk="0">
                      <a:moveTo>
                        <a:pt x="7650" y="0"/>
                      </a:moveTo>
                      <a:cubicBezTo>
                        <a:pt x="11700" y="138"/>
                        <a:pt x="13050" y="1238"/>
                        <a:pt x="14850" y="3852"/>
                      </a:cubicBezTo>
                      <a:cubicBezTo>
                        <a:pt x="16650" y="6466"/>
                        <a:pt x="20250" y="11969"/>
                        <a:pt x="21150" y="13345"/>
                      </a:cubicBezTo>
                      <a:cubicBezTo>
                        <a:pt x="21600" y="14721"/>
                        <a:pt x="7650" y="21600"/>
                        <a:pt x="7650" y="21600"/>
                      </a:cubicBezTo>
                      <a:cubicBezTo>
                        <a:pt x="7650" y="21600"/>
                        <a:pt x="5850" y="19674"/>
                        <a:pt x="0" y="18298"/>
                      </a:cubicBezTo>
                      <a:cubicBezTo>
                        <a:pt x="4050" y="15409"/>
                        <a:pt x="8550" y="13208"/>
                        <a:pt x="8100" y="12795"/>
                      </a:cubicBezTo>
                      <a:cubicBezTo>
                        <a:pt x="7650" y="11832"/>
                        <a:pt x="6300" y="8117"/>
                        <a:pt x="5400" y="7016"/>
                      </a:cubicBezTo>
                      <a:cubicBezTo>
                        <a:pt x="4050" y="5778"/>
                        <a:pt x="6750" y="0"/>
                        <a:pt x="7650" y="0"/>
                      </a:cubicBezTo>
                      <a:close/>
                    </a:path>
                  </a:pathLst>
                </a:custGeom>
                <a:solidFill>
                  <a:srgbClr val="1C6979"/>
                </a:solidFill>
                <a:ln w="12700" cap="flat">
                  <a:noFill/>
                  <a:miter lim="400000"/>
                </a:ln>
                <a:effectLst/>
              </p:spPr>
              <p:txBody>
                <a:bodyPr wrap="square" lIns="45719" tIns="45719" rIns="45719" bIns="45719" numCol="1" anchor="ctr">
                  <a:noAutofit/>
                </a:bodyPr>
                <a:lstStyle/>
                <a:p>
                  <a:pPr defTabSz="457200"/>
                  <a:endParaRPr/>
                </a:p>
              </p:txBody>
            </p:sp>
            <p:sp>
              <p:nvSpPr>
                <p:cNvPr id="355" name="Freeform: Shape 69"/>
                <p:cNvSpPr/>
                <p:nvPr/>
              </p:nvSpPr>
              <p:spPr>
                <a:xfrm>
                  <a:off x="819230" y="457971"/>
                  <a:ext cx="189127" cy="322290"/>
                </a:xfrm>
                <a:custGeom>
                  <a:avLst/>
                  <a:gdLst/>
                  <a:ahLst/>
                  <a:cxnLst>
                    <a:cxn ang="0">
                      <a:pos x="wd2" y="hd2"/>
                    </a:cxn>
                    <a:cxn ang="5400000">
                      <a:pos x="wd2" y="hd2"/>
                    </a:cxn>
                    <a:cxn ang="10800000">
                      <a:pos x="wd2" y="hd2"/>
                    </a:cxn>
                    <a:cxn ang="16200000">
                      <a:pos x="wd2" y="hd2"/>
                    </a:cxn>
                  </a:cxnLst>
                  <a:rect l="0" t="0" r="r" b="b"/>
                  <a:pathLst>
                    <a:path w="19644" h="21600" extrusionOk="0">
                      <a:moveTo>
                        <a:pt x="19226" y="0"/>
                      </a:moveTo>
                      <a:cubicBezTo>
                        <a:pt x="19226" y="0"/>
                        <a:pt x="20165" y="6000"/>
                        <a:pt x="19226" y="9000"/>
                      </a:cubicBezTo>
                      <a:cubicBezTo>
                        <a:pt x="18287" y="11400"/>
                        <a:pt x="8895" y="19200"/>
                        <a:pt x="7957" y="19800"/>
                      </a:cubicBezTo>
                      <a:cubicBezTo>
                        <a:pt x="7017" y="20400"/>
                        <a:pt x="3260" y="21600"/>
                        <a:pt x="3260" y="21600"/>
                      </a:cubicBezTo>
                      <a:cubicBezTo>
                        <a:pt x="3260" y="21600"/>
                        <a:pt x="-1435" y="14400"/>
                        <a:pt x="443" y="14400"/>
                      </a:cubicBezTo>
                      <a:cubicBezTo>
                        <a:pt x="5139" y="13200"/>
                        <a:pt x="7957" y="12000"/>
                        <a:pt x="9835" y="10800"/>
                      </a:cubicBezTo>
                      <a:cubicBezTo>
                        <a:pt x="10773" y="10200"/>
                        <a:pt x="14530" y="7200"/>
                        <a:pt x="15470" y="6000"/>
                      </a:cubicBezTo>
                      <a:cubicBezTo>
                        <a:pt x="17348" y="3000"/>
                        <a:pt x="17348" y="0"/>
                        <a:pt x="17348" y="0"/>
                      </a:cubicBezTo>
                      <a:lnTo>
                        <a:pt x="19226" y="0"/>
                      </a:lnTo>
                      <a:close/>
                    </a:path>
                  </a:pathLst>
                </a:custGeom>
                <a:solidFill>
                  <a:srgbClr val="595959"/>
                </a:solidFill>
                <a:ln w="12700" cap="flat">
                  <a:noFill/>
                  <a:miter lim="400000"/>
                </a:ln>
                <a:effectLst/>
              </p:spPr>
              <p:txBody>
                <a:bodyPr wrap="square" lIns="45719" tIns="45719" rIns="45719" bIns="45719" numCol="1" anchor="ctr">
                  <a:noAutofit/>
                </a:bodyPr>
                <a:lstStyle/>
                <a:p>
                  <a:pPr defTabSz="457200"/>
                  <a:endParaRPr/>
                </a:p>
              </p:txBody>
            </p:sp>
            <p:sp>
              <p:nvSpPr>
                <p:cNvPr id="356" name="Freeform: Shape 70"/>
                <p:cNvSpPr/>
                <p:nvPr/>
              </p:nvSpPr>
              <p:spPr>
                <a:xfrm>
                  <a:off x="642660" y="547496"/>
                  <a:ext cx="209809" cy="233393"/>
                </a:xfrm>
                <a:custGeom>
                  <a:avLst/>
                  <a:gdLst/>
                  <a:ahLst/>
                  <a:cxnLst>
                    <a:cxn ang="0">
                      <a:pos x="wd2" y="hd2"/>
                    </a:cxn>
                    <a:cxn ang="5400000">
                      <a:pos x="wd2" y="hd2"/>
                    </a:cxn>
                    <a:cxn ang="10800000">
                      <a:pos x="wd2" y="hd2"/>
                    </a:cxn>
                    <a:cxn ang="16200000">
                      <a:pos x="wd2" y="hd2"/>
                    </a:cxn>
                  </a:cxnLst>
                  <a:rect l="0" t="0" r="r" b="b"/>
                  <a:pathLst>
                    <a:path w="20883" h="20856" extrusionOk="0">
                      <a:moveTo>
                        <a:pt x="0" y="0"/>
                      </a:moveTo>
                      <a:cubicBezTo>
                        <a:pt x="0" y="800"/>
                        <a:pt x="4500" y="10400"/>
                        <a:pt x="5400" y="12000"/>
                      </a:cubicBezTo>
                      <a:cubicBezTo>
                        <a:pt x="7200" y="13600"/>
                        <a:pt x="19800" y="21600"/>
                        <a:pt x="20700" y="20800"/>
                      </a:cubicBezTo>
                      <a:cubicBezTo>
                        <a:pt x="21600" y="20800"/>
                        <a:pt x="18900" y="11200"/>
                        <a:pt x="18900" y="11200"/>
                      </a:cubicBezTo>
                      <a:cubicBezTo>
                        <a:pt x="18900" y="11200"/>
                        <a:pt x="9900" y="10400"/>
                        <a:pt x="6300" y="7200"/>
                      </a:cubicBezTo>
                      <a:cubicBezTo>
                        <a:pt x="3600" y="5600"/>
                        <a:pt x="2700" y="800"/>
                        <a:pt x="900" y="0"/>
                      </a:cubicBezTo>
                      <a:cubicBezTo>
                        <a:pt x="0" y="0"/>
                        <a:pt x="0" y="0"/>
                        <a:pt x="0" y="0"/>
                      </a:cubicBezTo>
                      <a:close/>
                    </a:path>
                  </a:pathLst>
                </a:custGeom>
                <a:solidFill>
                  <a:srgbClr val="595959"/>
                </a:solidFill>
                <a:ln w="12700" cap="flat">
                  <a:noFill/>
                  <a:miter lim="400000"/>
                </a:ln>
                <a:effectLst/>
              </p:spPr>
              <p:txBody>
                <a:bodyPr wrap="square" lIns="45719" tIns="45719" rIns="45719" bIns="45719" numCol="1" anchor="ctr">
                  <a:noAutofit/>
                </a:bodyPr>
                <a:lstStyle/>
                <a:p>
                  <a:pPr defTabSz="457200"/>
                  <a:endParaRPr/>
                </a:p>
              </p:txBody>
            </p:sp>
            <p:sp>
              <p:nvSpPr>
                <p:cNvPr id="357" name="Freeform: Shape 71"/>
                <p:cNvSpPr/>
                <p:nvPr/>
              </p:nvSpPr>
              <p:spPr>
                <a:xfrm>
                  <a:off x="611512" y="1"/>
                  <a:ext cx="428997" cy="413204"/>
                </a:xfrm>
                <a:custGeom>
                  <a:avLst/>
                  <a:gdLst/>
                  <a:ahLst/>
                  <a:cxnLst>
                    <a:cxn ang="0">
                      <a:pos x="wd2" y="hd2"/>
                    </a:cxn>
                    <a:cxn ang="5400000">
                      <a:pos x="wd2" y="hd2"/>
                    </a:cxn>
                    <a:cxn ang="10800000">
                      <a:pos x="wd2" y="hd2"/>
                    </a:cxn>
                    <a:cxn ang="16200000">
                      <a:pos x="wd2" y="hd2"/>
                    </a:cxn>
                  </a:cxnLst>
                  <a:rect l="0" t="0" r="r" b="b"/>
                  <a:pathLst>
                    <a:path w="20914" h="21212" extrusionOk="0">
                      <a:moveTo>
                        <a:pt x="18269" y="6965"/>
                      </a:moveTo>
                      <a:cubicBezTo>
                        <a:pt x="16946" y="5127"/>
                        <a:pt x="16065" y="3748"/>
                        <a:pt x="14743" y="3289"/>
                      </a:cubicBezTo>
                      <a:cubicBezTo>
                        <a:pt x="13861" y="1910"/>
                        <a:pt x="10335" y="990"/>
                        <a:pt x="10335" y="990"/>
                      </a:cubicBezTo>
                      <a:cubicBezTo>
                        <a:pt x="10335" y="990"/>
                        <a:pt x="11657" y="990"/>
                        <a:pt x="11657" y="2369"/>
                      </a:cubicBezTo>
                      <a:cubicBezTo>
                        <a:pt x="10335" y="990"/>
                        <a:pt x="10775" y="990"/>
                        <a:pt x="5485" y="71"/>
                      </a:cubicBezTo>
                      <a:cubicBezTo>
                        <a:pt x="5485" y="71"/>
                        <a:pt x="8571" y="1910"/>
                        <a:pt x="9012" y="3289"/>
                      </a:cubicBezTo>
                      <a:cubicBezTo>
                        <a:pt x="9012" y="3289"/>
                        <a:pt x="9012" y="3289"/>
                        <a:pt x="9012" y="3289"/>
                      </a:cubicBezTo>
                      <a:cubicBezTo>
                        <a:pt x="8571" y="1450"/>
                        <a:pt x="3282" y="-388"/>
                        <a:pt x="3722" y="71"/>
                      </a:cubicBezTo>
                      <a:cubicBezTo>
                        <a:pt x="5926" y="2829"/>
                        <a:pt x="3722" y="2829"/>
                        <a:pt x="3282" y="3748"/>
                      </a:cubicBezTo>
                      <a:cubicBezTo>
                        <a:pt x="3282" y="2369"/>
                        <a:pt x="4163" y="990"/>
                        <a:pt x="3282" y="71"/>
                      </a:cubicBezTo>
                      <a:cubicBezTo>
                        <a:pt x="4163" y="1910"/>
                        <a:pt x="1518" y="2829"/>
                        <a:pt x="637" y="5127"/>
                      </a:cubicBezTo>
                      <a:cubicBezTo>
                        <a:pt x="-686" y="7425"/>
                        <a:pt x="196" y="9723"/>
                        <a:pt x="1959" y="11101"/>
                      </a:cubicBezTo>
                      <a:cubicBezTo>
                        <a:pt x="2840" y="11561"/>
                        <a:pt x="8130" y="10182"/>
                        <a:pt x="10335" y="9723"/>
                      </a:cubicBezTo>
                      <a:cubicBezTo>
                        <a:pt x="12538" y="10182"/>
                        <a:pt x="14302" y="11561"/>
                        <a:pt x="14743" y="12480"/>
                      </a:cubicBezTo>
                      <a:cubicBezTo>
                        <a:pt x="15624" y="13859"/>
                        <a:pt x="16506" y="16616"/>
                        <a:pt x="16506" y="16616"/>
                      </a:cubicBezTo>
                      <a:cubicBezTo>
                        <a:pt x="16946" y="18455"/>
                        <a:pt x="17388" y="20293"/>
                        <a:pt x="17388" y="20293"/>
                      </a:cubicBezTo>
                      <a:lnTo>
                        <a:pt x="18710" y="21212"/>
                      </a:lnTo>
                      <a:cubicBezTo>
                        <a:pt x="18710" y="21212"/>
                        <a:pt x="18710" y="17535"/>
                        <a:pt x="18710" y="15697"/>
                      </a:cubicBezTo>
                      <a:lnTo>
                        <a:pt x="19591" y="15238"/>
                      </a:lnTo>
                      <a:lnTo>
                        <a:pt x="20914" y="15697"/>
                      </a:lnTo>
                      <a:cubicBezTo>
                        <a:pt x="20473" y="16157"/>
                        <a:pt x="20914" y="10182"/>
                        <a:pt x="18269" y="6965"/>
                      </a:cubicBezTo>
                      <a:close/>
                      <a:moveTo>
                        <a:pt x="3282" y="4208"/>
                      </a:moveTo>
                      <a:cubicBezTo>
                        <a:pt x="3282" y="4208"/>
                        <a:pt x="3282" y="4208"/>
                        <a:pt x="3282" y="4208"/>
                      </a:cubicBezTo>
                      <a:cubicBezTo>
                        <a:pt x="3282" y="4208"/>
                        <a:pt x="3282" y="4208"/>
                        <a:pt x="3282" y="4208"/>
                      </a:cubicBezTo>
                      <a:close/>
                    </a:path>
                  </a:pathLst>
                </a:custGeom>
                <a:solidFill>
                  <a:srgbClr val="595959"/>
                </a:solidFill>
                <a:ln w="12700" cap="flat">
                  <a:noFill/>
                  <a:miter lim="400000"/>
                </a:ln>
                <a:effectLst/>
              </p:spPr>
              <p:txBody>
                <a:bodyPr wrap="square" lIns="45719" tIns="45719" rIns="45719" bIns="45719" numCol="1" anchor="ctr">
                  <a:noAutofit/>
                </a:bodyPr>
                <a:lstStyle/>
                <a:p>
                  <a:pPr defTabSz="457200"/>
                  <a:endParaRPr/>
                </a:p>
              </p:txBody>
            </p:sp>
            <p:sp>
              <p:nvSpPr>
                <p:cNvPr id="358" name="Freeform: Shape 72"/>
                <p:cNvSpPr/>
                <p:nvPr/>
              </p:nvSpPr>
              <p:spPr>
                <a:xfrm>
                  <a:off x="415891" y="1693413"/>
                  <a:ext cx="66417" cy="296197"/>
                </a:xfrm>
                <a:custGeom>
                  <a:avLst/>
                  <a:gdLst/>
                  <a:ahLst/>
                  <a:cxnLst>
                    <a:cxn ang="0">
                      <a:pos x="wd2" y="hd2"/>
                    </a:cxn>
                    <a:cxn ang="5400000">
                      <a:pos x="wd2" y="hd2"/>
                    </a:cxn>
                    <a:cxn ang="10800000">
                      <a:pos x="wd2" y="hd2"/>
                    </a:cxn>
                    <a:cxn ang="16200000">
                      <a:pos x="wd2" y="hd2"/>
                    </a:cxn>
                  </a:cxnLst>
                  <a:rect l="0" t="0" r="r" b="b"/>
                  <a:pathLst>
                    <a:path w="15866" h="20418" extrusionOk="0">
                      <a:moveTo>
                        <a:pt x="8811" y="0"/>
                      </a:moveTo>
                      <a:cubicBezTo>
                        <a:pt x="4491" y="617"/>
                        <a:pt x="-4149" y="21600"/>
                        <a:pt x="2330" y="20366"/>
                      </a:cubicBezTo>
                      <a:cubicBezTo>
                        <a:pt x="8811" y="19131"/>
                        <a:pt x="15292" y="7406"/>
                        <a:pt x="15292" y="3703"/>
                      </a:cubicBezTo>
                      <a:cubicBezTo>
                        <a:pt x="17451" y="617"/>
                        <a:pt x="13131" y="0"/>
                        <a:pt x="8811" y="0"/>
                      </a:cubicBezTo>
                      <a:close/>
                    </a:path>
                  </a:pathLst>
                </a:custGeom>
                <a:solidFill>
                  <a:srgbClr val="258CA1"/>
                </a:solidFill>
                <a:ln w="12700" cap="flat">
                  <a:noFill/>
                  <a:miter lim="400000"/>
                </a:ln>
                <a:effectLst/>
              </p:spPr>
              <p:txBody>
                <a:bodyPr wrap="square" lIns="45719" tIns="45719" rIns="45719" bIns="45719" numCol="1" anchor="ctr">
                  <a:noAutofit/>
                </a:bodyPr>
                <a:lstStyle/>
                <a:p>
                  <a:pPr defTabSz="457200"/>
                  <a:endParaRPr/>
                </a:p>
              </p:txBody>
            </p:sp>
          </p:grpSp>
          <p:grpSp>
            <p:nvGrpSpPr>
              <p:cNvPr id="366" name="Graphic 151"/>
              <p:cNvGrpSpPr/>
              <p:nvPr/>
            </p:nvGrpSpPr>
            <p:grpSpPr>
              <a:xfrm>
                <a:off x="163429" y="1236841"/>
                <a:ext cx="940369" cy="698294"/>
                <a:chOff x="0" y="0"/>
                <a:chExt cx="940368" cy="698292"/>
              </a:xfrm>
            </p:grpSpPr>
            <p:grpSp>
              <p:nvGrpSpPr>
                <p:cNvPr id="362" name="Graphic 151"/>
                <p:cNvGrpSpPr/>
                <p:nvPr/>
              </p:nvGrpSpPr>
              <p:grpSpPr>
                <a:xfrm>
                  <a:off x="117550" y="0"/>
                  <a:ext cx="822819" cy="698293"/>
                  <a:chOff x="0" y="0"/>
                  <a:chExt cx="822817" cy="698292"/>
                </a:xfrm>
              </p:grpSpPr>
              <p:sp>
                <p:nvSpPr>
                  <p:cNvPr id="360" name="Freeform: Shape 47"/>
                  <p:cNvSpPr/>
                  <p:nvPr/>
                </p:nvSpPr>
                <p:spPr>
                  <a:xfrm>
                    <a:off x="0" y="8947"/>
                    <a:ext cx="415933" cy="6893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783" y="2525"/>
                        </a:lnTo>
                        <a:lnTo>
                          <a:pt x="21600" y="21600"/>
                        </a:lnTo>
                        <a:lnTo>
                          <a:pt x="6574" y="19356"/>
                        </a:lnTo>
                        <a:close/>
                      </a:path>
                    </a:pathLst>
                  </a:custGeom>
                  <a:solidFill>
                    <a:srgbClr val="D4D5D6"/>
                  </a:solidFill>
                  <a:ln w="12700" cap="flat">
                    <a:noFill/>
                    <a:miter lim="400000"/>
                  </a:ln>
                  <a:effectLst/>
                </p:spPr>
                <p:txBody>
                  <a:bodyPr wrap="square" lIns="45719" tIns="45719" rIns="45719" bIns="45719" numCol="1" anchor="ctr">
                    <a:noAutofit/>
                  </a:bodyPr>
                  <a:lstStyle/>
                  <a:p>
                    <a:pPr defTabSz="457200"/>
                    <a:endParaRPr/>
                  </a:p>
                </p:txBody>
              </p:sp>
              <p:sp>
                <p:nvSpPr>
                  <p:cNvPr id="361" name="Freeform: Shape 48"/>
                  <p:cNvSpPr/>
                  <p:nvPr/>
                </p:nvSpPr>
                <p:spPr>
                  <a:xfrm>
                    <a:off x="334549" y="0"/>
                    <a:ext cx="488269" cy="698293"/>
                  </a:xfrm>
                  <a:custGeom>
                    <a:avLst/>
                    <a:gdLst/>
                    <a:ahLst/>
                    <a:cxnLst>
                      <a:cxn ang="0">
                        <a:pos x="wd2" y="hd2"/>
                      </a:cxn>
                      <a:cxn ang="5400000">
                        <a:pos x="wd2" y="hd2"/>
                      </a:cxn>
                      <a:cxn ang="10800000">
                        <a:pos x="wd2" y="hd2"/>
                      </a:cxn>
                      <a:cxn ang="16200000">
                        <a:pos x="wd2" y="hd2"/>
                      </a:cxn>
                    </a:cxnLst>
                    <a:rect l="0" t="0" r="r" b="b"/>
                    <a:pathLst>
                      <a:path w="21600" h="21600" extrusionOk="0">
                        <a:moveTo>
                          <a:pt x="0" y="2492"/>
                        </a:moveTo>
                        <a:lnTo>
                          <a:pt x="18400" y="0"/>
                        </a:lnTo>
                        <a:lnTo>
                          <a:pt x="21600" y="19385"/>
                        </a:lnTo>
                        <a:lnTo>
                          <a:pt x="3600" y="21600"/>
                        </a:lnTo>
                        <a:close/>
                      </a:path>
                    </a:pathLst>
                  </a:custGeom>
                  <a:solidFill>
                    <a:srgbClr val="FFFFFF"/>
                  </a:solidFill>
                  <a:ln w="12700" cap="flat">
                    <a:noFill/>
                    <a:miter lim="400000"/>
                  </a:ln>
                  <a:effectLst/>
                </p:spPr>
                <p:txBody>
                  <a:bodyPr wrap="square" lIns="45719" tIns="45719" rIns="45719" bIns="45719" numCol="1" anchor="ctr">
                    <a:noAutofit/>
                  </a:bodyPr>
                  <a:lstStyle/>
                  <a:p>
                    <a:pPr defTabSz="457200"/>
                    <a:endParaRPr/>
                  </a:p>
                </p:txBody>
              </p:sp>
            </p:grpSp>
            <p:sp>
              <p:nvSpPr>
                <p:cNvPr id="363" name="Freeform: Shape 44"/>
                <p:cNvSpPr/>
                <p:nvPr/>
              </p:nvSpPr>
              <p:spPr>
                <a:xfrm>
                  <a:off x="275277" y="367046"/>
                  <a:ext cx="395013" cy="223818"/>
                </a:xfrm>
                <a:custGeom>
                  <a:avLst/>
                  <a:gdLst/>
                  <a:ahLst/>
                  <a:cxnLst>
                    <a:cxn ang="0">
                      <a:pos x="wd2" y="hd2"/>
                    </a:cxn>
                    <a:cxn ang="5400000">
                      <a:pos x="wd2" y="hd2"/>
                    </a:cxn>
                    <a:cxn ang="10800000">
                      <a:pos x="wd2" y="hd2"/>
                    </a:cxn>
                    <a:cxn ang="16200000">
                      <a:pos x="wd2" y="hd2"/>
                    </a:cxn>
                  </a:cxnLst>
                  <a:rect l="0" t="0" r="r" b="b"/>
                  <a:pathLst>
                    <a:path w="20970" h="21600" extrusionOk="0">
                      <a:moveTo>
                        <a:pt x="5067" y="6912"/>
                      </a:moveTo>
                      <a:cubicBezTo>
                        <a:pt x="6027" y="4320"/>
                        <a:pt x="6507" y="5184"/>
                        <a:pt x="7947" y="4320"/>
                      </a:cubicBezTo>
                      <a:cubicBezTo>
                        <a:pt x="8907" y="3456"/>
                        <a:pt x="10347" y="0"/>
                        <a:pt x="10827" y="0"/>
                      </a:cubicBezTo>
                      <a:cubicBezTo>
                        <a:pt x="11307" y="0"/>
                        <a:pt x="11307" y="2592"/>
                        <a:pt x="10347" y="5184"/>
                      </a:cubicBezTo>
                      <a:cubicBezTo>
                        <a:pt x="9387" y="6912"/>
                        <a:pt x="9867" y="6912"/>
                        <a:pt x="9867" y="6912"/>
                      </a:cubicBezTo>
                      <a:cubicBezTo>
                        <a:pt x="9867" y="6912"/>
                        <a:pt x="12267" y="6912"/>
                        <a:pt x="13227" y="6912"/>
                      </a:cubicBezTo>
                      <a:cubicBezTo>
                        <a:pt x="14187" y="6912"/>
                        <a:pt x="16107" y="6048"/>
                        <a:pt x="16587" y="5184"/>
                      </a:cubicBezTo>
                      <a:cubicBezTo>
                        <a:pt x="17067" y="4320"/>
                        <a:pt x="18987" y="2592"/>
                        <a:pt x="19467" y="3456"/>
                      </a:cubicBezTo>
                      <a:cubicBezTo>
                        <a:pt x="19947" y="4320"/>
                        <a:pt x="18507" y="6912"/>
                        <a:pt x="17067" y="7775"/>
                      </a:cubicBezTo>
                      <a:cubicBezTo>
                        <a:pt x="15627" y="8640"/>
                        <a:pt x="13707" y="9504"/>
                        <a:pt x="13707" y="9504"/>
                      </a:cubicBezTo>
                      <a:cubicBezTo>
                        <a:pt x="13707" y="9504"/>
                        <a:pt x="16587" y="9504"/>
                        <a:pt x="17067" y="8640"/>
                      </a:cubicBezTo>
                      <a:cubicBezTo>
                        <a:pt x="17547" y="7775"/>
                        <a:pt x="20427" y="5184"/>
                        <a:pt x="20907" y="6912"/>
                      </a:cubicBezTo>
                      <a:cubicBezTo>
                        <a:pt x="21387" y="8640"/>
                        <a:pt x="18507" y="10368"/>
                        <a:pt x="17547" y="11232"/>
                      </a:cubicBezTo>
                      <a:cubicBezTo>
                        <a:pt x="16587" y="12096"/>
                        <a:pt x="14667" y="12960"/>
                        <a:pt x="14187" y="13824"/>
                      </a:cubicBezTo>
                      <a:cubicBezTo>
                        <a:pt x="13707" y="13824"/>
                        <a:pt x="17067" y="12960"/>
                        <a:pt x="18027" y="12096"/>
                      </a:cubicBezTo>
                      <a:cubicBezTo>
                        <a:pt x="19467" y="11232"/>
                        <a:pt x="20427" y="8640"/>
                        <a:pt x="20907" y="10368"/>
                      </a:cubicBezTo>
                      <a:cubicBezTo>
                        <a:pt x="21387" y="11232"/>
                        <a:pt x="18987" y="14688"/>
                        <a:pt x="18027" y="15552"/>
                      </a:cubicBezTo>
                      <a:cubicBezTo>
                        <a:pt x="17067" y="16415"/>
                        <a:pt x="15627" y="18144"/>
                        <a:pt x="15627" y="18144"/>
                      </a:cubicBezTo>
                      <a:cubicBezTo>
                        <a:pt x="15627" y="18144"/>
                        <a:pt x="19467" y="15552"/>
                        <a:pt x="19947" y="15552"/>
                      </a:cubicBezTo>
                      <a:cubicBezTo>
                        <a:pt x="20427" y="16415"/>
                        <a:pt x="18507" y="18144"/>
                        <a:pt x="17547" y="19008"/>
                      </a:cubicBezTo>
                      <a:cubicBezTo>
                        <a:pt x="16107" y="19872"/>
                        <a:pt x="14667" y="21600"/>
                        <a:pt x="14187" y="21600"/>
                      </a:cubicBezTo>
                      <a:cubicBezTo>
                        <a:pt x="13707" y="21600"/>
                        <a:pt x="7947" y="20736"/>
                        <a:pt x="5547" y="19872"/>
                      </a:cubicBezTo>
                      <a:cubicBezTo>
                        <a:pt x="3147" y="19008"/>
                        <a:pt x="747" y="19008"/>
                        <a:pt x="267" y="16415"/>
                      </a:cubicBezTo>
                      <a:cubicBezTo>
                        <a:pt x="-213" y="13824"/>
                        <a:pt x="-213" y="7775"/>
                        <a:pt x="1707" y="7775"/>
                      </a:cubicBezTo>
                      <a:cubicBezTo>
                        <a:pt x="3627" y="6912"/>
                        <a:pt x="5067" y="6912"/>
                        <a:pt x="5067" y="6912"/>
                      </a:cubicBezTo>
                      <a:close/>
                    </a:path>
                  </a:pathLst>
                </a:custGeom>
                <a:solidFill>
                  <a:srgbClr val="FAF2E0"/>
                </a:solidFill>
                <a:ln w="12700" cap="flat">
                  <a:noFill/>
                  <a:miter lim="400000"/>
                </a:ln>
                <a:effectLst/>
              </p:spPr>
              <p:txBody>
                <a:bodyPr wrap="square" lIns="45719" tIns="45719" rIns="45719" bIns="45719" numCol="1" anchor="ctr">
                  <a:noAutofit/>
                </a:bodyPr>
                <a:lstStyle/>
                <a:p>
                  <a:pPr defTabSz="457200"/>
                  <a:endParaRPr/>
                </a:p>
              </p:txBody>
            </p:sp>
            <p:sp>
              <p:nvSpPr>
                <p:cNvPr id="364" name="Freeform: Shape 45"/>
                <p:cNvSpPr/>
                <p:nvPr/>
              </p:nvSpPr>
              <p:spPr>
                <a:xfrm>
                  <a:off x="251723" y="429718"/>
                  <a:ext cx="91874" cy="232765"/>
                </a:xfrm>
                <a:custGeom>
                  <a:avLst/>
                  <a:gdLst/>
                  <a:ahLst/>
                  <a:cxnLst>
                    <a:cxn ang="0">
                      <a:pos x="wd2" y="hd2"/>
                    </a:cxn>
                    <a:cxn ang="5400000">
                      <a:pos x="wd2" y="hd2"/>
                    </a:cxn>
                    <a:cxn ang="10800000">
                      <a:pos x="wd2" y="hd2"/>
                    </a:cxn>
                    <a:cxn ang="16200000">
                      <a:pos x="wd2" y="hd2"/>
                    </a:cxn>
                  </a:cxnLst>
                  <a:rect l="0" t="0" r="r" b="b"/>
                  <a:pathLst>
                    <a:path w="19951" h="21600" extrusionOk="0">
                      <a:moveTo>
                        <a:pt x="19951" y="831"/>
                      </a:moveTo>
                      <a:lnTo>
                        <a:pt x="6205" y="0"/>
                      </a:lnTo>
                      <a:cubicBezTo>
                        <a:pt x="6205" y="0"/>
                        <a:pt x="-1649" y="14954"/>
                        <a:pt x="316" y="19938"/>
                      </a:cubicBezTo>
                      <a:cubicBezTo>
                        <a:pt x="10132" y="20770"/>
                        <a:pt x="14059" y="21600"/>
                        <a:pt x="14059" y="21600"/>
                      </a:cubicBezTo>
                      <a:cubicBezTo>
                        <a:pt x="14059" y="21600"/>
                        <a:pt x="19951" y="1662"/>
                        <a:pt x="19951" y="831"/>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57200"/>
                  <a:endParaRPr/>
                </a:p>
              </p:txBody>
            </p:sp>
            <p:sp>
              <p:nvSpPr>
                <p:cNvPr id="365" name="Freeform: Shape 46"/>
                <p:cNvSpPr/>
                <p:nvPr/>
              </p:nvSpPr>
              <p:spPr>
                <a:xfrm>
                  <a:off x="-1" y="367046"/>
                  <a:ext cx="334560" cy="286363"/>
                </a:xfrm>
                <a:custGeom>
                  <a:avLst/>
                  <a:gdLst/>
                  <a:ahLst/>
                  <a:cxnLst>
                    <a:cxn ang="0">
                      <a:pos x="wd2" y="hd2"/>
                    </a:cxn>
                    <a:cxn ang="5400000">
                      <a:pos x="wd2" y="hd2"/>
                    </a:cxn>
                    <a:cxn ang="10800000">
                      <a:pos x="wd2" y="hd2"/>
                    </a:cxn>
                    <a:cxn ang="16200000">
                      <a:pos x="wd2" y="hd2"/>
                    </a:cxn>
                  </a:cxnLst>
                  <a:rect l="0" t="0" r="r" b="b"/>
                  <a:pathLst>
                    <a:path w="21600" h="17273" extrusionOk="0">
                      <a:moveTo>
                        <a:pt x="5254" y="0"/>
                      </a:moveTo>
                      <a:cubicBezTo>
                        <a:pt x="8173" y="540"/>
                        <a:pt x="21600" y="3780"/>
                        <a:pt x="21600" y="3780"/>
                      </a:cubicBezTo>
                      <a:cubicBezTo>
                        <a:pt x="21600" y="3780"/>
                        <a:pt x="19264" y="7020"/>
                        <a:pt x="17513" y="16200"/>
                      </a:cubicBezTo>
                      <a:cubicBezTo>
                        <a:pt x="16346" y="21600"/>
                        <a:pt x="0" y="4860"/>
                        <a:pt x="0" y="4860"/>
                      </a:cubicBezTo>
                      <a:lnTo>
                        <a:pt x="5254" y="0"/>
                      </a:lnTo>
                      <a:close/>
                    </a:path>
                  </a:pathLst>
                </a:custGeom>
                <a:solidFill>
                  <a:srgbClr val="1C6979"/>
                </a:solidFill>
                <a:ln w="12700" cap="flat">
                  <a:noFill/>
                  <a:miter lim="400000"/>
                </a:ln>
                <a:effectLst/>
              </p:spPr>
              <p:txBody>
                <a:bodyPr wrap="square" lIns="45719" tIns="45719" rIns="45719" bIns="45719" numCol="1" anchor="ctr">
                  <a:noAutofit/>
                </a:bodyPr>
                <a:lstStyle/>
                <a:p>
                  <a:pPr defTabSz="457200"/>
                  <a:endParaRPr/>
                </a:p>
              </p:txBody>
            </p:sp>
          </p:grpSp>
        </p:grpSp>
        <p:grpSp>
          <p:nvGrpSpPr>
            <p:cNvPr id="389" name="Group 19"/>
            <p:cNvGrpSpPr/>
            <p:nvPr/>
          </p:nvGrpSpPr>
          <p:grpSpPr>
            <a:xfrm>
              <a:off x="6791980" y="1062448"/>
              <a:ext cx="1410902" cy="4701071"/>
              <a:chOff x="0" y="1"/>
              <a:chExt cx="1410900" cy="4701069"/>
            </a:xfrm>
          </p:grpSpPr>
          <p:grpSp>
            <p:nvGrpSpPr>
              <p:cNvPr id="370" name="Graphic 151"/>
              <p:cNvGrpSpPr/>
              <p:nvPr/>
            </p:nvGrpSpPr>
            <p:grpSpPr>
              <a:xfrm>
                <a:off x="0" y="881154"/>
                <a:ext cx="899646" cy="632288"/>
                <a:chOff x="0" y="3"/>
                <a:chExt cx="899645" cy="632287"/>
              </a:xfrm>
            </p:grpSpPr>
            <p:sp>
              <p:nvSpPr>
                <p:cNvPr id="368" name="Freeform: Shape 39"/>
                <p:cNvSpPr/>
                <p:nvPr/>
              </p:nvSpPr>
              <p:spPr>
                <a:xfrm>
                  <a:off x="0" y="191642"/>
                  <a:ext cx="852606" cy="440649"/>
                </a:xfrm>
                <a:custGeom>
                  <a:avLst/>
                  <a:gdLst/>
                  <a:ahLst/>
                  <a:cxnLst>
                    <a:cxn ang="0">
                      <a:pos x="wd2" y="hd2"/>
                    </a:cxn>
                    <a:cxn ang="5400000">
                      <a:pos x="wd2" y="hd2"/>
                    </a:cxn>
                    <a:cxn ang="10800000">
                      <a:pos x="wd2" y="hd2"/>
                    </a:cxn>
                    <a:cxn ang="16200000">
                      <a:pos x="wd2" y="hd2"/>
                    </a:cxn>
                  </a:cxnLst>
                  <a:rect l="0" t="0" r="r" b="b"/>
                  <a:pathLst>
                    <a:path w="21372" h="21600" extrusionOk="0">
                      <a:moveTo>
                        <a:pt x="16615" y="1838"/>
                      </a:moveTo>
                      <a:cubicBezTo>
                        <a:pt x="15903" y="1838"/>
                        <a:pt x="14004" y="11030"/>
                        <a:pt x="13292" y="13327"/>
                      </a:cubicBezTo>
                      <a:cubicBezTo>
                        <a:pt x="13055" y="14247"/>
                        <a:pt x="6646" y="7353"/>
                        <a:pt x="6646" y="7353"/>
                      </a:cubicBezTo>
                      <a:cubicBezTo>
                        <a:pt x="6409" y="5974"/>
                        <a:pt x="6171" y="5056"/>
                        <a:pt x="5697" y="3217"/>
                      </a:cubicBezTo>
                      <a:cubicBezTo>
                        <a:pt x="5459" y="2298"/>
                        <a:pt x="4035" y="1378"/>
                        <a:pt x="4035" y="919"/>
                      </a:cubicBezTo>
                      <a:cubicBezTo>
                        <a:pt x="3798" y="460"/>
                        <a:pt x="3561" y="460"/>
                        <a:pt x="3798" y="919"/>
                      </a:cubicBezTo>
                      <a:cubicBezTo>
                        <a:pt x="4035" y="1838"/>
                        <a:pt x="4985" y="3677"/>
                        <a:pt x="4985" y="3677"/>
                      </a:cubicBezTo>
                      <a:cubicBezTo>
                        <a:pt x="4985" y="3677"/>
                        <a:pt x="4510" y="2757"/>
                        <a:pt x="3798" y="1838"/>
                      </a:cubicBezTo>
                      <a:cubicBezTo>
                        <a:pt x="3323" y="1378"/>
                        <a:pt x="2611" y="460"/>
                        <a:pt x="2611" y="460"/>
                      </a:cubicBezTo>
                      <a:cubicBezTo>
                        <a:pt x="2374" y="0"/>
                        <a:pt x="1899" y="0"/>
                        <a:pt x="1424" y="0"/>
                      </a:cubicBezTo>
                      <a:cubicBezTo>
                        <a:pt x="949" y="0"/>
                        <a:pt x="949" y="460"/>
                        <a:pt x="1424" y="460"/>
                      </a:cubicBezTo>
                      <a:cubicBezTo>
                        <a:pt x="1899" y="919"/>
                        <a:pt x="2136" y="919"/>
                        <a:pt x="2374" y="919"/>
                      </a:cubicBezTo>
                      <a:cubicBezTo>
                        <a:pt x="2611" y="919"/>
                        <a:pt x="3561" y="2757"/>
                        <a:pt x="3561" y="2757"/>
                      </a:cubicBezTo>
                      <a:cubicBezTo>
                        <a:pt x="3561" y="2757"/>
                        <a:pt x="2611" y="1838"/>
                        <a:pt x="2136" y="1378"/>
                      </a:cubicBezTo>
                      <a:cubicBezTo>
                        <a:pt x="1662" y="919"/>
                        <a:pt x="949" y="460"/>
                        <a:pt x="949" y="460"/>
                      </a:cubicBezTo>
                      <a:cubicBezTo>
                        <a:pt x="949" y="460"/>
                        <a:pt x="0" y="919"/>
                        <a:pt x="712" y="1378"/>
                      </a:cubicBezTo>
                      <a:cubicBezTo>
                        <a:pt x="1424" y="1838"/>
                        <a:pt x="1899" y="2298"/>
                        <a:pt x="1899" y="2298"/>
                      </a:cubicBezTo>
                      <a:lnTo>
                        <a:pt x="2848" y="4136"/>
                      </a:lnTo>
                      <a:cubicBezTo>
                        <a:pt x="2848" y="4136"/>
                        <a:pt x="237" y="919"/>
                        <a:pt x="0" y="1838"/>
                      </a:cubicBezTo>
                      <a:cubicBezTo>
                        <a:pt x="0" y="2298"/>
                        <a:pt x="237" y="2757"/>
                        <a:pt x="1424" y="3677"/>
                      </a:cubicBezTo>
                      <a:cubicBezTo>
                        <a:pt x="2374" y="4596"/>
                        <a:pt x="2611" y="5515"/>
                        <a:pt x="2611" y="5515"/>
                      </a:cubicBezTo>
                      <a:cubicBezTo>
                        <a:pt x="2611" y="5515"/>
                        <a:pt x="949" y="3677"/>
                        <a:pt x="712" y="3217"/>
                      </a:cubicBezTo>
                      <a:cubicBezTo>
                        <a:pt x="475" y="2757"/>
                        <a:pt x="237" y="3677"/>
                        <a:pt x="712" y="4596"/>
                      </a:cubicBezTo>
                      <a:cubicBezTo>
                        <a:pt x="949" y="5056"/>
                        <a:pt x="1662" y="5056"/>
                        <a:pt x="1899" y="5515"/>
                      </a:cubicBezTo>
                      <a:cubicBezTo>
                        <a:pt x="2611" y="6894"/>
                        <a:pt x="3086" y="7813"/>
                        <a:pt x="3798" y="9191"/>
                      </a:cubicBezTo>
                      <a:cubicBezTo>
                        <a:pt x="4273" y="10111"/>
                        <a:pt x="4510" y="10111"/>
                        <a:pt x="4985" y="10570"/>
                      </a:cubicBezTo>
                      <a:cubicBezTo>
                        <a:pt x="4985" y="10570"/>
                        <a:pt x="12818" y="21600"/>
                        <a:pt x="14242" y="21600"/>
                      </a:cubicBezTo>
                      <a:cubicBezTo>
                        <a:pt x="15903" y="21600"/>
                        <a:pt x="20888" y="11030"/>
                        <a:pt x="21363" y="4136"/>
                      </a:cubicBezTo>
                      <a:cubicBezTo>
                        <a:pt x="21600" y="3217"/>
                        <a:pt x="17327" y="1838"/>
                        <a:pt x="16615" y="1838"/>
                      </a:cubicBezTo>
                      <a:close/>
                    </a:path>
                  </a:pathLst>
                </a:custGeom>
                <a:solidFill>
                  <a:srgbClr val="FAF2E0"/>
                </a:solidFill>
                <a:ln w="12700" cap="flat">
                  <a:noFill/>
                  <a:miter lim="400000"/>
                </a:ln>
                <a:effectLst/>
              </p:spPr>
              <p:txBody>
                <a:bodyPr wrap="square" lIns="45719" tIns="45719" rIns="45719" bIns="45719" numCol="1" anchor="ctr">
                  <a:noAutofit/>
                </a:bodyPr>
                <a:lstStyle/>
                <a:p>
                  <a:pPr defTabSz="457200"/>
                  <a:endParaRPr/>
                </a:p>
              </p:txBody>
            </p:sp>
            <p:sp>
              <p:nvSpPr>
                <p:cNvPr id="369" name="Freeform: Shape 40"/>
                <p:cNvSpPr/>
                <p:nvPr/>
              </p:nvSpPr>
              <p:spPr>
                <a:xfrm>
                  <a:off x="568149" y="3"/>
                  <a:ext cx="331497" cy="529154"/>
                </a:xfrm>
                <a:custGeom>
                  <a:avLst/>
                  <a:gdLst/>
                  <a:ahLst/>
                  <a:cxnLst>
                    <a:cxn ang="0">
                      <a:pos x="wd2" y="hd2"/>
                    </a:cxn>
                    <a:cxn ang="5400000">
                      <a:pos x="wd2" y="hd2"/>
                    </a:cxn>
                    <a:cxn ang="10800000">
                      <a:pos x="wd2" y="hd2"/>
                    </a:cxn>
                    <a:cxn ang="16200000">
                      <a:pos x="wd2" y="hd2"/>
                    </a:cxn>
                  </a:cxnLst>
                  <a:rect l="0" t="0" r="r" b="b"/>
                  <a:pathLst>
                    <a:path w="18904" h="21019" extrusionOk="0">
                      <a:moveTo>
                        <a:pt x="17820" y="1281"/>
                      </a:moveTo>
                      <a:cubicBezTo>
                        <a:pt x="21600" y="3888"/>
                        <a:pt x="14580" y="16550"/>
                        <a:pt x="10800" y="21019"/>
                      </a:cubicBezTo>
                      <a:cubicBezTo>
                        <a:pt x="3780" y="17667"/>
                        <a:pt x="0" y="14316"/>
                        <a:pt x="0" y="14316"/>
                      </a:cubicBezTo>
                      <a:cubicBezTo>
                        <a:pt x="0" y="14316"/>
                        <a:pt x="7020" y="4633"/>
                        <a:pt x="9180" y="2398"/>
                      </a:cubicBezTo>
                      <a:cubicBezTo>
                        <a:pt x="11340" y="-581"/>
                        <a:pt x="14040" y="-581"/>
                        <a:pt x="17820" y="1281"/>
                      </a:cubicBezTo>
                      <a:close/>
                    </a:path>
                  </a:pathLst>
                </a:custGeom>
                <a:solidFill>
                  <a:srgbClr val="E5BD66"/>
                </a:solidFill>
                <a:ln w="12700" cap="flat">
                  <a:noFill/>
                  <a:miter lim="400000"/>
                </a:ln>
                <a:effectLst/>
              </p:spPr>
              <p:txBody>
                <a:bodyPr wrap="square" lIns="45719" tIns="45719" rIns="45719" bIns="45719" numCol="1" anchor="ctr">
                  <a:noAutofit/>
                </a:bodyPr>
                <a:lstStyle/>
                <a:p>
                  <a:pPr defTabSz="457200"/>
                  <a:endParaRPr/>
                </a:p>
              </p:txBody>
            </p:sp>
          </p:grpSp>
          <p:grpSp>
            <p:nvGrpSpPr>
              <p:cNvPr id="388" name="Graphic 151"/>
              <p:cNvGrpSpPr/>
              <p:nvPr/>
            </p:nvGrpSpPr>
            <p:grpSpPr>
              <a:xfrm>
                <a:off x="520799" y="1"/>
                <a:ext cx="890102" cy="4701070"/>
                <a:chOff x="0" y="1"/>
                <a:chExt cx="890101" cy="4701069"/>
              </a:xfrm>
            </p:grpSpPr>
            <p:sp>
              <p:nvSpPr>
                <p:cNvPr id="371" name="Freeform: Shape 22"/>
                <p:cNvSpPr/>
                <p:nvPr/>
              </p:nvSpPr>
              <p:spPr>
                <a:xfrm>
                  <a:off x="113639" y="875904"/>
                  <a:ext cx="132570" cy="309394"/>
                </a:xfrm>
                <a:custGeom>
                  <a:avLst/>
                  <a:gdLst/>
                  <a:ahLst/>
                  <a:cxnLst>
                    <a:cxn ang="0">
                      <a:pos x="wd2" y="hd2"/>
                    </a:cxn>
                    <a:cxn ang="5400000">
                      <a:pos x="wd2" y="hd2"/>
                    </a:cxn>
                    <a:cxn ang="10800000">
                      <a:pos x="wd2" y="hd2"/>
                    </a:cxn>
                    <a:cxn ang="16200000">
                      <a:pos x="wd2" y="hd2"/>
                    </a:cxn>
                  </a:cxnLst>
                  <a:rect l="0" t="0" r="r" b="b"/>
                  <a:pathLst>
                    <a:path w="21600" h="21600" extrusionOk="0">
                      <a:moveTo>
                        <a:pt x="20056" y="0"/>
                      </a:moveTo>
                      <a:cubicBezTo>
                        <a:pt x="20056" y="1309"/>
                        <a:pt x="0" y="21600"/>
                        <a:pt x="0" y="21600"/>
                      </a:cubicBezTo>
                      <a:lnTo>
                        <a:pt x="9257" y="20945"/>
                      </a:lnTo>
                      <a:lnTo>
                        <a:pt x="21600" y="1309"/>
                      </a:lnTo>
                      <a:lnTo>
                        <a:pt x="20056" y="0"/>
                      </a:lnTo>
                      <a:close/>
                    </a:path>
                  </a:pathLst>
                </a:custGeom>
                <a:solidFill>
                  <a:srgbClr val="FFFFFF"/>
                </a:solidFill>
                <a:ln w="12700" cap="flat">
                  <a:noFill/>
                  <a:miter lim="400000"/>
                </a:ln>
                <a:effectLst/>
              </p:spPr>
              <p:txBody>
                <a:bodyPr wrap="square" lIns="45719" tIns="45719" rIns="45719" bIns="45719" numCol="1" anchor="ctr">
                  <a:noAutofit/>
                </a:bodyPr>
                <a:lstStyle/>
                <a:p>
                  <a:pPr defTabSz="457200"/>
                  <a:endParaRPr/>
                </a:p>
              </p:txBody>
            </p:sp>
            <p:sp>
              <p:nvSpPr>
                <p:cNvPr id="372" name="Freeform: Shape 23"/>
                <p:cNvSpPr/>
                <p:nvPr/>
              </p:nvSpPr>
              <p:spPr>
                <a:xfrm>
                  <a:off x="255672" y="2921615"/>
                  <a:ext cx="491343" cy="1670924"/>
                </a:xfrm>
                <a:custGeom>
                  <a:avLst/>
                  <a:gdLst/>
                  <a:ahLst/>
                  <a:cxnLst>
                    <a:cxn ang="0">
                      <a:pos x="wd2" y="hd2"/>
                    </a:cxn>
                    <a:cxn ang="5400000">
                      <a:pos x="wd2" y="hd2"/>
                    </a:cxn>
                    <a:cxn ang="10800000">
                      <a:pos x="wd2" y="hd2"/>
                    </a:cxn>
                    <a:cxn ang="16200000">
                      <a:pos x="wd2" y="hd2"/>
                    </a:cxn>
                  </a:cxnLst>
                  <a:rect l="0" t="0" r="r" b="b"/>
                  <a:pathLst>
                    <a:path w="19324" h="20922" extrusionOk="0">
                      <a:moveTo>
                        <a:pt x="745" y="446"/>
                      </a:moveTo>
                      <a:cubicBezTo>
                        <a:pt x="0" y="1854"/>
                        <a:pt x="4469" y="5259"/>
                        <a:pt x="5586" y="5846"/>
                      </a:cubicBezTo>
                      <a:cubicBezTo>
                        <a:pt x="6703" y="6433"/>
                        <a:pt x="10055" y="15589"/>
                        <a:pt x="10055" y="16176"/>
                      </a:cubicBezTo>
                      <a:cubicBezTo>
                        <a:pt x="10055" y="17233"/>
                        <a:pt x="4841" y="19815"/>
                        <a:pt x="0" y="20637"/>
                      </a:cubicBezTo>
                      <a:cubicBezTo>
                        <a:pt x="2979" y="21224"/>
                        <a:pt x="7448" y="20989"/>
                        <a:pt x="12662" y="19111"/>
                      </a:cubicBezTo>
                      <a:cubicBezTo>
                        <a:pt x="14524" y="18407"/>
                        <a:pt x="17876" y="19228"/>
                        <a:pt x="18248" y="18641"/>
                      </a:cubicBezTo>
                      <a:cubicBezTo>
                        <a:pt x="19366" y="17467"/>
                        <a:pt x="17503" y="16998"/>
                        <a:pt x="17503" y="15237"/>
                      </a:cubicBezTo>
                      <a:cubicBezTo>
                        <a:pt x="17503" y="13476"/>
                        <a:pt x="21600" y="7841"/>
                        <a:pt x="17503" y="5024"/>
                      </a:cubicBezTo>
                      <a:cubicBezTo>
                        <a:pt x="14897" y="3263"/>
                        <a:pt x="16386" y="798"/>
                        <a:pt x="15641" y="211"/>
                      </a:cubicBezTo>
                      <a:cubicBezTo>
                        <a:pt x="14897" y="-376"/>
                        <a:pt x="745" y="446"/>
                        <a:pt x="745" y="446"/>
                      </a:cubicBezTo>
                      <a:close/>
                    </a:path>
                  </a:pathLst>
                </a:custGeom>
                <a:solidFill>
                  <a:srgbClr val="F5E5C2"/>
                </a:solidFill>
                <a:ln w="12700" cap="flat">
                  <a:noFill/>
                  <a:miter lim="400000"/>
                </a:ln>
                <a:effectLst/>
              </p:spPr>
              <p:txBody>
                <a:bodyPr wrap="square" lIns="45719" tIns="45719" rIns="45719" bIns="45719" numCol="1" anchor="ctr">
                  <a:noAutofit/>
                </a:bodyPr>
                <a:lstStyle/>
                <a:p>
                  <a:pPr defTabSz="457200"/>
                  <a:endParaRPr/>
                </a:p>
              </p:txBody>
            </p:sp>
            <p:sp>
              <p:nvSpPr>
                <p:cNvPr id="373" name="Freeform: Shape 24"/>
                <p:cNvSpPr/>
                <p:nvPr/>
              </p:nvSpPr>
              <p:spPr>
                <a:xfrm>
                  <a:off x="228262" y="4241670"/>
                  <a:ext cx="488062" cy="412519"/>
                </a:xfrm>
                <a:custGeom>
                  <a:avLst/>
                  <a:gdLst/>
                  <a:ahLst/>
                  <a:cxnLst>
                    <a:cxn ang="0">
                      <a:pos x="wd2" y="hd2"/>
                    </a:cxn>
                    <a:cxn ang="5400000">
                      <a:pos x="wd2" y="hd2"/>
                    </a:cxn>
                    <a:cxn ang="10800000">
                      <a:pos x="wd2" y="hd2"/>
                    </a:cxn>
                    <a:cxn ang="16200000">
                      <a:pos x="wd2" y="hd2"/>
                    </a:cxn>
                  </a:cxnLst>
                  <a:rect l="0" t="0" r="r" b="b"/>
                  <a:pathLst>
                    <a:path w="20617" h="20661" extrusionOk="0">
                      <a:moveTo>
                        <a:pt x="18758" y="0"/>
                      </a:moveTo>
                      <a:cubicBezTo>
                        <a:pt x="19958" y="939"/>
                        <a:pt x="21158" y="4696"/>
                        <a:pt x="20358" y="7044"/>
                      </a:cubicBezTo>
                      <a:cubicBezTo>
                        <a:pt x="19558" y="9861"/>
                        <a:pt x="17958" y="16435"/>
                        <a:pt x="18758" y="18783"/>
                      </a:cubicBezTo>
                      <a:cubicBezTo>
                        <a:pt x="17558" y="19252"/>
                        <a:pt x="17558" y="18783"/>
                        <a:pt x="17558" y="18783"/>
                      </a:cubicBezTo>
                      <a:cubicBezTo>
                        <a:pt x="17558" y="18783"/>
                        <a:pt x="17958" y="8922"/>
                        <a:pt x="16758" y="9391"/>
                      </a:cubicBezTo>
                      <a:cubicBezTo>
                        <a:pt x="15558" y="9861"/>
                        <a:pt x="13558" y="15965"/>
                        <a:pt x="11558" y="18783"/>
                      </a:cubicBezTo>
                      <a:cubicBezTo>
                        <a:pt x="9558" y="21600"/>
                        <a:pt x="1158" y="20661"/>
                        <a:pt x="358" y="19722"/>
                      </a:cubicBezTo>
                      <a:cubicBezTo>
                        <a:pt x="-42" y="18783"/>
                        <a:pt x="-442" y="16435"/>
                        <a:pt x="1158" y="15495"/>
                      </a:cubicBezTo>
                      <a:cubicBezTo>
                        <a:pt x="3158" y="14557"/>
                        <a:pt x="4758" y="13148"/>
                        <a:pt x="4758" y="13148"/>
                      </a:cubicBezTo>
                      <a:cubicBezTo>
                        <a:pt x="4758" y="13148"/>
                        <a:pt x="9158" y="15026"/>
                        <a:pt x="11158" y="11270"/>
                      </a:cubicBezTo>
                      <a:cubicBezTo>
                        <a:pt x="13558" y="7513"/>
                        <a:pt x="18758" y="0"/>
                        <a:pt x="18758" y="0"/>
                      </a:cubicBezTo>
                      <a:close/>
                    </a:path>
                  </a:pathLst>
                </a:custGeom>
                <a:solidFill>
                  <a:srgbClr val="595959"/>
                </a:solidFill>
                <a:ln w="12700" cap="flat">
                  <a:noFill/>
                  <a:miter lim="400000"/>
                </a:ln>
                <a:effectLst/>
              </p:spPr>
              <p:txBody>
                <a:bodyPr wrap="square" lIns="45719" tIns="45719" rIns="45719" bIns="45719" numCol="1" anchor="ctr">
                  <a:noAutofit/>
                </a:bodyPr>
                <a:lstStyle/>
                <a:p>
                  <a:pPr defTabSz="457200"/>
                  <a:endParaRPr/>
                </a:p>
              </p:txBody>
            </p:sp>
            <p:sp>
              <p:nvSpPr>
                <p:cNvPr id="374" name="Freeform: Shape 25"/>
                <p:cNvSpPr/>
                <p:nvPr/>
              </p:nvSpPr>
              <p:spPr>
                <a:xfrm>
                  <a:off x="338783" y="2936298"/>
                  <a:ext cx="472188" cy="1688816"/>
                </a:xfrm>
                <a:custGeom>
                  <a:avLst/>
                  <a:gdLst/>
                  <a:ahLst/>
                  <a:cxnLst>
                    <a:cxn ang="0">
                      <a:pos x="wd2" y="hd2"/>
                    </a:cxn>
                    <a:cxn ang="5400000">
                      <a:pos x="wd2" y="hd2"/>
                    </a:cxn>
                    <a:cxn ang="10800000">
                      <a:pos x="wd2" y="hd2"/>
                    </a:cxn>
                    <a:cxn ang="16200000">
                      <a:pos x="wd2" y="hd2"/>
                    </a:cxn>
                  </a:cxnLst>
                  <a:rect l="0" t="0" r="r" b="b"/>
                  <a:pathLst>
                    <a:path w="18571" h="21032" extrusionOk="0">
                      <a:moveTo>
                        <a:pt x="83" y="494"/>
                      </a:moveTo>
                      <a:cubicBezTo>
                        <a:pt x="-662" y="1895"/>
                        <a:pt x="3807" y="5281"/>
                        <a:pt x="4924" y="5865"/>
                      </a:cubicBezTo>
                      <a:cubicBezTo>
                        <a:pt x="6041" y="6449"/>
                        <a:pt x="9393" y="15556"/>
                        <a:pt x="9393" y="16140"/>
                      </a:cubicBezTo>
                      <a:cubicBezTo>
                        <a:pt x="9393" y="17191"/>
                        <a:pt x="6041" y="19993"/>
                        <a:pt x="828" y="20693"/>
                      </a:cubicBezTo>
                      <a:cubicBezTo>
                        <a:pt x="3807" y="21277"/>
                        <a:pt x="4924" y="21277"/>
                        <a:pt x="12000" y="19292"/>
                      </a:cubicBezTo>
                      <a:cubicBezTo>
                        <a:pt x="14235" y="18708"/>
                        <a:pt x="16841" y="19059"/>
                        <a:pt x="17586" y="18475"/>
                      </a:cubicBezTo>
                      <a:cubicBezTo>
                        <a:pt x="18704" y="17307"/>
                        <a:pt x="16469" y="17424"/>
                        <a:pt x="16469" y="15673"/>
                      </a:cubicBezTo>
                      <a:cubicBezTo>
                        <a:pt x="16469" y="13921"/>
                        <a:pt x="20938" y="7733"/>
                        <a:pt x="16841" y="4931"/>
                      </a:cubicBezTo>
                      <a:cubicBezTo>
                        <a:pt x="14235" y="3180"/>
                        <a:pt x="15724" y="728"/>
                        <a:pt x="14979" y="144"/>
                      </a:cubicBezTo>
                      <a:cubicBezTo>
                        <a:pt x="14235" y="-323"/>
                        <a:pt x="83" y="494"/>
                        <a:pt x="83" y="494"/>
                      </a:cubicBezTo>
                      <a:close/>
                    </a:path>
                  </a:pathLst>
                </a:custGeom>
                <a:solidFill>
                  <a:srgbClr val="FAF2E0"/>
                </a:solidFill>
                <a:ln w="12700" cap="flat">
                  <a:noFill/>
                  <a:miter lim="400000"/>
                </a:ln>
                <a:effectLst/>
              </p:spPr>
              <p:txBody>
                <a:bodyPr wrap="square" lIns="45719" tIns="45719" rIns="45719" bIns="45719" numCol="1" anchor="ctr">
                  <a:noAutofit/>
                </a:bodyPr>
                <a:lstStyle/>
                <a:p>
                  <a:pPr defTabSz="457200"/>
                  <a:endParaRPr/>
                </a:p>
              </p:txBody>
            </p:sp>
            <p:sp>
              <p:nvSpPr>
                <p:cNvPr id="375" name="Freeform: Shape 26"/>
                <p:cNvSpPr/>
                <p:nvPr/>
              </p:nvSpPr>
              <p:spPr>
                <a:xfrm>
                  <a:off x="332428" y="4288552"/>
                  <a:ext cx="488062" cy="412519"/>
                </a:xfrm>
                <a:custGeom>
                  <a:avLst/>
                  <a:gdLst/>
                  <a:ahLst/>
                  <a:cxnLst>
                    <a:cxn ang="0">
                      <a:pos x="wd2" y="hd2"/>
                    </a:cxn>
                    <a:cxn ang="5400000">
                      <a:pos x="wd2" y="hd2"/>
                    </a:cxn>
                    <a:cxn ang="10800000">
                      <a:pos x="wd2" y="hd2"/>
                    </a:cxn>
                    <a:cxn ang="16200000">
                      <a:pos x="wd2" y="hd2"/>
                    </a:cxn>
                  </a:cxnLst>
                  <a:rect l="0" t="0" r="r" b="b"/>
                  <a:pathLst>
                    <a:path w="20617" h="20661" extrusionOk="0">
                      <a:moveTo>
                        <a:pt x="18758" y="0"/>
                      </a:moveTo>
                      <a:cubicBezTo>
                        <a:pt x="19958" y="939"/>
                        <a:pt x="21158" y="4226"/>
                        <a:pt x="20358" y="7044"/>
                      </a:cubicBezTo>
                      <a:cubicBezTo>
                        <a:pt x="19558" y="9861"/>
                        <a:pt x="17958" y="16435"/>
                        <a:pt x="18758" y="18783"/>
                      </a:cubicBezTo>
                      <a:cubicBezTo>
                        <a:pt x="17558" y="19252"/>
                        <a:pt x="17558" y="18783"/>
                        <a:pt x="17558" y="18783"/>
                      </a:cubicBezTo>
                      <a:cubicBezTo>
                        <a:pt x="17558" y="18783"/>
                        <a:pt x="17958" y="8922"/>
                        <a:pt x="16758" y="9391"/>
                      </a:cubicBezTo>
                      <a:cubicBezTo>
                        <a:pt x="15558" y="9861"/>
                        <a:pt x="13558" y="15965"/>
                        <a:pt x="11558" y="18783"/>
                      </a:cubicBezTo>
                      <a:cubicBezTo>
                        <a:pt x="9558" y="21600"/>
                        <a:pt x="1158" y="20661"/>
                        <a:pt x="358" y="19722"/>
                      </a:cubicBezTo>
                      <a:cubicBezTo>
                        <a:pt x="-42" y="18783"/>
                        <a:pt x="-442" y="16435"/>
                        <a:pt x="1158" y="15495"/>
                      </a:cubicBezTo>
                      <a:cubicBezTo>
                        <a:pt x="3158" y="14557"/>
                        <a:pt x="4758" y="13148"/>
                        <a:pt x="4758" y="13148"/>
                      </a:cubicBezTo>
                      <a:cubicBezTo>
                        <a:pt x="4758" y="13148"/>
                        <a:pt x="9158" y="15026"/>
                        <a:pt x="11158" y="11270"/>
                      </a:cubicBezTo>
                      <a:cubicBezTo>
                        <a:pt x="13158" y="7983"/>
                        <a:pt x="18758" y="0"/>
                        <a:pt x="18758" y="0"/>
                      </a:cubicBezTo>
                      <a:close/>
                    </a:path>
                  </a:pathLst>
                </a:custGeom>
                <a:solidFill>
                  <a:srgbClr val="595959"/>
                </a:solidFill>
                <a:ln w="12700" cap="flat">
                  <a:noFill/>
                  <a:miter lim="400000"/>
                </a:ln>
                <a:effectLst/>
              </p:spPr>
              <p:txBody>
                <a:bodyPr wrap="square" lIns="45719" tIns="45719" rIns="45719" bIns="45719" numCol="1" anchor="ctr">
                  <a:noAutofit/>
                </a:bodyPr>
                <a:lstStyle/>
                <a:p>
                  <a:pPr defTabSz="457200"/>
                  <a:endParaRPr/>
                </a:p>
              </p:txBody>
            </p:sp>
            <p:sp>
              <p:nvSpPr>
                <p:cNvPr id="376" name="Freeform: Shape 27"/>
                <p:cNvSpPr/>
                <p:nvPr/>
              </p:nvSpPr>
              <p:spPr>
                <a:xfrm>
                  <a:off x="166409" y="1785323"/>
                  <a:ext cx="638475" cy="1476626"/>
                </a:xfrm>
                <a:custGeom>
                  <a:avLst/>
                  <a:gdLst/>
                  <a:ahLst/>
                  <a:cxnLst>
                    <a:cxn ang="0">
                      <a:pos x="wd2" y="hd2"/>
                    </a:cxn>
                    <a:cxn ang="5400000">
                      <a:pos x="wd2" y="hd2"/>
                    </a:cxn>
                    <a:cxn ang="10800000">
                      <a:pos x="wd2" y="hd2"/>
                    </a:cxn>
                    <a:cxn ang="16200000">
                      <a:pos x="wd2" y="hd2"/>
                    </a:cxn>
                  </a:cxnLst>
                  <a:rect l="0" t="0" r="r" b="b"/>
                  <a:pathLst>
                    <a:path w="19419" h="21396" extrusionOk="0">
                      <a:moveTo>
                        <a:pt x="14811" y="0"/>
                      </a:moveTo>
                      <a:cubicBezTo>
                        <a:pt x="15675" y="1358"/>
                        <a:pt x="19419" y="3396"/>
                        <a:pt x="19419" y="6113"/>
                      </a:cubicBezTo>
                      <a:cubicBezTo>
                        <a:pt x="19419" y="8694"/>
                        <a:pt x="18555" y="19426"/>
                        <a:pt x="19131" y="21056"/>
                      </a:cubicBezTo>
                      <a:cubicBezTo>
                        <a:pt x="13659" y="21600"/>
                        <a:pt x="3291" y="21328"/>
                        <a:pt x="3291" y="21328"/>
                      </a:cubicBezTo>
                      <a:cubicBezTo>
                        <a:pt x="3291" y="21328"/>
                        <a:pt x="-2181" y="5298"/>
                        <a:pt x="987" y="407"/>
                      </a:cubicBezTo>
                      <a:cubicBezTo>
                        <a:pt x="9915" y="136"/>
                        <a:pt x="14811" y="0"/>
                        <a:pt x="14811" y="0"/>
                      </a:cubicBezTo>
                      <a:close/>
                    </a:path>
                  </a:pathLst>
                </a:custGeom>
                <a:solidFill>
                  <a:srgbClr val="E5BD66"/>
                </a:solidFill>
                <a:ln w="12700" cap="flat">
                  <a:noFill/>
                  <a:miter lim="400000"/>
                </a:ln>
                <a:effectLst/>
              </p:spPr>
              <p:txBody>
                <a:bodyPr wrap="square" lIns="45719" tIns="45719" rIns="45719" bIns="45719" numCol="1" anchor="ctr">
                  <a:noAutofit/>
                </a:bodyPr>
                <a:lstStyle/>
                <a:p>
                  <a:pPr defTabSz="457200"/>
                  <a:endParaRPr/>
                </a:p>
              </p:txBody>
            </p:sp>
            <p:sp>
              <p:nvSpPr>
                <p:cNvPr id="377" name="Freeform: Shape 28"/>
                <p:cNvSpPr/>
                <p:nvPr/>
              </p:nvSpPr>
              <p:spPr>
                <a:xfrm>
                  <a:off x="577623" y="1785323"/>
                  <a:ext cx="236736" cy="1464906"/>
                </a:xfrm>
                <a:custGeom>
                  <a:avLst/>
                  <a:gdLst/>
                  <a:ahLst/>
                  <a:cxnLst>
                    <a:cxn ang="0">
                      <a:pos x="wd2" y="hd2"/>
                    </a:cxn>
                    <a:cxn ang="5400000">
                      <a:pos x="wd2" y="hd2"/>
                    </a:cxn>
                    <a:cxn ang="10800000">
                      <a:pos x="wd2" y="hd2"/>
                    </a:cxn>
                    <a:cxn ang="16200000">
                      <a:pos x="wd2" y="hd2"/>
                    </a:cxn>
                  </a:cxnLst>
                  <a:rect l="0" t="0" r="r" b="b"/>
                  <a:pathLst>
                    <a:path w="21600" h="21497" extrusionOk="0">
                      <a:moveTo>
                        <a:pt x="21600" y="6191"/>
                      </a:moveTo>
                      <a:cubicBezTo>
                        <a:pt x="21600" y="3577"/>
                        <a:pt x="10368" y="1376"/>
                        <a:pt x="7775" y="0"/>
                      </a:cubicBezTo>
                      <a:cubicBezTo>
                        <a:pt x="7775" y="0"/>
                        <a:pt x="12096" y="0"/>
                        <a:pt x="0" y="138"/>
                      </a:cubicBezTo>
                      <a:cubicBezTo>
                        <a:pt x="5184" y="2889"/>
                        <a:pt x="8640" y="2339"/>
                        <a:pt x="12096" y="7017"/>
                      </a:cubicBezTo>
                      <a:cubicBezTo>
                        <a:pt x="13824" y="9080"/>
                        <a:pt x="6912" y="20224"/>
                        <a:pt x="8640" y="21462"/>
                      </a:cubicBezTo>
                      <a:cubicBezTo>
                        <a:pt x="18143" y="21462"/>
                        <a:pt x="12960" y="21600"/>
                        <a:pt x="20736" y="21325"/>
                      </a:cubicBezTo>
                      <a:cubicBezTo>
                        <a:pt x="18143" y="19674"/>
                        <a:pt x="21600" y="8943"/>
                        <a:pt x="21600" y="6191"/>
                      </a:cubicBezTo>
                      <a:close/>
                    </a:path>
                  </a:pathLst>
                </a:custGeom>
                <a:solidFill>
                  <a:srgbClr val="D49D24"/>
                </a:solidFill>
                <a:ln w="12700" cap="flat">
                  <a:noFill/>
                  <a:miter lim="400000"/>
                </a:ln>
                <a:effectLst/>
              </p:spPr>
              <p:txBody>
                <a:bodyPr wrap="square" lIns="45719" tIns="45719" rIns="45719" bIns="45719" numCol="1" anchor="ctr">
                  <a:noAutofit/>
                </a:bodyPr>
                <a:lstStyle/>
                <a:p>
                  <a:pPr defTabSz="457200"/>
                  <a:endParaRPr/>
                </a:p>
              </p:txBody>
            </p:sp>
            <p:sp>
              <p:nvSpPr>
                <p:cNvPr id="378" name="Freeform: Shape 29"/>
                <p:cNvSpPr/>
                <p:nvPr/>
              </p:nvSpPr>
              <p:spPr>
                <a:xfrm>
                  <a:off x="539747" y="369632"/>
                  <a:ext cx="350355" cy="924972"/>
                </a:xfrm>
                <a:custGeom>
                  <a:avLst/>
                  <a:gdLst/>
                  <a:ahLst/>
                  <a:cxnLst>
                    <a:cxn ang="0">
                      <a:pos x="wd2" y="hd2"/>
                    </a:cxn>
                    <a:cxn ang="5400000">
                      <a:pos x="wd2" y="hd2"/>
                    </a:cxn>
                    <a:cxn ang="10800000">
                      <a:pos x="wd2" y="hd2"/>
                    </a:cxn>
                    <a:cxn ang="16200000">
                      <a:pos x="wd2" y="hd2"/>
                    </a:cxn>
                  </a:cxnLst>
                  <a:rect l="0" t="0" r="r" b="b"/>
                  <a:pathLst>
                    <a:path w="21600" h="21099" extrusionOk="0">
                      <a:moveTo>
                        <a:pt x="2335" y="0"/>
                      </a:moveTo>
                      <a:cubicBezTo>
                        <a:pt x="7589" y="1069"/>
                        <a:pt x="21017" y="7913"/>
                        <a:pt x="21017" y="12618"/>
                      </a:cubicBezTo>
                      <a:cubicBezTo>
                        <a:pt x="21017" y="17537"/>
                        <a:pt x="19265" y="20317"/>
                        <a:pt x="21600" y="20958"/>
                      </a:cubicBezTo>
                      <a:cubicBezTo>
                        <a:pt x="18097" y="21172"/>
                        <a:pt x="14595" y="21600"/>
                        <a:pt x="12259" y="18178"/>
                      </a:cubicBezTo>
                      <a:cubicBezTo>
                        <a:pt x="9924" y="14756"/>
                        <a:pt x="2919" y="11976"/>
                        <a:pt x="2919" y="9196"/>
                      </a:cubicBezTo>
                      <a:cubicBezTo>
                        <a:pt x="2919" y="6416"/>
                        <a:pt x="0" y="1497"/>
                        <a:pt x="0" y="1497"/>
                      </a:cubicBezTo>
                      <a:lnTo>
                        <a:pt x="2335" y="0"/>
                      </a:lnTo>
                      <a:close/>
                    </a:path>
                  </a:pathLst>
                </a:custGeom>
                <a:solidFill>
                  <a:srgbClr val="595959"/>
                </a:solidFill>
                <a:ln w="12700" cap="flat">
                  <a:noFill/>
                  <a:miter lim="400000"/>
                </a:ln>
                <a:effectLst/>
              </p:spPr>
              <p:txBody>
                <a:bodyPr wrap="square" lIns="45719" tIns="45719" rIns="45719" bIns="45719" numCol="1" anchor="ctr">
                  <a:noAutofit/>
                </a:bodyPr>
                <a:lstStyle/>
                <a:p>
                  <a:pPr defTabSz="457200"/>
                  <a:endParaRPr/>
                </a:p>
              </p:txBody>
            </p:sp>
            <p:sp>
              <p:nvSpPr>
                <p:cNvPr id="379" name="Freeform: Shape 30"/>
                <p:cNvSpPr/>
                <p:nvPr/>
              </p:nvSpPr>
              <p:spPr>
                <a:xfrm>
                  <a:off x="208331" y="735268"/>
                  <a:ext cx="132569" cy="234391"/>
                </a:xfrm>
                <a:custGeom>
                  <a:avLst/>
                  <a:gdLst/>
                  <a:ahLst/>
                  <a:cxnLst>
                    <a:cxn ang="0">
                      <a:pos x="wd2" y="hd2"/>
                    </a:cxn>
                    <a:cxn ang="5400000">
                      <a:pos x="wd2" y="hd2"/>
                    </a:cxn>
                    <a:cxn ang="10800000">
                      <a:pos x="wd2" y="hd2"/>
                    </a:cxn>
                    <a:cxn ang="16200000">
                      <a:pos x="wd2" y="hd2"/>
                    </a:cxn>
                  </a:cxnLst>
                  <a:rect l="0" t="0" r="r" b="b"/>
                  <a:pathLst>
                    <a:path w="21600" h="21600" extrusionOk="0">
                      <a:moveTo>
                        <a:pt x="16971" y="0"/>
                      </a:moveTo>
                      <a:cubicBezTo>
                        <a:pt x="10801" y="2592"/>
                        <a:pt x="0" y="8640"/>
                        <a:pt x="0" y="8640"/>
                      </a:cubicBezTo>
                      <a:lnTo>
                        <a:pt x="6171" y="21600"/>
                      </a:lnTo>
                      <a:lnTo>
                        <a:pt x="21600" y="5184"/>
                      </a:lnTo>
                      <a:lnTo>
                        <a:pt x="16971" y="0"/>
                      </a:lnTo>
                      <a:close/>
                    </a:path>
                  </a:pathLst>
                </a:custGeom>
                <a:solidFill>
                  <a:srgbClr val="E5BD66"/>
                </a:solidFill>
                <a:ln w="12700" cap="flat">
                  <a:noFill/>
                  <a:miter lim="400000"/>
                </a:ln>
                <a:effectLst/>
              </p:spPr>
              <p:txBody>
                <a:bodyPr wrap="square" lIns="45719" tIns="45719" rIns="45719" bIns="45719" numCol="1" anchor="ctr">
                  <a:noAutofit/>
                </a:bodyPr>
                <a:lstStyle/>
                <a:p>
                  <a:pPr defTabSz="457200"/>
                  <a:endParaRPr/>
                </a:p>
              </p:txBody>
            </p:sp>
            <p:sp>
              <p:nvSpPr>
                <p:cNvPr id="380" name="Freeform: Shape 31"/>
                <p:cNvSpPr/>
                <p:nvPr/>
              </p:nvSpPr>
              <p:spPr>
                <a:xfrm>
                  <a:off x="142042" y="237805"/>
                  <a:ext cx="465136" cy="940269"/>
                </a:xfrm>
                <a:custGeom>
                  <a:avLst/>
                  <a:gdLst/>
                  <a:ahLst/>
                  <a:cxnLst>
                    <a:cxn ang="0">
                      <a:pos x="wd2" y="hd2"/>
                    </a:cxn>
                    <a:cxn ang="5400000">
                      <a:pos x="wd2" y="hd2"/>
                    </a:cxn>
                    <a:cxn ang="10800000">
                      <a:pos x="wd2" y="hd2"/>
                    </a:cxn>
                    <a:cxn ang="16200000">
                      <a:pos x="wd2" y="hd2"/>
                    </a:cxn>
                  </a:cxnLst>
                  <a:rect l="0" t="0" r="r" b="b"/>
                  <a:pathLst>
                    <a:path w="19648" h="17612" extrusionOk="0">
                      <a:moveTo>
                        <a:pt x="19600" y="10723"/>
                      </a:moveTo>
                      <a:cubicBezTo>
                        <a:pt x="18400" y="9493"/>
                        <a:pt x="13200" y="6683"/>
                        <a:pt x="12400" y="537"/>
                      </a:cubicBezTo>
                      <a:cubicBezTo>
                        <a:pt x="12000" y="-2097"/>
                        <a:pt x="0" y="5805"/>
                        <a:pt x="0" y="5805"/>
                      </a:cubicBezTo>
                      <a:cubicBezTo>
                        <a:pt x="3200" y="6508"/>
                        <a:pt x="6800" y="8264"/>
                        <a:pt x="5600" y="10371"/>
                      </a:cubicBezTo>
                      <a:cubicBezTo>
                        <a:pt x="2800" y="14059"/>
                        <a:pt x="0" y="17396"/>
                        <a:pt x="400" y="17220"/>
                      </a:cubicBezTo>
                      <a:cubicBezTo>
                        <a:pt x="-800" y="19503"/>
                        <a:pt x="20800" y="11074"/>
                        <a:pt x="19600" y="10723"/>
                      </a:cubicBezTo>
                      <a:close/>
                    </a:path>
                  </a:pathLst>
                </a:custGeom>
                <a:solidFill>
                  <a:srgbClr val="FAF2E0"/>
                </a:solidFill>
                <a:ln w="12700" cap="flat">
                  <a:noFill/>
                  <a:miter lim="400000"/>
                </a:ln>
                <a:effectLst/>
              </p:spPr>
              <p:txBody>
                <a:bodyPr wrap="square" lIns="45719" tIns="45719" rIns="45719" bIns="45719" numCol="1" anchor="ctr">
                  <a:noAutofit/>
                </a:bodyPr>
                <a:lstStyle/>
                <a:p>
                  <a:pPr defTabSz="457200"/>
                  <a:endParaRPr/>
                </a:p>
              </p:txBody>
            </p:sp>
            <p:sp>
              <p:nvSpPr>
                <p:cNvPr id="381" name="Freeform: Shape 32"/>
                <p:cNvSpPr/>
                <p:nvPr/>
              </p:nvSpPr>
              <p:spPr>
                <a:xfrm>
                  <a:off x="71877" y="725897"/>
                  <a:ext cx="667525" cy="1172198"/>
                </a:xfrm>
                <a:custGeom>
                  <a:avLst/>
                  <a:gdLst/>
                  <a:ahLst/>
                  <a:cxnLst>
                    <a:cxn ang="0">
                      <a:pos x="wd2" y="hd2"/>
                    </a:cxn>
                    <a:cxn ang="5400000">
                      <a:pos x="wd2" y="hd2"/>
                    </a:cxn>
                    <a:cxn ang="10800000">
                      <a:pos x="wd2" y="hd2"/>
                    </a:cxn>
                    <a:cxn ang="16200000">
                      <a:pos x="wd2" y="hd2"/>
                    </a:cxn>
                  </a:cxnLst>
                  <a:rect l="0" t="0" r="r" b="b"/>
                  <a:pathLst>
                    <a:path w="18127" h="21265" extrusionOk="0">
                      <a:moveTo>
                        <a:pt x="9877" y="1361"/>
                      </a:moveTo>
                      <a:cubicBezTo>
                        <a:pt x="8848" y="1701"/>
                        <a:pt x="6277" y="2721"/>
                        <a:pt x="6277" y="2721"/>
                      </a:cubicBezTo>
                      <a:cubicBezTo>
                        <a:pt x="5505" y="4252"/>
                        <a:pt x="3448" y="5442"/>
                        <a:pt x="363" y="8674"/>
                      </a:cubicBezTo>
                      <a:cubicBezTo>
                        <a:pt x="-409" y="9524"/>
                        <a:pt x="105" y="11735"/>
                        <a:pt x="1391" y="12246"/>
                      </a:cubicBezTo>
                      <a:cubicBezTo>
                        <a:pt x="2162" y="12586"/>
                        <a:pt x="1648" y="15987"/>
                        <a:pt x="1648" y="16668"/>
                      </a:cubicBezTo>
                      <a:cubicBezTo>
                        <a:pt x="1648" y="21600"/>
                        <a:pt x="2420" y="21260"/>
                        <a:pt x="2420" y="21260"/>
                      </a:cubicBezTo>
                      <a:cubicBezTo>
                        <a:pt x="2420" y="21260"/>
                        <a:pt x="14248" y="20579"/>
                        <a:pt x="15534" y="20409"/>
                      </a:cubicBezTo>
                      <a:cubicBezTo>
                        <a:pt x="21191" y="19559"/>
                        <a:pt x="15791" y="14287"/>
                        <a:pt x="16048" y="7824"/>
                      </a:cubicBezTo>
                      <a:cubicBezTo>
                        <a:pt x="16305" y="5783"/>
                        <a:pt x="17334" y="4252"/>
                        <a:pt x="16048" y="2211"/>
                      </a:cubicBezTo>
                      <a:cubicBezTo>
                        <a:pt x="15277" y="1531"/>
                        <a:pt x="14248" y="1020"/>
                        <a:pt x="12962" y="0"/>
                      </a:cubicBezTo>
                      <a:cubicBezTo>
                        <a:pt x="11163" y="340"/>
                        <a:pt x="11163" y="680"/>
                        <a:pt x="9877" y="1361"/>
                      </a:cubicBezTo>
                      <a:close/>
                    </a:path>
                  </a:pathLst>
                </a:custGeom>
                <a:solidFill>
                  <a:srgbClr val="D49D24"/>
                </a:solidFill>
                <a:ln w="12700" cap="flat">
                  <a:noFill/>
                  <a:miter lim="400000"/>
                </a:ln>
                <a:effectLst/>
              </p:spPr>
              <p:txBody>
                <a:bodyPr wrap="square" lIns="45719" tIns="45719" rIns="45719" bIns="45719" numCol="1" anchor="ctr">
                  <a:noAutofit/>
                </a:bodyPr>
                <a:lstStyle/>
                <a:p>
                  <a:pPr defTabSz="457200"/>
                  <a:endParaRPr/>
                </a:p>
              </p:txBody>
            </p:sp>
            <p:sp>
              <p:nvSpPr>
                <p:cNvPr id="382" name="Freeform: Shape 33"/>
                <p:cNvSpPr/>
                <p:nvPr/>
              </p:nvSpPr>
              <p:spPr>
                <a:xfrm>
                  <a:off x="0" y="22747"/>
                  <a:ext cx="539748" cy="634341"/>
                </a:xfrm>
                <a:custGeom>
                  <a:avLst/>
                  <a:gdLst/>
                  <a:ahLst/>
                  <a:cxnLst>
                    <a:cxn ang="0">
                      <a:pos x="wd2" y="hd2"/>
                    </a:cxn>
                    <a:cxn ang="5400000">
                      <a:pos x="wd2" y="hd2"/>
                    </a:cxn>
                    <a:cxn ang="10800000">
                      <a:pos x="wd2" y="hd2"/>
                    </a:cxn>
                    <a:cxn ang="16200000">
                      <a:pos x="wd2" y="hd2"/>
                    </a:cxn>
                  </a:cxnLst>
                  <a:rect l="0" t="0" r="r" b="b"/>
                  <a:pathLst>
                    <a:path w="21600" h="21180" extrusionOk="0">
                      <a:moveTo>
                        <a:pt x="0" y="14400"/>
                      </a:moveTo>
                      <a:cubicBezTo>
                        <a:pt x="0" y="14087"/>
                        <a:pt x="758" y="13774"/>
                        <a:pt x="1137" y="11583"/>
                      </a:cubicBezTo>
                      <a:cubicBezTo>
                        <a:pt x="1137" y="10957"/>
                        <a:pt x="1137" y="10643"/>
                        <a:pt x="1137" y="10331"/>
                      </a:cubicBezTo>
                      <a:cubicBezTo>
                        <a:pt x="1137" y="4069"/>
                        <a:pt x="4547" y="0"/>
                        <a:pt x="10610" y="0"/>
                      </a:cubicBezTo>
                      <a:cubicBezTo>
                        <a:pt x="16674" y="0"/>
                        <a:pt x="21221" y="2191"/>
                        <a:pt x="21600" y="8765"/>
                      </a:cubicBezTo>
                      <a:cubicBezTo>
                        <a:pt x="21600" y="15026"/>
                        <a:pt x="17053" y="18469"/>
                        <a:pt x="13642" y="20035"/>
                      </a:cubicBezTo>
                      <a:cubicBezTo>
                        <a:pt x="12505" y="20661"/>
                        <a:pt x="6442" y="21600"/>
                        <a:pt x="5305" y="20974"/>
                      </a:cubicBezTo>
                      <a:cubicBezTo>
                        <a:pt x="3411" y="20035"/>
                        <a:pt x="2653" y="17844"/>
                        <a:pt x="2274" y="15652"/>
                      </a:cubicBezTo>
                      <a:cubicBezTo>
                        <a:pt x="1137" y="15339"/>
                        <a:pt x="0" y="15339"/>
                        <a:pt x="0" y="14400"/>
                      </a:cubicBezTo>
                      <a:close/>
                    </a:path>
                  </a:pathLst>
                </a:custGeom>
                <a:solidFill>
                  <a:srgbClr val="FAF2E0"/>
                </a:solidFill>
                <a:ln w="12700" cap="flat">
                  <a:noFill/>
                  <a:miter lim="400000"/>
                </a:ln>
                <a:effectLst/>
              </p:spPr>
              <p:txBody>
                <a:bodyPr wrap="square" lIns="45719" tIns="45719" rIns="45719" bIns="45719" numCol="1" anchor="ctr">
                  <a:noAutofit/>
                </a:bodyPr>
                <a:lstStyle/>
                <a:p>
                  <a:pPr defTabSz="457200"/>
                  <a:endParaRPr/>
                </a:p>
              </p:txBody>
            </p:sp>
            <p:sp>
              <p:nvSpPr>
                <p:cNvPr id="383" name="Freeform: Shape 34"/>
                <p:cNvSpPr/>
                <p:nvPr/>
              </p:nvSpPr>
              <p:spPr>
                <a:xfrm>
                  <a:off x="34229" y="1"/>
                  <a:ext cx="580811" cy="547769"/>
                </a:xfrm>
                <a:custGeom>
                  <a:avLst/>
                  <a:gdLst/>
                  <a:ahLst/>
                  <a:cxnLst>
                    <a:cxn ang="0">
                      <a:pos x="wd2" y="hd2"/>
                    </a:cxn>
                    <a:cxn ang="5400000">
                      <a:pos x="wd2" y="hd2"/>
                    </a:cxn>
                    <a:cxn ang="10800000">
                      <a:pos x="wd2" y="hd2"/>
                    </a:cxn>
                    <a:cxn ang="16200000">
                      <a:pos x="wd2" y="hd2"/>
                    </a:cxn>
                  </a:cxnLst>
                  <a:rect l="0" t="0" r="r" b="b"/>
                  <a:pathLst>
                    <a:path w="18149" h="20355" extrusionOk="0">
                      <a:moveTo>
                        <a:pt x="17572" y="6071"/>
                      </a:moveTo>
                      <a:cubicBezTo>
                        <a:pt x="15797" y="-548"/>
                        <a:pt x="8695" y="-1245"/>
                        <a:pt x="3369" y="1542"/>
                      </a:cubicBezTo>
                      <a:cubicBezTo>
                        <a:pt x="2186" y="2239"/>
                        <a:pt x="1594" y="3284"/>
                        <a:pt x="1298" y="3981"/>
                      </a:cubicBezTo>
                      <a:cubicBezTo>
                        <a:pt x="-1365" y="6071"/>
                        <a:pt x="706" y="7116"/>
                        <a:pt x="1890" y="7813"/>
                      </a:cubicBezTo>
                      <a:cubicBezTo>
                        <a:pt x="3369" y="8161"/>
                        <a:pt x="5736" y="9555"/>
                        <a:pt x="5441" y="11994"/>
                      </a:cubicBezTo>
                      <a:cubicBezTo>
                        <a:pt x="6032" y="11994"/>
                        <a:pt x="6328" y="10948"/>
                        <a:pt x="6624" y="9903"/>
                      </a:cubicBezTo>
                      <a:cubicBezTo>
                        <a:pt x="7216" y="10948"/>
                        <a:pt x="8399" y="12342"/>
                        <a:pt x="8695" y="13039"/>
                      </a:cubicBezTo>
                      <a:cubicBezTo>
                        <a:pt x="8991" y="13735"/>
                        <a:pt x="9583" y="11297"/>
                        <a:pt x="10471" y="12342"/>
                      </a:cubicBezTo>
                      <a:cubicBezTo>
                        <a:pt x="11654" y="13735"/>
                        <a:pt x="10471" y="16523"/>
                        <a:pt x="10471" y="16523"/>
                      </a:cubicBezTo>
                      <a:lnTo>
                        <a:pt x="12542" y="20355"/>
                      </a:lnTo>
                      <a:cubicBezTo>
                        <a:pt x="12838" y="20355"/>
                        <a:pt x="20235" y="15478"/>
                        <a:pt x="17572" y="6071"/>
                      </a:cubicBezTo>
                      <a:close/>
                    </a:path>
                  </a:pathLst>
                </a:custGeom>
                <a:solidFill>
                  <a:srgbClr val="595959"/>
                </a:solidFill>
                <a:ln w="12700" cap="flat">
                  <a:noFill/>
                  <a:miter lim="400000"/>
                </a:ln>
                <a:effectLst/>
              </p:spPr>
              <p:txBody>
                <a:bodyPr wrap="square" lIns="45719" tIns="45719" rIns="45719" bIns="45719" numCol="1" anchor="ctr">
                  <a:noAutofit/>
                </a:bodyPr>
                <a:lstStyle/>
                <a:p>
                  <a:pPr defTabSz="457200"/>
                  <a:endParaRPr/>
                </a:p>
              </p:txBody>
            </p:sp>
            <p:sp>
              <p:nvSpPr>
                <p:cNvPr id="384" name="Freeform: Shape 35"/>
                <p:cNvSpPr/>
                <p:nvPr/>
              </p:nvSpPr>
              <p:spPr>
                <a:xfrm>
                  <a:off x="160980" y="837654"/>
                  <a:ext cx="189385" cy="253890"/>
                </a:xfrm>
                <a:custGeom>
                  <a:avLst/>
                  <a:gdLst/>
                  <a:ahLst/>
                  <a:cxnLst>
                    <a:cxn ang="0">
                      <a:pos x="wd2" y="hd2"/>
                    </a:cxn>
                    <a:cxn ang="5400000">
                      <a:pos x="wd2" y="hd2"/>
                    </a:cxn>
                    <a:cxn ang="10800000">
                      <a:pos x="wd2" y="hd2"/>
                    </a:cxn>
                    <a:cxn ang="16200000">
                      <a:pos x="wd2" y="hd2"/>
                    </a:cxn>
                  </a:cxnLst>
                  <a:rect l="0" t="0" r="r" b="b"/>
                  <a:pathLst>
                    <a:path w="21600" h="20170" extrusionOk="0">
                      <a:moveTo>
                        <a:pt x="0" y="20170"/>
                      </a:moveTo>
                      <a:cubicBezTo>
                        <a:pt x="4320" y="16446"/>
                        <a:pt x="14039" y="6018"/>
                        <a:pt x="18361" y="1549"/>
                      </a:cubicBezTo>
                      <a:cubicBezTo>
                        <a:pt x="20521" y="-1430"/>
                        <a:pt x="21600" y="805"/>
                        <a:pt x="21600" y="805"/>
                      </a:cubicBezTo>
                      <a:lnTo>
                        <a:pt x="0" y="20170"/>
                      </a:lnTo>
                      <a:close/>
                    </a:path>
                  </a:pathLst>
                </a:custGeom>
                <a:solidFill>
                  <a:srgbClr val="FFFFFF"/>
                </a:solidFill>
                <a:ln w="12700" cap="flat">
                  <a:noFill/>
                  <a:miter lim="400000"/>
                </a:ln>
                <a:effectLst/>
              </p:spPr>
              <p:txBody>
                <a:bodyPr wrap="square" lIns="45719" tIns="45719" rIns="45719" bIns="45719" numCol="1" anchor="ctr">
                  <a:noAutofit/>
                </a:bodyPr>
                <a:lstStyle/>
                <a:p>
                  <a:pPr defTabSz="457200"/>
                  <a:endParaRPr/>
                </a:p>
              </p:txBody>
            </p:sp>
            <p:sp>
              <p:nvSpPr>
                <p:cNvPr id="385" name="Freeform: Shape 36"/>
                <p:cNvSpPr/>
                <p:nvPr/>
              </p:nvSpPr>
              <p:spPr>
                <a:xfrm>
                  <a:off x="293549" y="660274"/>
                  <a:ext cx="274601" cy="290634"/>
                </a:xfrm>
                <a:custGeom>
                  <a:avLst/>
                  <a:gdLst/>
                  <a:ahLst/>
                  <a:cxnLst>
                    <a:cxn ang="0">
                      <a:pos x="wd2" y="hd2"/>
                    </a:cxn>
                    <a:cxn ang="5400000">
                      <a:pos x="wd2" y="hd2"/>
                    </a:cxn>
                    <a:cxn ang="10800000">
                      <a:pos x="wd2" y="hd2"/>
                    </a:cxn>
                    <a:cxn ang="16200000">
                      <a:pos x="wd2" y="hd2"/>
                    </a:cxn>
                  </a:cxnLst>
                  <a:rect l="0" t="0" r="r" b="b"/>
                  <a:pathLst>
                    <a:path w="21600" h="21600" extrusionOk="0">
                      <a:moveTo>
                        <a:pt x="5213" y="21600"/>
                      </a:moveTo>
                      <a:lnTo>
                        <a:pt x="0" y="12542"/>
                      </a:lnTo>
                      <a:lnTo>
                        <a:pt x="18621" y="0"/>
                      </a:lnTo>
                      <a:lnTo>
                        <a:pt x="21600" y="4181"/>
                      </a:lnTo>
                      <a:close/>
                    </a:path>
                  </a:pathLst>
                </a:custGeom>
                <a:solidFill>
                  <a:srgbClr val="FFFFFF"/>
                </a:solidFill>
                <a:ln w="12700" cap="flat">
                  <a:noFill/>
                  <a:miter lim="400000"/>
                </a:ln>
                <a:effectLst/>
              </p:spPr>
              <p:txBody>
                <a:bodyPr wrap="square" lIns="45719" tIns="45719" rIns="45719" bIns="45719" numCol="1" anchor="ctr">
                  <a:noAutofit/>
                </a:bodyPr>
                <a:lstStyle/>
                <a:p>
                  <a:pPr defTabSz="457200"/>
                  <a:endParaRPr/>
                </a:p>
              </p:txBody>
            </p:sp>
            <p:sp>
              <p:nvSpPr>
                <p:cNvPr id="386" name="Freeform: Shape 37"/>
                <p:cNvSpPr/>
                <p:nvPr/>
              </p:nvSpPr>
              <p:spPr>
                <a:xfrm>
                  <a:off x="305389" y="1042073"/>
                  <a:ext cx="473742" cy="1408900"/>
                </a:xfrm>
                <a:custGeom>
                  <a:avLst/>
                  <a:gdLst/>
                  <a:ahLst/>
                  <a:cxnLst>
                    <a:cxn ang="0">
                      <a:pos x="wd2" y="hd2"/>
                    </a:cxn>
                    <a:cxn ang="5400000">
                      <a:pos x="wd2" y="hd2"/>
                    </a:cxn>
                    <a:cxn ang="10800000">
                      <a:pos x="wd2" y="hd2"/>
                    </a:cxn>
                    <a:cxn ang="16200000">
                      <a:pos x="wd2" y="hd2"/>
                    </a:cxn>
                  </a:cxnLst>
                  <a:rect l="0" t="0" r="r" b="b"/>
                  <a:pathLst>
                    <a:path w="20782" h="21216" extrusionOk="0">
                      <a:moveTo>
                        <a:pt x="12773" y="10063"/>
                      </a:moveTo>
                      <a:cubicBezTo>
                        <a:pt x="10696" y="11898"/>
                        <a:pt x="8619" y="15287"/>
                        <a:pt x="6957" y="17122"/>
                      </a:cubicBezTo>
                      <a:cubicBezTo>
                        <a:pt x="6542" y="17404"/>
                        <a:pt x="4881" y="17545"/>
                        <a:pt x="3219" y="17969"/>
                      </a:cubicBezTo>
                      <a:cubicBezTo>
                        <a:pt x="2388" y="18251"/>
                        <a:pt x="727" y="19098"/>
                        <a:pt x="311" y="19240"/>
                      </a:cubicBezTo>
                      <a:cubicBezTo>
                        <a:pt x="-104" y="19381"/>
                        <a:pt x="-104" y="19663"/>
                        <a:pt x="311" y="19522"/>
                      </a:cubicBezTo>
                      <a:cubicBezTo>
                        <a:pt x="727" y="19381"/>
                        <a:pt x="1973" y="18816"/>
                        <a:pt x="1973" y="18816"/>
                      </a:cubicBezTo>
                      <a:cubicBezTo>
                        <a:pt x="1973" y="18816"/>
                        <a:pt x="1142" y="19240"/>
                        <a:pt x="727" y="19663"/>
                      </a:cubicBezTo>
                      <a:cubicBezTo>
                        <a:pt x="311" y="19945"/>
                        <a:pt x="311" y="20228"/>
                        <a:pt x="311" y="20369"/>
                      </a:cubicBezTo>
                      <a:cubicBezTo>
                        <a:pt x="311" y="20651"/>
                        <a:pt x="727" y="20793"/>
                        <a:pt x="727" y="20510"/>
                      </a:cubicBezTo>
                      <a:cubicBezTo>
                        <a:pt x="1142" y="20228"/>
                        <a:pt x="1142" y="20087"/>
                        <a:pt x="1558" y="19804"/>
                      </a:cubicBezTo>
                      <a:cubicBezTo>
                        <a:pt x="1973" y="19522"/>
                        <a:pt x="2388" y="19098"/>
                        <a:pt x="2388" y="19098"/>
                      </a:cubicBezTo>
                      <a:cubicBezTo>
                        <a:pt x="2388" y="19098"/>
                        <a:pt x="1973" y="19663"/>
                        <a:pt x="1558" y="19945"/>
                      </a:cubicBezTo>
                      <a:cubicBezTo>
                        <a:pt x="1142" y="20228"/>
                        <a:pt x="727" y="20651"/>
                        <a:pt x="727" y="20793"/>
                      </a:cubicBezTo>
                      <a:cubicBezTo>
                        <a:pt x="727" y="21075"/>
                        <a:pt x="1142" y="21075"/>
                        <a:pt x="1558" y="20934"/>
                      </a:cubicBezTo>
                      <a:cubicBezTo>
                        <a:pt x="1973" y="20651"/>
                        <a:pt x="2388" y="20228"/>
                        <a:pt x="2388" y="20228"/>
                      </a:cubicBezTo>
                      <a:lnTo>
                        <a:pt x="3634" y="19522"/>
                      </a:lnTo>
                      <a:cubicBezTo>
                        <a:pt x="3634" y="19522"/>
                        <a:pt x="1142" y="21075"/>
                        <a:pt x="1973" y="21216"/>
                      </a:cubicBezTo>
                      <a:cubicBezTo>
                        <a:pt x="2388" y="21216"/>
                        <a:pt x="2388" y="20934"/>
                        <a:pt x="3219" y="20510"/>
                      </a:cubicBezTo>
                      <a:cubicBezTo>
                        <a:pt x="4050" y="20087"/>
                        <a:pt x="4465" y="19804"/>
                        <a:pt x="4465" y="19804"/>
                      </a:cubicBezTo>
                      <a:cubicBezTo>
                        <a:pt x="4465" y="19804"/>
                        <a:pt x="4050" y="20793"/>
                        <a:pt x="4050" y="21075"/>
                      </a:cubicBezTo>
                      <a:cubicBezTo>
                        <a:pt x="3634" y="21216"/>
                        <a:pt x="4465" y="21216"/>
                        <a:pt x="5296" y="20934"/>
                      </a:cubicBezTo>
                      <a:cubicBezTo>
                        <a:pt x="6127" y="20651"/>
                        <a:pt x="6542" y="20228"/>
                        <a:pt x="7373" y="19945"/>
                      </a:cubicBezTo>
                      <a:cubicBezTo>
                        <a:pt x="9034" y="19240"/>
                        <a:pt x="11111" y="17969"/>
                        <a:pt x="11111" y="17969"/>
                      </a:cubicBezTo>
                      <a:cubicBezTo>
                        <a:pt x="16511" y="15145"/>
                        <a:pt x="20665" y="11616"/>
                        <a:pt x="20250" y="10769"/>
                      </a:cubicBezTo>
                      <a:cubicBezTo>
                        <a:pt x="20250" y="10769"/>
                        <a:pt x="21080" y="10345"/>
                        <a:pt x="20665" y="9781"/>
                      </a:cubicBezTo>
                      <a:cubicBezTo>
                        <a:pt x="20250" y="8934"/>
                        <a:pt x="21496" y="6110"/>
                        <a:pt x="17757" y="745"/>
                      </a:cubicBezTo>
                      <a:cubicBezTo>
                        <a:pt x="16927" y="-384"/>
                        <a:pt x="9865" y="-102"/>
                        <a:pt x="8619" y="745"/>
                      </a:cubicBezTo>
                      <a:cubicBezTo>
                        <a:pt x="7373" y="1310"/>
                        <a:pt x="12773" y="10063"/>
                        <a:pt x="12773" y="10063"/>
                      </a:cubicBezTo>
                      <a:close/>
                    </a:path>
                  </a:pathLst>
                </a:custGeom>
                <a:solidFill>
                  <a:srgbClr val="FAF2E0"/>
                </a:solidFill>
                <a:ln w="12700" cap="flat">
                  <a:noFill/>
                  <a:miter lim="400000"/>
                </a:ln>
                <a:effectLst/>
              </p:spPr>
              <p:txBody>
                <a:bodyPr wrap="square" lIns="45719" tIns="45719" rIns="45719" bIns="45719" numCol="1" anchor="ctr">
                  <a:noAutofit/>
                </a:bodyPr>
                <a:lstStyle/>
                <a:p>
                  <a:pPr defTabSz="457200"/>
                  <a:endParaRPr/>
                </a:p>
              </p:txBody>
            </p:sp>
            <p:sp>
              <p:nvSpPr>
                <p:cNvPr id="387" name="Freeform: Shape 38"/>
                <p:cNvSpPr/>
                <p:nvPr/>
              </p:nvSpPr>
              <p:spPr>
                <a:xfrm>
                  <a:off x="462063" y="825378"/>
                  <a:ext cx="317673" cy="559278"/>
                </a:xfrm>
                <a:custGeom>
                  <a:avLst/>
                  <a:gdLst/>
                  <a:ahLst/>
                  <a:cxnLst>
                    <a:cxn ang="0">
                      <a:pos x="wd2" y="hd2"/>
                    </a:cxn>
                    <a:cxn ang="5400000">
                      <a:pos x="wd2" y="hd2"/>
                    </a:cxn>
                    <a:cxn ang="10800000">
                      <a:pos x="wd2" y="hd2"/>
                    </a:cxn>
                    <a:cxn ang="16200000">
                      <a:pos x="wd2" y="hd2"/>
                    </a:cxn>
                  </a:cxnLst>
                  <a:rect l="0" t="0" r="r" b="b"/>
                  <a:pathLst>
                    <a:path w="20129" h="20133" extrusionOk="0">
                      <a:moveTo>
                        <a:pt x="11523" y="131"/>
                      </a:moveTo>
                      <a:cubicBezTo>
                        <a:pt x="16923" y="469"/>
                        <a:pt x="21123" y="13294"/>
                        <a:pt x="19923" y="18356"/>
                      </a:cubicBezTo>
                      <a:cubicBezTo>
                        <a:pt x="14523" y="20719"/>
                        <a:pt x="1323" y="20044"/>
                        <a:pt x="1323" y="20044"/>
                      </a:cubicBezTo>
                      <a:cubicBezTo>
                        <a:pt x="1323" y="20044"/>
                        <a:pt x="-477" y="10256"/>
                        <a:pt x="123" y="7894"/>
                      </a:cubicBezTo>
                      <a:cubicBezTo>
                        <a:pt x="123" y="4181"/>
                        <a:pt x="3123" y="-881"/>
                        <a:pt x="11523" y="131"/>
                      </a:cubicBezTo>
                      <a:close/>
                    </a:path>
                  </a:pathLst>
                </a:custGeom>
                <a:solidFill>
                  <a:srgbClr val="E5BD66"/>
                </a:solidFill>
                <a:ln w="12700" cap="flat">
                  <a:noFill/>
                  <a:miter lim="400000"/>
                </a:ln>
                <a:effectLst/>
              </p:spPr>
              <p:txBody>
                <a:bodyPr wrap="square" lIns="45719" tIns="45719" rIns="45719" bIns="45719" numCol="1" anchor="ctr">
                  <a:noAutofit/>
                </a:bodyPr>
                <a:lstStyle/>
                <a:p>
                  <a:pPr defTabSz="457200"/>
                  <a:endParaRPr/>
                </a:p>
              </p:txBody>
            </p:sp>
          </p:grpSp>
        </p:grpSp>
      </p:grpSp>
      <p:sp>
        <p:nvSpPr>
          <p:cNvPr id="391" name="Title Text"/>
          <p:cNvSpPr txBox="1">
            <a:spLocks noGrp="1"/>
          </p:cNvSpPr>
          <p:nvPr>
            <p:ph type="title"/>
          </p:nvPr>
        </p:nvSpPr>
        <p:spPr>
          <a:xfrm>
            <a:off x="674732" y="69295"/>
            <a:ext cx="10844785" cy="1143001"/>
          </a:xfrm>
          <a:prstGeom prst="rect">
            <a:avLst/>
          </a:prstGeom>
        </p:spPr>
        <p:txBody>
          <a:bodyPr/>
          <a:lstStyle>
            <a:lvl1pPr>
              <a:lnSpc>
                <a:spcPct val="100000"/>
              </a:lnSpc>
              <a:defRPr sz="6000" b="1">
                <a:solidFill>
                  <a:srgbClr val="262626"/>
                </a:solidFill>
                <a:latin typeface="Abadi"/>
                <a:ea typeface="Abadi"/>
                <a:cs typeface="Abadi"/>
                <a:sym typeface="Abadi"/>
              </a:defRPr>
            </a:lvl1pPr>
          </a:lstStyle>
          <a:p>
            <a:r>
              <a:t>Title Text</a:t>
            </a:r>
          </a:p>
        </p:txBody>
      </p:sp>
      <p:sp>
        <p:nvSpPr>
          <p:cNvPr id="392" name="Body Level One…"/>
          <p:cNvSpPr txBox="1">
            <a:spLocks noGrp="1"/>
          </p:cNvSpPr>
          <p:nvPr>
            <p:ph type="body" sz="quarter" idx="1"/>
          </p:nvPr>
        </p:nvSpPr>
        <p:spPr>
          <a:xfrm>
            <a:off x="674732" y="1058934"/>
            <a:ext cx="2670688" cy="557784"/>
          </a:xfrm>
          <a:prstGeom prst="rect">
            <a:avLst/>
          </a:prstGeom>
        </p:spPr>
        <p:txBody>
          <a:bodyPr/>
          <a:lstStyle>
            <a:lvl1pPr marL="0" indent="0">
              <a:lnSpc>
                <a:spcPct val="100000"/>
              </a:lnSpc>
              <a:spcBef>
                <a:spcPts val="0"/>
              </a:spcBef>
              <a:buSzTx/>
              <a:buFontTx/>
              <a:buNone/>
              <a:defRPr sz="1600">
                <a:solidFill>
                  <a:srgbClr val="595959"/>
                </a:solidFill>
              </a:defRPr>
            </a:lvl1pPr>
            <a:lvl2pPr marL="0" indent="457200">
              <a:lnSpc>
                <a:spcPct val="100000"/>
              </a:lnSpc>
              <a:spcBef>
                <a:spcPts val="0"/>
              </a:spcBef>
              <a:buSzTx/>
              <a:buFontTx/>
              <a:buNone/>
              <a:defRPr sz="1600">
                <a:solidFill>
                  <a:srgbClr val="595959"/>
                </a:solidFill>
              </a:defRPr>
            </a:lvl2pPr>
            <a:lvl3pPr marL="0" indent="914400">
              <a:lnSpc>
                <a:spcPct val="100000"/>
              </a:lnSpc>
              <a:spcBef>
                <a:spcPts val="0"/>
              </a:spcBef>
              <a:buSzTx/>
              <a:buFontTx/>
              <a:buNone/>
              <a:defRPr sz="1600">
                <a:solidFill>
                  <a:srgbClr val="595959"/>
                </a:solidFill>
              </a:defRPr>
            </a:lvl3pPr>
            <a:lvl4pPr marL="0" indent="1371600">
              <a:lnSpc>
                <a:spcPct val="100000"/>
              </a:lnSpc>
              <a:spcBef>
                <a:spcPts val="0"/>
              </a:spcBef>
              <a:buSzTx/>
              <a:buFontTx/>
              <a:buNone/>
              <a:defRPr sz="1600">
                <a:solidFill>
                  <a:srgbClr val="595959"/>
                </a:solidFill>
              </a:defRPr>
            </a:lvl4pPr>
            <a:lvl5pPr marL="0" indent="1828800">
              <a:lnSpc>
                <a:spcPct val="100000"/>
              </a:lnSpc>
              <a:spcBef>
                <a:spcPts val="0"/>
              </a:spcBef>
              <a:buSzTx/>
              <a:buFontTx/>
              <a:buNone/>
              <a:defRPr sz="1600">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393" name="Slide Number"/>
          <p:cNvSpPr txBox="1">
            <a:spLocks noGrp="1"/>
          </p:cNvSpPr>
          <p:nvPr>
            <p:ph type="sldNum" sz="quarter" idx="2"/>
          </p:nvPr>
        </p:nvSpPr>
        <p:spPr>
          <a:xfrm>
            <a:off x="11777181" y="6555008"/>
            <a:ext cx="259530" cy="239271"/>
          </a:xfrm>
          <a:prstGeom prst="rect">
            <a:avLst/>
          </a:prstGeom>
        </p:spPr>
        <p:txBody>
          <a:bodyPr/>
          <a:lstStyle>
            <a:lvl1pPr defTabSz="457200">
              <a:defRPr sz="1100" b="0">
                <a:solidFill>
                  <a:srgbClr val="595959"/>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6"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7"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6_Custom Layout">
    <p:spTree>
      <p:nvGrpSpPr>
        <p:cNvPr id="1" name=""/>
        <p:cNvGrpSpPr/>
        <p:nvPr/>
      </p:nvGrpSpPr>
      <p:grpSpPr>
        <a:xfrm>
          <a:off x="0" y="0"/>
          <a:ext cx="0" cy="0"/>
          <a:chOff x="0" y="0"/>
          <a:chExt cx="0" cy="0"/>
        </a:xfrm>
      </p:grpSpPr>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6" name="Picture Placeholder 11"/>
          <p:cNvSpPr>
            <a:spLocks noGrp="1"/>
          </p:cNvSpPr>
          <p:nvPr>
            <p:ph type="pic" idx="21"/>
          </p:nvPr>
        </p:nvSpPr>
        <p:spPr>
          <a:xfrm>
            <a:off x="3382818" y="-1"/>
            <a:ext cx="8809181" cy="4604810"/>
          </a:xfrm>
          <a:prstGeom prst="rect">
            <a:avLst/>
          </a:prstGeom>
        </p:spPr>
        <p:txBody>
          <a:bodyPr lIns="91439" rIns="91439" anchor="t">
            <a:noAutofit/>
          </a:bodyPr>
          <a:lstStyle/>
          <a:p>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4_Custom Layout">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5" name="Picture Placeholder 10"/>
          <p:cNvSpPr>
            <a:spLocks noGrp="1"/>
          </p:cNvSpPr>
          <p:nvPr>
            <p:ph type="pic" sz="quarter" idx="21"/>
          </p:nvPr>
        </p:nvSpPr>
        <p:spPr>
          <a:xfrm>
            <a:off x="1067292" y="2416931"/>
            <a:ext cx="3197527" cy="1728217"/>
          </a:xfrm>
          <a:prstGeom prst="rect">
            <a:avLst/>
          </a:prstGeom>
        </p:spPr>
        <p:txBody>
          <a:bodyPr lIns="91439" rIns="91439" anchor="t">
            <a:noAutofit/>
          </a:bodyPr>
          <a:lstStyle/>
          <a:p>
            <a:endParaRPr/>
          </a:p>
        </p:txBody>
      </p:sp>
      <p:sp>
        <p:nvSpPr>
          <p:cNvPr id="56" name="Picture Placeholder 14"/>
          <p:cNvSpPr>
            <a:spLocks noGrp="1"/>
          </p:cNvSpPr>
          <p:nvPr>
            <p:ph type="pic" sz="quarter" idx="22"/>
          </p:nvPr>
        </p:nvSpPr>
        <p:spPr>
          <a:xfrm>
            <a:off x="4499373" y="2036783"/>
            <a:ext cx="3193258" cy="1728217"/>
          </a:xfrm>
          <a:prstGeom prst="rect">
            <a:avLst/>
          </a:prstGeom>
        </p:spPr>
        <p:txBody>
          <a:bodyPr lIns="91439" rIns="91439" anchor="t">
            <a:noAutofit/>
          </a:bodyPr>
          <a:lstStyle/>
          <a:p>
            <a:endParaRPr/>
          </a:p>
        </p:txBody>
      </p:sp>
      <p:sp>
        <p:nvSpPr>
          <p:cNvPr id="57" name="Picture Placeholder 15"/>
          <p:cNvSpPr>
            <a:spLocks noGrp="1"/>
          </p:cNvSpPr>
          <p:nvPr>
            <p:ph type="pic" sz="quarter" idx="23"/>
          </p:nvPr>
        </p:nvSpPr>
        <p:spPr>
          <a:xfrm>
            <a:off x="7933450" y="2416931"/>
            <a:ext cx="3191257" cy="1728217"/>
          </a:xfrm>
          <a:prstGeom prst="rect">
            <a:avLst/>
          </a:prstGeom>
        </p:spPr>
        <p:txBody>
          <a:bodyPr lIns="91439" rIns="91439" anchor="t">
            <a:noAutofit/>
          </a:bodyPr>
          <a:lstStyle/>
          <a:p>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3_Custom Layout">
    <p:spTree>
      <p:nvGrpSpPr>
        <p:cNvPr id="1" name=""/>
        <p:cNvGrpSpPr/>
        <p:nvPr/>
      </p:nvGrpSpPr>
      <p:grpSpPr>
        <a:xfrm>
          <a:off x="0" y="0"/>
          <a:ext cx="0" cy="0"/>
          <a:chOff x="0" y="0"/>
          <a:chExt cx="0" cy="0"/>
        </a:xfrm>
      </p:grpSpPr>
      <p:sp>
        <p:nvSpPr>
          <p:cNvPr id="64" name="Title Text"/>
          <p:cNvSpPr txBox="1">
            <a:spLocks noGrp="1"/>
          </p:cNvSpPr>
          <p:nvPr>
            <p:ph type="title"/>
          </p:nvPr>
        </p:nvSpPr>
        <p:spPr>
          <a:prstGeom prst="rect">
            <a:avLst/>
          </a:prstGeom>
        </p:spPr>
        <p:txBody>
          <a:bodyPr/>
          <a:lstStyle/>
          <a:p>
            <a:r>
              <a:t>Title Text</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6" name="Picture Placeholder 11"/>
          <p:cNvSpPr>
            <a:spLocks noGrp="1"/>
          </p:cNvSpPr>
          <p:nvPr>
            <p:ph type="pic" sz="quarter" idx="21"/>
          </p:nvPr>
        </p:nvSpPr>
        <p:spPr>
          <a:xfrm>
            <a:off x="3557118" y="3366232"/>
            <a:ext cx="2226381" cy="2226379"/>
          </a:xfrm>
          <a:prstGeom prst="rect">
            <a:avLst/>
          </a:prstGeom>
        </p:spPr>
        <p:txBody>
          <a:bodyPr lIns="91439" rIns="91439" anchor="t">
            <a:noAutofit/>
          </a:bodyPr>
          <a:lstStyle/>
          <a:p>
            <a:endParaRPr/>
          </a:p>
        </p:txBody>
      </p:sp>
      <p:sp>
        <p:nvSpPr>
          <p:cNvPr id="67" name="Picture Placeholder 12"/>
          <p:cNvSpPr>
            <a:spLocks noGrp="1"/>
          </p:cNvSpPr>
          <p:nvPr>
            <p:ph type="pic" sz="quarter" idx="22"/>
          </p:nvPr>
        </p:nvSpPr>
        <p:spPr>
          <a:xfrm>
            <a:off x="8674134" y="3366232"/>
            <a:ext cx="2226381" cy="2226379"/>
          </a:xfrm>
          <a:prstGeom prst="rect">
            <a:avLst/>
          </a:prstGeom>
        </p:spPr>
        <p:txBody>
          <a:bodyPr lIns="91439" rIns="91439" anchor="t">
            <a:noAutofit/>
          </a:bodyPr>
          <a:lstStyle/>
          <a:p>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2_Custom Layout">
    <p:spTree>
      <p:nvGrpSpPr>
        <p:cNvPr id="1" name=""/>
        <p:cNvGrpSpPr/>
        <p:nvPr/>
      </p:nvGrpSpPr>
      <p:grpSpPr>
        <a:xfrm>
          <a:off x="0" y="0"/>
          <a:ext cx="0" cy="0"/>
          <a:chOff x="0" y="0"/>
          <a:chExt cx="0" cy="0"/>
        </a:xfrm>
      </p:grpSpPr>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5" name="Picture Placeholder 9"/>
          <p:cNvSpPr>
            <a:spLocks noGrp="1"/>
          </p:cNvSpPr>
          <p:nvPr>
            <p:ph type="pic" sz="half" idx="21"/>
          </p:nvPr>
        </p:nvSpPr>
        <p:spPr>
          <a:xfrm>
            <a:off x="566503" y="395881"/>
            <a:ext cx="5303522" cy="5303522"/>
          </a:xfrm>
          <a:prstGeom prst="rect">
            <a:avLst/>
          </a:prstGeom>
        </p:spPr>
        <p:txBody>
          <a:bodyPr lIns="91439" rIns="91439" anchor="t">
            <a:noAutofit/>
          </a:bodyPr>
          <a:lstStyle/>
          <a:p>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1_Custom Layout">
    <p:spTree>
      <p:nvGrpSpPr>
        <p:cNvPr id="1" name=""/>
        <p:cNvGrpSpPr/>
        <p:nvPr/>
      </p:nvGrpSpPr>
      <p:grpSpPr>
        <a:xfrm>
          <a:off x="0" y="0"/>
          <a:ext cx="0" cy="0"/>
          <a:chOff x="0" y="0"/>
          <a:chExt cx="0" cy="0"/>
        </a:xfrm>
      </p:grpSpPr>
      <p:sp>
        <p:nvSpPr>
          <p:cNvPr id="82" name="Title Text"/>
          <p:cNvSpPr txBox="1">
            <a:spLocks noGrp="1"/>
          </p:cNvSpPr>
          <p:nvPr>
            <p:ph type="title"/>
          </p:nvPr>
        </p:nvSpPr>
        <p:spPr>
          <a:prstGeom prst="rect">
            <a:avLst/>
          </a:prstGeom>
        </p:spPr>
        <p:txBody>
          <a:bodyPr/>
          <a:lstStyle/>
          <a:p>
            <a:r>
              <a:t>Title Text</a:t>
            </a:r>
          </a:p>
        </p:txBody>
      </p:sp>
      <p:sp>
        <p:nvSpPr>
          <p:cNvPr id="83" name="Picture Placeholder 11"/>
          <p:cNvSpPr>
            <a:spLocks noGrp="1"/>
          </p:cNvSpPr>
          <p:nvPr>
            <p:ph type="pic" sz="quarter" idx="21"/>
          </p:nvPr>
        </p:nvSpPr>
        <p:spPr>
          <a:xfrm>
            <a:off x="872548" y="1600948"/>
            <a:ext cx="1929384" cy="1764794"/>
          </a:xfrm>
          <a:prstGeom prst="rect">
            <a:avLst/>
          </a:prstGeom>
        </p:spPr>
        <p:txBody>
          <a:bodyPr lIns="91439" rIns="91439" anchor="t">
            <a:noAutofit/>
          </a:bodyPr>
          <a:lstStyle/>
          <a:p>
            <a:endParaRPr/>
          </a:p>
        </p:txBody>
      </p:sp>
      <p:sp>
        <p:nvSpPr>
          <p:cNvPr id="84" name="Picture Placeholder 17"/>
          <p:cNvSpPr>
            <a:spLocks noGrp="1"/>
          </p:cNvSpPr>
          <p:nvPr>
            <p:ph type="pic" sz="quarter" idx="22"/>
          </p:nvPr>
        </p:nvSpPr>
        <p:spPr>
          <a:xfrm>
            <a:off x="3711799" y="1600948"/>
            <a:ext cx="1929384" cy="1764794"/>
          </a:xfrm>
          <a:prstGeom prst="rect">
            <a:avLst/>
          </a:prstGeom>
        </p:spPr>
        <p:txBody>
          <a:bodyPr lIns="91439" rIns="91439" anchor="t">
            <a:noAutofit/>
          </a:bodyPr>
          <a:lstStyle/>
          <a:p>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86" name="Picture Placeholder 20"/>
          <p:cNvSpPr>
            <a:spLocks noGrp="1"/>
          </p:cNvSpPr>
          <p:nvPr>
            <p:ph type="pic" sz="quarter" idx="23"/>
          </p:nvPr>
        </p:nvSpPr>
        <p:spPr>
          <a:xfrm>
            <a:off x="6551049" y="1600948"/>
            <a:ext cx="1929385" cy="1764794"/>
          </a:xfrm>
          <a:prstGeom prst="rect">
            <a:avLst/>
          </a:prstGeom>
        </p:spPr>
        <p:txBody>
          <a:bodyPr lIns="91439" rIns="91439" anchor="t">
            <a:noAutofit/>
          </a:bodyPr>
          <a:lstStyle/>
          <a:p>
            <a:endParaRPr/>
          </a:p>
        </p:txBody>
      </p:sp>
      <p:sp>
        <p:nvSpPr>
          <p:cNvPr id="87" name="Picture Placeholder 23"/>
          <p:cNvSpPr>
            <a:spLocks noGrp="1"/>
          </p:cNvSpPr>
          <p:nvPr>
            <p:ph type="pic" sz="quarter" idx="24"/>
          </p:nvPr>
        </p:nvSpPr>
        <p:spPr>
          <a:xfrm>
            <a:off x="9390301" y="1600949"/>
            <a:ext cx="1929385" cy="1764794"/>
          </a:xfrm>
          <a:prstGeom prst="rect">
            <a:avLst/>
          </a:prstGeom>
        </p:spPr>
        <p:txBody>
          <a:bodyPr lIns="91439" rIns="91439" anchor="t">
            <a:noAutofit/>
          </a:bodyPr>
          <a:lstStyle/>
          <a:p>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10_Custom Layout">
    <p:spTree>
      <p:nvGrpSpPr>
        <p:cNvPr id="1" name=""/>
        <p:cNvGrpSpPr/>
        <p:nvPr/>
      </p:nvGrpSpPr>
      <p:grpSpPr>
        <a:xfrm>
          <a:off x="0" y="0"/>
          <a:ext cx="0" cy="0"/>
          <a:chOff x="0" y="0"/>
          <a:chExt cx="0" cy="0"/>
        </a:xfrm>
      </p:grpSpPr>
      <p:sp>
        <p:nvSpPr>
          <p:cNvPr id="94" name="Title Text"/>
          <p:cNvSpPr txBox="1">
            <a:spLocks noGrp="1"/>
          </p:cNvSpPr>
          <p:nvPr>
            <p:ph type="title"/>
          </p:nvPr>
        </p:nvSpPr>
        <p:spPr>
          <a:prstGeom prst="rect">
            <a:avLst/>
          </a:prstGeom>
        </p:spPr>
        <p:txBody>
          <a:bodyPr/>
          <a:lstStyle/>
          <a:p>
            <a:r>
              <a:t>Title Text</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96" name="Picture Placeholder 8"/>
          <p:cNvSpPr>
            <a:spLocks noGrp="1"/>
          </p:cNvSpPr>
          <p:nvPr>
            <p:ph type="pic" idx="21"/>
          </p:nvPr>
        </p:nvSpPr>
        <p:spPr>
          <a:xfrm>
            <a:off x="6458989" y="-1"/>
            <a:ext cx="5733011" cy="6568980"/>
          </a:xfrm>
          <a:prstGeom prst="rect">
            <a:avLst/>
          </a:prstGeom>
        </p:spPr>
        <p:txBody>
          <a:bodyPr lIns="91439" rIns="91439" anchor="t">
            <a:noAutofit/>
          </a:bodyPr>
          <a:lstStyle/>
          <a:p>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36"/>
          <p:cNvSpPr/>
          <p:nvPr/>
        </p:nvSpPr>
        <p:spPr>
          <a:xfrm flipH="1">
            <a:off x="242704" y="78532"/>
            <a:ext cx="54001" cy="730802"/>
          </a:xfrm>
          <a:prstGeom prst="rect">
            <a:avLst/>
          </a:prstGeom>
          <a:solidFill>
            <a:schemeClr val="accent1"/>
          </a:solidFill>
          <a:ln w="12700">
            <a:miter lim="400000"/>
          </a:ln>
        </p:spPr>
        <p:txBody>
          <a:bodyPr lIns="45719" rIns="45719" anchor="ctr"/>
          <a:lstStyle/>
          <a:p>
            <a:pPr algn="ctr">
              <a:defRPr>
                <a:solidFill>
                  <a:srgbClr val="FFFFFF"/>
                </a:solidFill>
                <a:latin typeface="Arial"/>
                <a:ea typeface="Arial"/>
                <a:cs typeface="Arial"/>
                <a:sym typeface="Arial"/>
              </a:defRPr>
            </a:pPr>
            <a:endParaRPr/>
          </a:p>
        </p:txBody>
      </p:sp>
      <p:sp>
        <p:nvSpPr>
          <p:cNvPr id="3" name="Isosceles Triangle 37"/>
          <p:cNvSpPr/>
          <p:nvPr/>
        </p:nvSpPr>
        <p:spPr>
          <a:xfrm rot="5400000">
            <a:off x="325500" y="675883"/>
            <a:ext cx="143335" cy="123565"/>
          </a:xfrm>
          <a:prstGeom prst="triangle">
            <a:avLst/>
          </a:prstGeom>
          <a:solidFill>
            <a:schemeClr val="accent2"/>
          </a:solidFill>
          <a:ln w="12700">
            <a:miter lim="400000"/>
          </a:ln>
        </p:spPr>
        <p:txBody>
          <a:bodyPr lIns="45719" rIns="45719" anchor="ctr"/>
          <a:lstStyle/>
          <a:p>
            <a:pPr algn="ctr">
              <a:defRPr>
                <a:solidFill>
                  <a:srgbClr val="FFFFFF"/>
                </a:solidFill>
                <a:latin typeface="Arial"/>
                <a:ea typeface="Arial"/>
                <a:cs typeface="Arial"/>
                <a:sym typeface="Arial"/>
              </a:defRPr>
            </a:pPr>
            <a:endParaRPr/>
          </a:p>
        </p:txBody>
      </p:sp>
      <p:sp>
        <p:nvSpPr>
          <p:cNvPr id="4" name="Straight Connector 7"/>
          <p:cNvSpPr/>
          <p:nvPr/>
        </p:nvSpPr>
        <p:spPr>
          <a:xfrm>
            <a:off x="11870338" y="6740889"/>
            <a:ext cx="321663" cy="1"/>
          </a:xfrm>
          <a:prstGeom prst="line">
            <a:avLst/>
          </a:prstGeom>
          <a:ln w="19050">
            <a:solidFill>
              <a:srgbClr val="808080"/>
            </a:solidFill>
            <a:miter/>
          </a:ln>
        </p:spPr>
        <p:txBody>
          <a:bodyPr lIns="45719" rIns="45719"/>
          <a:lstStyle/>
          <a:p>
            <a:endParaRPr/>
          </a:p>
        </p:txBody>
      </p:sp>
      <p:sp>
        <p:nvSpPr>
          <p:cNvPr id="5" name="Title Text"/>
          <p:cNvSpPr txBox="1">
            <a:spLocks noGrp="1"/>
          </p:cNvSpPr>
          <p:nvPr>
            <p:ph type="title"/>
          </p:nvPr>
        </p:nvSpPr>
        <p:spPr>
          <a:xfrm>
            <a:off x="537028" y="52029"/>
            <a:ext cx="10969172" cy="7315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6" name="Body Level One…"/>
          <p:cNvSpPr txBox="1">
            <a:spLocks noGrp="1"/>
          </p:cNvSpPr>
          <p:nvPr>
            <p:ph type="body" idx="1"/>
          </p:nvPr>
        </p:nvSpPr>
        <p:spPr>
          <a:xfrm>
            <a:off x="685800" y="952500"/>
            <a:ext cx="10820400" cy="5224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11855521" y="6490801"/>
            <a:ext cx="245404" cy="226986"/>
          </a:xfrm>
          <a:prstGeom prst="rect">
            <a:avLst/>
          </a:prstGeom>
          <a:ln w="12700">
            <a:miter lim="400000"/>
          </a:ln>
        </p:spPr>
        <p:txBody>
          <a:bodyPr wrap="none" lIns="45719" rIns="45719" anchor="ctr">
            <a:spAutoFit/>
          </a:bodyPr>
          <a:lstStyle>
            <a:lvl1pPr algn="ctr">
              <a:defRPr sz="1000" b="1">
                <a:solidFill>
                  <a:schemeClr val="accent2"/>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Lst>
  <p:transition spd="med"/>
  <p:txStyles>
    <p:titleStyle>
      <a:lvl1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9pPr>
    </p:bodyStyle>
    <p:otherStyle>
      <a:lvl1pPr marL="0" marR="0" indent="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Arial"/>
        </a:defRPr>
      </a:lvl1pPr>
      <a:lvl2pPr marL="0" marR="0" indent="45720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Arial"/>
        </a:defRPr>
      </a:lvl2pPr>
      <a:lvl3pPr marL="0" marR="0" indent="91440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Arial"/>
        </a:defRPr>
      </a:lvl3pPr>
      <a:lvl4pPr marL="0" marR="0" indent="137160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Arial"/>
        </a:defRPr>
      </a:lvl4pPr>
      <a:lvl5pPr marL="0" marR="0" indent="182880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Arial"/>
        </a:defRPr>
      </a:lvl5pPr>
      <a:lvl6pPr marL="0" marR="0" indent="228600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Arial"/>
        </a:defRPr>
      </a:lvl6pPr>
      <a:lvl7pPr marL="0" marR="0" indent="274320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Arial"/>
        </a:defRPr>
      </a:lvl7pPr>
      <a:lvl8pPr marL="0" marR="0" indent="320040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Arial"/>
        </a:defRPr>
      </a:lvl8pPr>
      <a:lvl9pPr marL="0" marR="0" indent="365760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dphe.colorado.gov/find-and-compare-facilities"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alcdenver.com/"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hyperlink" Target="mailto:info@alcdenver.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Title 1"/>
          <p:cNvSpPr txBox="1">
            <a:spLocks noGrp="1"/>
          </p:cNvSpPr>
          <p:nvPr>
            <p:ph type="title"/>
          </p:nvPr>
        </p:nvSpPr>
        <p:spPr>
          <a:xfrm>
            <a:off x="674733" y="69295"/>
            <a:ext cx="10844784" cy="1143001"/>
          </a:xfrm>
          <a:prstGeom prst="rect">
            <a:avLst/>
          </a:prstGeom>
        </p:spPr>
        <p:txBody>
          <a:bodyPr>
            <a:normAutofit fontScale="90000"/>
          </a:bodyPr>
          <a:lstStyle>
            <a:lvl1pPr defTabSz="731520">
              <a:defRPr sz="4800">
                <a:latin typeface="Century Gothic"/>
                <a:ea typeface="Century Gothic"/>
                <a:cs typeface="Century Gothic"/>
                <a:sym typeface="Century Gothic"/>
              </a:defRPr>
            </a:lvl1pPr>
          </a:lstStyle>
          <a:p>
            <a:pPr algn="ctr"/>
            <a:r>
              <a:rPr lang="en-US" dirty="0"/>
              <a:t>Navigating the</a:t>
            </a:r>
            <a:r>
              <a:rPr dirty="0"/>
              <a:t> Assisted Living</a:t>
            </a:r>
            <a:r>
              <a:rPr lang="en-US" dirty="0"/>
              <a:t> Process: Avoiding Costly Pitfalls</a:t>
            </a:r>
            <a:endParaRPr dirty="0"/>
          </a:p>
        </p:txBody>
      </p:sp>
      <p:pic>
        <p:nvPicPr>
          <p:cNvPr id="403" name="Copy of Copy of Business Card - Beige-3.png.png" descr="Copy of Copy of Business Card - Beige-3.png.png"/>
          <p:cNvPicPr>
            <a:picLocks noChangeAspect="1"/>
          </p:cNvPicPr>
          <p:nvPr/>
        </p:nvPicPr>
        <p:blipFill>
          <a:blip r:embed="rId2"/>
          <a:stretch>
            <a:fillRect/>
          </a:stretch>
        </p:blipFill>
        <p:spPr>
          <a:xfrm>
            <a:off x="420784" y="5413411"/>
            <a:ext cx="1706882" cy="970887"/>
          </a:xfrm>
          <a:prstGeom prst="rect">
            <a:avLst/>
          </a:prstGeom>
          <a:ln w="12700">
            <a:miter lim="400000"/>
          </a:ln>
        </p:spPr>
      </p:pic>
      <p:sp>
        <p:nvSpPr>
          <p:cNvPr id="404" name="Presentation By Sara Wright"/>
          <p:cNvSpPr txBox="1"/>
          <p:nvPr/>
        </p:nvSpPr>
        <p:spPr>
          <a:xfrm>
            <a:off x="25616" y="4634093"/>
            <a:ext cx="2497297" cy="1122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ct val="90000"/>
              </a:lnSpc>
              <a:defRPr sz="2400" b="1">
                <a:latin typeface="Century Gothic"/>
                <a:ea typeface="Century Gothic"/>
                <a:cs typeface="Century Gothic"/>
                <a:sym typeface="Century Gothic"/>
              </a:defRPr>
            </a:pPr>
            <a:r>
              <a:t>Presentation By</a:t>
            </a:r>
            <a:br/>
            <a:r>
              <a:t>Sara Wright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4" name="If the deficient practice was cited for a specific resident(s) or staff, the description shall include the measures that will be put in place or systemic changes made to ensure the deficient practice will not reoccur for the affected resident(s)/staff an"/>
          <p:cNvSpPr txBox="1"/>
          <p:nvPr/>
        </p:nvSpPr>
        <p:spPr>
          <a:xfrm>
            <a:off x="264949" y="794991"/>
            <a:ext cx="11662102" cy="6276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600" i="1">
                <a:latin typeface="Century Gothic"/>
                <a:ea typeface="Century Gothic"/>
                <a:cs typeface="Century Gothic"/>
                <a:sym typeface="Century Gothic"/>
              </a:defRPr>
            </a:pPr>
            <a:r>
              <a:t>If the deficient practice was cited for a specific resident(s) or staff, the description shall include the measures that will be put in place or systemic changes made to ensure the deficient practice will not reoccur for the </a:t>
            </a:r>
            <a:r>
              <a:rPr b="1" u="sng"/>
              <a:t>affected resident(s)/staff</a:t>
            </a:r>
            <a:r>
              <a:t> and/or other residents/staff having the </a:t>
            </a:r>
            <a:r>
              <a:rPr b="1" u="sng"/>
              <a:t>potential to be affected</a:t>
            </a:r>
            <a:r>
              <a:t>. </a:t>
            </a:r>
          </a:p>
          <a:p>
            <a:pPr>
              <a:defRPr sz="2400" i="1">
                <a:latin typeface="Century Gothic"/>
                <a:ea typeface="Century Gothic"/>
                <a:cs typeface="Century Gothic"/>
                <a:sym typeface="Century Gothic"/>
              </a:defRPr>
            </a:pPr>
            <a:endParaRPr/>
          </a:p>
          <a:p>
            <a:pPr marL="300789" indent="-300789" defTabSz="457200">
              <a:spcBef>
                <a:spcPts val="1200"/>
              </a:spcBef>
              <a:buSzPct val="100000"/>
              <a:buChar char="•"/>
              <a:defRPr sz="2400">
                <a:latin typeface="Century Gothic"/>
                <a:ea typeface="Century Gothic"/>
                <a:cs typeface="Century Gothic"/>
                <a:sym typeface="Century Gothic"/>
              </a:defRPr>
            </a:pPr>
            <a:r>
              <a:t>What </a:t>
            </a:r>
            <a:r>
              <a:rPr u="sng"/>
              <a:t>action</a:t>
            </a:r>
            <a:r>
              <a:t> was/will be taken to correct the situation</a:t>
            </a:r>
          </a:p>
          <a:p>
            <a:pPr marL="300789" indent="-300789" defTabSz="457200">
              <a:spcBef>
                <a:spcPts val="1200"/>
              </a:spcBef>
              <a:buSzPct val="100000"/>
              <a:buChar char="•"/>
              <a:defRPr sz="2400">
                <a:latin typeface="Century Gothic"/>
                <a:ea typeface="Century Gothic"/>
                <a:cs typeface="Century Gothic"/>
                <a:sym typeface="Century Gothic"/>
              </a:defRPr>
            </a:pPr>
            <a:r>
              <a:t>Implementation date</a:t>
            </a:r>
          </a:p>
          <a:p>
            <a:pPr marL="300789" indent="-300789" defTabSz="457200">
              <a:spcBef>
                <a:spcPts val="1200"/>
              </a:spcBef>
              <a:buSzPct val="100000"/>
              <a:buChar char="•"/>
              <a:defRPr sz="2400">
                <a:latin typeface="Century Gothic"/>
                <a:ea typeface="Century Gothic"/>
                <a:cs typeface="Century Gothic"/>
                <a:sym typeface="Century Gothic"/>
              </a:defRPr>
            </a:pPr>
            <a:r>
              <a:t>Who is responsible for making the corrections (Position / Title) </a:t>
            </a:r>
          </a:p>
          <a:p>
            <a:pPr marL="300789" indent="-300789" defTabSz="457200">
              <a:spcBef>
                <a:spcPts val="1200"/>
              </a:spcBef>
              <a:buSzPct val="100000"/>
              <a:buChar char="•"/>
              <a:defRPr sz="2400">
                <a:latin typeface="Century Gothic"/>
                <a:ea typeface="Century Gothic"/>
                <a:cs typeface="Century Gothic"/>
                <a:sym typeface="Century Gothic"/>
              </a:defRPr>
            </a:pPr>
            <a:r>
              <a:t>How the community established that no other residents were impacted by the inadequate practice.</a:t>
            </a:r>
          </a:p>
          <a:p>
            <a:pPr marL="1062789" lvl="2" indent="-300789" defTabSz="457200">
              <a:spcBef>
                <a:spcPts val="1200"/>
              </a:spcBef>
              <a:buSzPct val="100000"/>
              <a:buChar char="•"/>
              <a:defRPr sz="2400">
                <a:latin typeface="Century Gothic"/>
                <a:ea typeface="Century Gothic"/>
                <a:cs typeface="Century Gothic"/>
                <a:sym typeface="Century Gothic"/>
              </a:defRPr>
            </a:pPr>
            <a:r>
              <a:t>The date of the determination</a:t>
            </a:r>
          </a:p>
          <a:p>
            <a:pPr marL="1062789" lvl="2" indent="-300789" defTabSz="457200">
              <a:spcBef>
                <a:spcPts val="1200"/>
              </a:spcBef>
              <a:buSzPct val="100000"/>
              <a:buChar char="•"/>
              <a:defRPr sz="2400">
                <a:latin typeface="Century Gothic"/>
                <a:ea typeface="Century Gothic"/>
                <a:cs typeface="Century Gothic"/>
                <a:sym typeface="Century Gothic"/>
              </a:defRPr>
            </a:pPr>
            <a:r>
              <a:t>Who determined this (Position / Title)</a:t>
            </a:r>
          </a:p>
        </p:txBody>
      </p:sp>
      <p:sp>
        <p:nvSpPr>
          <p:cNvPr id="1705" name="Title 1"/>
          <p:cNvSpPr txBox="1"/>
          <p:nvPr/>
        </p:nvSpPr>
        <p:spPr>
          <a:xfrm>
            <a:off x="537028" y="52028"/>
            <a:ext cx="10969173" cy="731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nSpc>
                <a:spcPct val="90000"/>
              </a:lnSpc>
              <a:defRPr sz="3400" b="1">
                <a:latin typeface="Century Gothic"/>
                <a:ea typeface="Century Gothic"/>
                <a:cs typeface="Century Gothic"/>
                <a:sym typeface="Century Gothic"/>
              </a:defRPr>
            </a:pPr>
            <a:r>
              <a:t>#1 How to </a:t>
            </a:r>
            <a:r>
              <a:rPr>
                <a:solidFill>
                  <a:schemeClr val="accent1"/>
                </a:solidFill>
              </a:rPr>
              <a:t>Correct</a:t>
            </a:r>
            <a:r>
              <a:t> EACH Identified Deficiency…</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9" name="Title 1"/>
          <p:cNvSpPr txBox="1"/>
          <p:nvPr/>
        </p:nvSpPr>
        <p:spPr>
          <a:xfrm>
            <a:off x="537028" y="52028"/>
            <a:ext cx="10969173" cy="731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nSpc>
                <a:spcPct val="90000"/>
              </a:lnSpc>
              <a:defRPr sz="3400" b="1">
                <a:latin typeface="Century Gothic"/>
                <a:ea typeface="Century Gothic"/>
                <a:cs typeface="Century Gothic"/>
                <a:sym typeface="Century Gothic"/>
              </a:defRPr>
            </a:pPr>
            <a:r>
              <a:t>#2 How to </a:t>
            </a:r>
            <a:r>
              <a:rPr>
                <a:solidFill>
                  <a:schemeClr val="accent1"/>
                </a:solidFill>
              </a:rPr>
              <a:t>Monitor </a:t>
            </a:r>
            <a:r>
              <a:t>EACH Identified Deficiency…</a:t>
            </a:r>
          </a:p>
        </p:txBody>
      </p:sp>
      <p:sp>
        <p:nvSpPr>
          <p:cNvPr id="1710" name="The community must ensure each deficiency…"/>
          <p:cNvSpPr txBox="1"/>
          <p:nvPr/>
        </p:nvSpPr>
        <p:spPr>
          <a:xfrm>
            <a:off x="264949" y="805180"/>
            <a:ext cx="11662102" cy="5247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800" i="1">
                <a:latin typeface="Century Gothic"/>
                <a:ea typeface="Century Gothic"/>
                <a:cs typeface="Century Gothic"/>
                <a:sym typeface="Century Gothic"/>
              </a:defRPr>
            </a:pPr>
            <a:r>
              <a:t>The community must ensure each deficiency</a:t>
            </a:r>
          </a:p>
          <a:p>
            <a:pPr algn="ctr">
              <a:defRPr sz="2800" b="1" u="sng">
                <a:latin typeface="Century Gothic"/>
                <a:ea typeface="Century Gothic"/>
                <a:cs typeface="Century Gothic"/>
                <a:sym typeface="Century Gothic"/>
              </a:defRPr>
            </a:pPr>
            <a:r>
              <a:t>IS REMEDIED</a:t>
            </a:r>
          </a:p>
          <a:p>
            <a:pPr algn="ctr">
              <a:defRPr sz="2800" b="1" u="sng">
                <a:latin typeface="Century Gothic"/>
                <a:ea typeface="Century Gothic"/>
                <a:cs typeface="Century Gothic"/>
                <a:sym typeface="Century Gothic"/>
              </a:defRPr>
            </a:pPr>
            <a:endParaRPr/>
          </a:p>
          <a:p>
            <a:pPr defTabSz="457200">
              <a:spcBef>
                <a:spcPts val="1200"/>
              </a:spcBef>
              <a:defRPr sz="2400">
                <a:latin typeface="Century Gothic"/>
                <a:ea typeface="Century Gothic"/>
                <a:cs typeface="Century Gothic"/>
                <a:sym typeface="Century Gothic"/>
              </a:defRPr>
            </a:pPr>
            <a:r>
              <a:t>Explain the community’s plan for monitoring its performance to ensure sustained solutions:</a:t>
            </a:r>
          </a:p>
          <a:p>
            <a:pPr marL="681789" lvl="1" indent="-300789" defTabSz="457200">
              <a:spcBef>
                <a:spcPts val="1200"/>
              </a:spcBef>
              <a:buSzPct val="100000"/>
              <a:buChar char="•"/>
              <a:defRPr sz="2400">
                <a:latin typeface="Century Gothic"/>
                <a:ea typeface="Century Gothic"/>
                <a:cs typeface="Century Gothic"/>
                <a:sym typeface="Century Gothic"/>
              </a:defRPr>
            </a:pPr>
            <a:r>
              <a:t>Indicate the </a:t>
            </a:r>
            <a:r>
              <a:rPr u="sng"/>
              <a:t>person</a:t>
            </a:r>
            <a:r>
              <a:t> responsible for monitoring the corrective action</a:t>
            </a:r>
          </a:p>
          <a:p>
            <a:pPr marL="681789" lvl="1" indent="-300789" defTabSz="457200">
              <a:spcBef>
                <a:spcPts val="1200"/>
              </a:spcBef>
              <a:buSzPct val="100000"/>
              <a:buChar char="•"/>
              <a:defRPr sz="2400">
                <a:latin typeface="Century Gothic"/>
                <a:ea typeface="Century Gothic"/>
                <a:cs typeface="Century Gothic"/>
                <a:sym typeface="Century Gothic"/>
              </a:defRPr>
            </a:pPr>
            <a:r>
              <a:t>The </a:t>
            </a:r>
            <a:r>
              <a:rPr u="sng"/>
              <a:t>method of monitoring</a:t>
            </a:r>
            <a:r>
              <a:t> the actions</a:t>
            </a:r>
          </a:p>
          <a:p>
            <a:pPr marL="1062789" lvl="2" indent="-300789" defTabSz="457200">
              <a:spcBef>
                <a:spcPts val="1200"/>
              </a:spcBef>
              <a:buSzPct val="100000"/>
              <a:buChar char="•"/>
              <a:defRPr sz="2400">
                <a:latin typeface="Century Gothic"/>
                <a:ea typeface="Century Gothic"/>
                <a:cs typeface="Century Gothic"/>
                <a:sym typeface="Century Gothic"/>
              </a:defRPr>
            </a:pPr>
            <a:r>
              <a:t>Audits</a:t>
            </a:r>
          </a:p>
          <a:p>
            <a:pPr marL="681789" lvl="1" indent="-300789" defTabSz="457200">
              <a:spcBef>
                <a:spcPts val="1200"/>
              </a:spcBef>
              <a:buSzPct val="100000"/>
              <a:buChar char="•"/>
              <a:defRPr sz="2400">
                <a:latin typeface="Century Gothic"/>
                <a:ea typeface="Century Gothic"/>
                <a:cs typeface="Century Gothic"/>
                <a:sym typeface="Century Gothic"/>
              </a:defRPr>
            </a:pPr>
            <a:r>
              <a:t>The </a:t>
            </a:r>
            <a:r>
              <a:rPr u="sng"/>
              <a:t>frequency</a:t>
            </a:r>
            <a:r>
              <a:t> of the monitoring</a:t>
            </a:r>
          </a:p>
          <a:p>
            <a:pPr marL="681789" lvl="1" indent="-300789" defTabSz="457200">
              <a:spcBef>
                <a:spcPts val="1200"/>
              </a:spcBef>
              <a:buSzPct val="100000"/>
              <a:buChar char="•"/>
              <a:defRPr sz="2400">
                <a:latin typeface="Century Gothic"/>
                <a:ea typeface="Century Gothic"/>
                <a:cs typeface="Century Gothic"/>
                <a:sym typeface="Century Gothic"/>
              </a:defRPr>
            </a:pPr>
            <a:r>
              <a:t>The </a:t>
            </a:r>
            <a:r>
              <a:rPr u="sng"/>
              <a:t>method of evaluating</a:t>
            </a:r>
            <a:r>
              <a:t> the results and who will conduct the evaluation</a:t>
            </a:r>
          </a:p>
          <a:p>
            <a:pPr marL="1062789" lvl="2" indent="-300789" defTabSz="457200">
              <a:spcBef>
                <a:spcPts val="1200"/>
              </a:spcBef>
              <a:buSzPct val="100000"/>
              <a:buChar char="•"/>
              <a:defRPr sz="2400">
                <a:latin typeface="Century Gothic"/>
                <a:ea typeface="Century Gothic"/>
                <a:cs typeface="Century Gothic"/>
                <a:sym typeface="Century Gothic"/>
              </a:defRPr>
            </a:pPr>
            <a:r>
              <a:t>QMP</a:t>
            </a:r>
          </a:p>
        </p:txBody>
      </p:sp>
      <p:pic>
        <p:nvPicPr>
          <p:cNvPr id="2" name="Copy of Copy of Business Card - Beige-3.png.png" descr="Copy of Copy of Business Card - Beige-3.png.png">
            <a:extLst>
              <a:ext uri="{FF2B5EF4-FFF2-40B4-BE49-F238E27FC236}">
                <a16:creationId xmlns:a16="http://schemas.microsoft.com/office/drawing/2014/main" id="{236D7DD4-90DD-A8F6-CD58-D2DA4601727D}"/>
              </a:ext>
            </a:extLst>
          </p:cNvPr>
          <p:cNvPicPr>
            <a:picLocks noChangeAspect="1"/>
          </p:cNvPicPr>
          <p:nvPr/>
        </p:nvPicPr>
        <p:blipFill>
          <a:blip r:embed="rId3"/>
          <a:stretch>
            <a:fillRect/>
          </a:stretch>
        </p:blipFill>
        <p:spPr>
          <a:xfrm>
            <a:off x="42503" y="6373425"/>
            <a:ext cx="760443" cy="432546"/>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4" name="Title 1"/>
          <p:cNvSpPr txBox="1"/>
          <p:nvPr/>
        </p:nvSpPr>
        <p:spPr>
          <a:xfrm>
            <a:off x="537028" y="52028"/>
            <a:ext cx="10969173" cy="731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nSpc>
                <a:spcPct val="90000"/>
              </a:lnSpc>
              <a:defRPr sz="3400" b="1">
                <a:latin typeface="Century Gothic"/>
                <a:ea typeface="Century Gothic"/>
                <a:cs typeface="Century Gothic"/>
                <a:sym typeface="Century Gothic"/>
              </a:defRPr>
            </a:pPr>
            <a:r>
              <a:t>#2 How to </a:t>
            </a:r>
            <a:r>
              <a:rPr>
                <a:solidFill>
                  <a:schemeClr val="accent1"/>
                </a:solidFill>
              </a:rPr>
              <a:t>Monitor </a:t>
            </a:r>
            <a:r>
              <a:t>EACH Identified Deficiency…</a:t>
            </a:r>
          </a:p>
        </p:txBody>
      </p:sp>
      <p:sp>
        <p:nvSpPr>
          <p:cNvPr id="1715" name="The community must ensure each deficiency…"/>
          <p:cNvSpPr txBox="1"/>
          <p:nvPr/>
        </p:nvSpPr>
        <p:spPr>
          <a:xfrm>
            <a:off x="264949" y="799277"/>
            <a:ext cx="11662102" cy="4879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800" i="1">
                <a:latin typeface="Century Gothic"/>
                <a:ea typeface="Century Gothic"/>
                <a:cs typeface="Century Gothic"/>
                <a:sym typeface="Century Gothic"/>
              </a:defRPr>
            </a:pPr>
            <a:r>
              <a:t>The community must ensure each deficiency</a:t>
            </a:r>
          </a:p>
          <a:p>
            <a:pPr algn="ctr">
              <a:defRPr sz="2800" b="1" u="sng">
                <a:latin typeface="Century Gothic"/>
                <a:ea typeface="Century Gothic"/>
                <a:cs typeface="Century Gothic"/>
                <a:sym typeface="Century Gothic"/>
              </a:defRPr>
            </a:pPr>
            <a:r>
              <a:t>WILL NOT REOCCUR</a:t>
            </a:r>
          </a:p>
          <a:p>
            <a:pPr algn="ctr">
              <a:defRPr sz="2400" b="1" i="1">
                <a:latin typeface="Century Gothic"/>
                <a:ea typeface="Century Gothic"/>
                <a:cs typeface="Century Gothic"/>
                <a:sym typeface="Century Gothic"/>
              </a:defRPr>
            </a:pPr>
            <a:endParaRPr/>
          </a:p>
          <a:p>
            <a:pPr defTabSz="457200">
              <a:spcBef>
                <a:spcPts val="1200"/>
              </a:spcBef>
              <a:defRPr sz="2400">
                <a:latin typeface="Century Gothic"/>
                <a:ea typeface="Century Gothic"/>
                <a:cs typeface="Century Gothic"/>
                <a:sym typeface="Century Gothic"/>
              </a:defRPr>
            </a:pPr>
            <a:br/>
            <a:r>
              <a:t>Outline what steps or changes will be implemented to prevent the recurrence of the inadequate practice:</a:t>
            </a:r>
          </a:p>
          <a:p>
            <a:pPr marL="681789" lvl="1" indent="-300789" defTabSz="457200">
              <a:spcBef>
                <a:spcPts val="1200"/>
              </a:spcBef>
              <a:buSzPct val="100000"/>
              <a:buChar char="•"/>
              <a:defRPr sz="2400">
                <a:latin typeface="Century Gothic"/>
                <a:ea typeface="Century Gothic"/>
                <a:cs typeface="Century Gothic"/>
                <a:sym typeface="Century Gothic"/>
              </a:defRPr>
            </a:pPr>
            <a:r>
              <a:t>Describe the steps taken</a:t>
            </a:r>
          </a:p>
          <a:p>
            <a:pPr marL="681789" lvl="1" indent="-300789" defTabSz="457200">
              <a:spcBef>
                <a:spcPts val="1200"/>
              </a:spcBef>
              <a:buSzPct val="100000"/>
              <a:buChar char="•"/>
              <a:defRPr sz="2400">
                <a:latin typeface="Century Gothic"/>
                <a:ea typeface="Century Gothic"/>
                <a:cs typeface="Century Gothic"/>
                <a:sym typeface="Century Gothic"/>
              </a:defRPr>
            </a:pPr>
            <a:r>
              <a:t>Training for staff and education for residents/families as appropriate </a:t>
            </a:r>
          </a:p>
          <a:p>
            <a:pPr marL="681789" lvl="1" indent="-300789" defTabSz="457200">
              <a:spcBef>
                <a:spcPts val="1200"/>
              </a:spcBef>
              <a:buSzPct val="100000"/>
              <a:buChar char="•"/>
              <a:defRPr sz="2400">
                <a:latin typeface="Century Gothic"/>
                <a:ea typeface="Century Gothic"/>
                <a:cs typeface="Century Gothic"/>
                <a:sym typeface="Century Gothic"/>
              </a:defRPr>
            </a:pPr>
            <a:r>
              <a:t>Policy revisions and review</a:t>
            </a:r>
          </a:p>
          <a:p>
            <a:pPr marL="681789" lvl="1" indent="-300789" defTabSz="457200">
              <a:spcBef>
                <a:spcPts val="1200"/>
              </a:spcBef>
              <a:buSzPct val="100000"/>
              <a:buChar char="•"/>
              <a:defRPr sz="2400">
                <a:latin typeface="Century Gothic"/>
                <a:ea typeface="Century Gothic"/>
                <a:cs typeface="Century Gothic"/>
                <a:sym typeface="Century Gothic"/>
              </a:defRPr>
            </a:pPr>
            <a:r>
              <a:t>Include the dates of the steps taken and the job titles of staff members who completed the actions</a:t>
            </a:r>
          </a:p>
        </p:txBody>
      </p:sp>
      <p:pic>
        <p:nvPicPr>
          <p:cNvPr id="2" name="Copy of Copy of Business Card - Beige-3.png.png" descr="Copy of Copy of Business Card - Beige-3.png.png">
            <a:extLst>
              <a:ext uri="{FF2B5EF4-FFF2-40B4-BE49-F238E27FC236}">
                <a16:creationId xmlns:a16="http://schemas.microsoft.com/office/drawing/2014/main" id="{E7CEA8F6-782D-57E1-6CBF-C53D042338DB}"/>
              </a:ext>
            </a:extLst>
          </p:cNvPr>
          <p:cNvPicPr>
            <a:picLocks noChangeAspect="1"/>
          </p:cNvPicPr>
          <p:nvPr/>
        </p:nvPicPr>
        <p:blipFill>
          <a:blip r:embed="rId2"/>
          <a:stretch>
            <a:fillRect/>
          </a:stretch>
        </p:blipFill>
        <p:spPr>
          <a:xfrm>
            <a:off x="42503" y="6373425"/>
            <a:ext cx="760443" cy="432546"/>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7" name="Title 1"/>
          <p:cNvSpPr txBox="1"/>
          <p:nvPr/>
        </p:nvSpPr>
        <p:spPr>
          <a:xfrm>
            <a:off x="537028" y="52028"/>
            <a:ext cx="10969173" cy="731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defRPr sz="3400" b="1">
                <a:latin typeface="Century Gothic"/>
                <a:ea typeface="Century Gothic"/>
                <a:cs typeface="Century Gothic"/>
                <a:sym typeface="Century Gothic"/>
              </a:defRPr>
            </a:lvl1pPr>
          </a:lstStyle>
          <a:p>
            <a:r>
              <a:t>#3 A Completion Date…</a:t>
            </a:r>
          </a:p>
        </p:txBody>
      </p:sp>
      <p:sp>
        <p:nvSpPr>
          <p:cNvPr id="1718" name="The completion date is the date that the entity deems it…"/>
          <p:cNvSpPr txBox="1"/>
          <p:nvPr/>
        </p:nvSpPr>
        <p:spPr>
          <a:xfrm>
            <a:off x="264949" y="801071"/>
            <a:ext cx="11662102" cy="5247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800" i="1">
                <a:latin typeface="Century Gothic"/>
                <a:ea typeface="Century Gothic"/>
                <a:cs typeface="Century Gothic"/>
                <a:sym typeface="Century Gothic"/>
              </a:defRPr>
            </a:pPr>
            <a:r>
              <a:rPr dirty="0"/>
              <a:t>The completion date is the date that the entity deems it </a:t>
            </a:r>
          </a:p>
          <a:p>
            <a:pPr algn="ctr">
              <a:defRPr sz="2800">
                <a:latin typeface="Century Gothic"/>
                <a:ea typeface="Century Gothic"/>
                <a:cs typeface="Century Gothic"/>
                <a:sym typeface="Century Gothic"/>
              </a:defRPr>
            </a:pPr>
            <a:r>
              <a:rPr b="1" u="sng" dirty="0"/>
              <a:t>CAN ACHIEVE COMPLIANCE</a:t>
            </a:r>
          </a:p>
          <a:p>
            <a:pPr defTabSz="457200">
              <a:spcBef>
                <a:spcPts val="1200"/>
              </a:spcBef>
              <a:defRPr sz="2400">
                <a:latin typeface="Century Gothic"/>
                <a:ea typeface="Century Gothic"/>
                <a:cs typeface="Century Gothic"/>
                <a:sym typeface="Century Gothic"/>
              </a:defRPr>
            </a:pPr>
            <a:endParaRPr b="1" u="sng" dirty="0"/>
          </a:p>
          <a:p>
            <a:pPr defTabSz="457200">
              <a:spcBef>
                <a:spcPts val="1200"/>
              </a:spcBef>
              <a:defRPr sz="2400">
                <a:latin typeface="Century Gothic"/>
                <a:ea typeface="Century Gothic"/>
                <a:cs typeface="Century Gothic"/>
                <a:sym typeface="Century Gothic"/>
              </a:defRPr>
            </a:pPr>
            <a:r>
              <a:rPr dirty="0"/>
              <a:t>Provide the date of completion for the corrective action:</a:t>
            </a:r>
          </a:p>
          <a:p>
            <a:pPr marL="240631" indent="-240631" defTabSz="457200">
              <a:spcBef>
                <a:spcPts val="1200"/>
              </a:spcBef>
              <a:buSzPct val="100000"/>
              <a:buChar char="•"/>
              <a:defRPr sz="2400">
                <a:latin typeface="Century Gothic"/>
                <a:ea typeface="Century Gothic"/>
                <a:cs typeface="Century Gothic"/>
                <a:sym typeface="Century Gothic"/>
              </a:defRPr>
            </a:pPr>
            <a:r>
              <a:rPr dirty="0"/>
              <a:t>The date of compliance for the inadequate practice must be </a:t>
            </a:r>
            <a:r>
              <a:rPr u="sng" dirty="0"/>
              <a:t>after</a:t>
            </a:r>
            <a:r>
              <a:rPr dirty="0"/>
              <a:t> the survey exit date and </a:t>
            </a:r>
            <a:r>
              <a:rPr u="sng" dirty="0"/>
              <a:t>cannot be during</a:t>
            </a:r>
            <a:r>
              <a:rPr dirty="0"/>
              <a:t> a time when the community is taking action</a:t>
            </a:r>
          </a:p>
          <a:p>
            <a:pPr marL="240631" indent="-240631" defTabSz="457200">
              <a:spcBef>
                <a:spcPts val="1200"/>
              </a:spcBef>
              <a:buSzPct val="100000"/>
              <a:buChar char="•"/>
              <a:defRPr sz="2400">
                <a:latin typeface="Century Gothic"/>
                <a:ea typeface="Century Gothic"/>
                <a:cs typeface="Century Gothic"/>
                <a:sym typeface="Century Gothic"/>
              </a:defRPr>
            </a:pPr>
            <a:r>
              <a:rPr dirty="0"/>
              <a:t>The date of completion for the corrective action must be </a:t>
            </a:r>
            <a:r>
              <a:rPr u="sng" dirty="0"/>
              <a:t>approved</a:t>
            </a:r>
            <a:r>
              <a:rPr dirty="0"/>
              <a:t> by CDPHE </a:t>
            </a:r>
          </a:p>
          <a:p>
            <a:pPr marL="240631" indent="-240631" defTabSz="457200">
              <a:spcBef>
                <a:spcPts val="1200"/>
              </a:spcBef>
              <a:buSzPct val="100000"/>
              <a:buChar char="•"/>
              <a:defRPr sz="2400">
                <a:latin typeface="Century Gothic"/>
                <a:ea typeface="Century Gothic"/>
                <a:cs typeface="Century Gothic"/>
                <a:sym typeface="Century Gothic"/>
              </a:defRPr>
            </a:pPr>
            <a:r>
              <a:rPr dirty="0"/>
              <a:t>The community bears ultimate responsibility for compliance, even if notification about the acceptability/denial of their POC is not received promptly</a:t>
            </a:r>
          </a:p>
        </p:txBody>
      </p:sp>
      <p:sp>
        <p:nvSpPr>
          <p:cNvPr id="1719" name="Freeform 10"/>
          <p:cNvSpPr/>
          <p:nvPr/>
        </p:nvSpPr>
        <p:spPr>
          <a:xfrm>
            <a:off x="11000028" y="178791"/>
            <a:ext cx="943399" cy="876447"/>
          </a:xfrm>
          <a:custGeom>
            <a:avLst/>
            <a:gdLst/>
            <a:ahLst/>
            <a:cxnLst>
              <a:cxn ang="0">
                <a:pos x="wd2" y="hd2"/>
              </a:cxn>
              <a:cxn ang="5400000">
                <a:pos x="wd2" y="hd2"/>
              </a:cxn>
              <a:cxn ang="10800000">
                <a:pos x="wd2" y="hd2"/>
              </a:cxn>
              <a:cxn ang="16200000">
                <a:pos x="wd2" y="hd2"/>
              </a:cxn>
            </a:cxnLst>
            <a:rect l="0" t="0" r="r" b="b"/>
            <a:pathLst>
              <a:path w="21600" h="21600" extrusionOk="0">
                <a:moveTo>
                  <a:pt x="17283" y="1827"/>
                </a:moveTo>
                <a:cubicBezTo>
                  <a:pt x="18514" y="1827"/>
                  <a:pt x="18514" y="1827"/>
                  <a:pt x="18514" y="1827"/>
                </a:cubicBezTo>
                <a:cubicBezTo>
                  <a:pt x="20991" y="1827"/>
                  <a:pt x="21600" y="2440"/>
                  <a:pt x="21600" y="4867"/>
                </a:cubicBezTo>
                <a:cubicBezTo>
                  <a:pt x="21600" y="18560"/>
                  <a:pt x="21600" y="18560"/>
                  <a:pt x="21600" y="18560"/>
                </a:cubicBezTo>
                <a:cubicBezTo>
                  <a:pt x="21600" y="20987"/>
                  <a:pt x="20991" y="21600"/>
                  <a:pt x="18514" y="21600"/>
                </a:cubicBezTo>
                <a:cubicBezTo>
                  <a:pt x="3086" y="21600"/>
                  <a:pt x="3086" y="21600"/>
                  <a:pt x="3086" y="21600"/>
                </a:cubicBezTo>
                <a:cubicBezTo>
                  <a:pt x="609" y="21600"/>
                  <a:pt x="0" y="20987"/>
                  <a:pt x="0" y="18560"/>
                </a:cubicBezTo>
                <a:cubicBezTo>
                  <a:pt x="0" y="4867"/>
                  <a:pt x="0" y="4867"/>
                  <a:pt x="0" y="4867"/>
                </a:cubicBezTo>
                <a:cubicBezTo>
                  <a:pt x="0" y="2440"/>
                  <a:pt x="609" y="1827"/>
                  <a:pt x="3086" y="1827"/>
                </a:cubicBezTo>
                <a:cubicBezTo>
                  <a:pt x="4317" y="1827"/>
                  <a:pt x="4317" y="1827"/>
                  <a:pt x="4317" y="1827"/>
                </a:cubicBezTo>
                <a:cubicBezTo>
                  <a:pt x="4317" y="3040"/>
                  <a:pt x="4317" y="3040"/>
                  <a:pt x="4317" y="3040"/>
                </a:cubicBezTo>
                <a:cubicBezTo>
                  <a:pt x="4317" y="4049"/>
                  <a:pt x="5147" y="4867"/>
                  <a:pt x="6171" y="4867"/>
                </a:cubicBezTo>
                <a:cubicBezTo>
                  <a:pt x="7196" y="4867"/>
                  <a:pt x="8025" y="4049"/>
                  <a:pt x="8025" y="3040"/>
                </a:cubicBezTo>
                <a:cubicBezTo>
                  <a:pt x="8025" y="1827"/>
                  <a:pt x="8025" y="1827"/>
                  <a:pt x="8025" y="1827"/>
                </a:cubicBezTo>
                <a:cubicBezTo>
                  <a:pt x="13575" y="1827"/>
                  <a:pt x="13575" y="1827"/>
                  <a:pt x="13575" y="1827"/>
                </a:cubicBezTo>
                <a:cubicBezTo>
                  <a:pt x="13575" y="3040"/>
                  <a:pt x="13575" y="3040"/>
                  <a:pt x="13575" y="3040"/>
                </a:cubicBezTo>
                <a:cubicBezTo>
                  <a:pt x="13575" y="4049"/>
                  <a:pt x="14404" y="4867"/>
                  <a:pt x="15429" y="4867"/>
                </a:cubicBezTo>
                <a:cubicBezTo>
                  <a:pt x="16453" y="4867"/>
                  <a:pt x="17283" y="4049"/>
                  <a:pt x="17283" y="3040"/>
                </a:cubicBezTo>
                <a:lnTo>
                  <a:pt x="17283" y="1827"/>
                </a:lnTo>
                <a:close/>
                <a:moveTo>
                  <a:pt x="6171" y="0"/>
                </a:moveTo>
                <a:cubicBezTo>
                  <a:pt x="6846" y="0"/>
                  <a:pt x="7403" y="511"/>
                  <a:pt x="7403" y="1137"/>
                </a:cubicBezTo>
                <a:cubicBezTo>
                  <a:pt x="7403" y="3130"/>
                  <a:pt x="7403" y="3130"/>
                  <a:pt x="7403" y="3130"/>
                </a:cubicBezTo>
                <a:cubicBezTo>
                  <a:pt x="7403" y="3755"/>
                  <a:pt x="6846" y="4266"/>
                  <a:pt x="6171" y="4266"/>
                </a:cubicBezTo>
                <a:cubicBezTo>
                  <a:pt x="5484" y="4266"/>
                  <a:pt x="4940" y="3755"/>
                  <a:pt x="4940" y="3130"/>
                </a:cubicBezTo>
                <a:cubicBezTo>
                  <a:pt x="4940" y="1137"/>
                  <a:pt x="4940" y="1137"/>
                  <a:pt x="4940" y="1137"/>
                </a:cubicBezTo>
                <a:cubicBezTo>
                  <a:pt x="4940" y="511"/>
                  <a:pt x="5484" y="0"/>
                  <a:pt x="6171" y="0"/>
                </a:cubicBezTo>
                <a:close/>
                <a:moveTo>
                  <a:pt x="15429" y="0"/>
                </a:moveTo>
                <a:cubicBezTo>
                  <a:pt x="16116" y="0"/>
                  <a:pt x="16660" y="511"/>
                  <a:pt x="16660" y="1137"/>
                </a:cubicBezTo>
                <a:cubicBezTo>
                  <a:pt x="16660" y="3130"/>
                  <a:pt x="16660" y="3130"/>
                  <a:pt x="16660" y="3130"/>
                </a:cubicBezTo>
                <a:cubicBezTo>
                  <a:pt x="16660" y="3755"/>
                  <a:pt x="16116" y="4266"/>
                  <a:pt x="15429" y="4266"/>
                </a:cubicBezTo>
                <a:cubicBezTo>
                  <a:pt x="14754" y="4266"/>
                  <a:pt x="14197" y="3755"/>
                  <a:pt x="14197" y="3130"/>
                </a:cubicBezTo>
                <a:cubicBezTo>
                  <a:pt x="14197" y="1137"/>
                  <a:pt x="14197" y="1137"/>
                  <a:pt x="14197" y="1137"/>
                </a:cubicBezTo>
                <a:cubicBezTo>
                  <a:pt x="14197" y="511"/>
                  <a:pt x="14754" y="0"/>
                  <a:pt x="15429" y="0"/>
                </a:cubicBezTo>
                <a:close/>
                <a:moveTo>
                  <a:pt x="4317" y="8213"/>
                </a:moveTo>
                <a:cubicBezTo>
                  <a:pt x="3397" y="8213"/>
                  <a:pt x="3086" y="8520"/>
                  <a:pt x="3086" y="9427"/>
                </a:cubicBezTo>
                <a:cubicBezTo>
                  <a:pt x="3086" y="10653"/>
                  <a:pt x="3086" y="10653"/>
                  <a:pt x="3086" y="10653"/>
                </a:cubicBezTo>
                <a:cubicBezTo>
                  <a:pt x="3086" y="11560"/>
                  <a:pt x="3397" y="11867"/>
                  <a:pt x="4317" y="11867"/>
                </a:cubicBezTo>
                <a:cubicBezTo>
                  <a:pt x="5549" y="11867"/>
                  <a:pt x="5549" y="11867"/>
                  <a:pt x="5549" y="11867"/>
                </a:cubicBezTo>
                <a:cubicBezTo>
                  <a:pt x="6483" y="11867"/>
                  <a:pt x="6781" y="11560"/>
                  <a:pt x="6781" y="10653"/>
                </a:cubicBezTo>
                <a:cubicBezTo>
                  <a:pt x="6781" y="9427"/>
                  <a:pt x="6781" y="9427"/>
                  <a:pt x="6781" y="9427"/>
                </a:cubicBezTo>
                <a:cubicBezTo>
                  <a:pt x="6781" y="8520"/>
                  <a:pt x="6483" y="8213"/>
                  <a:pt x="5549" y="8213"/>
                </a:cubicBezTo>
                <a:lnTo>
                  <a:pt x="4317" y="8213"/>
                </a:lnTo>
                <a:close/>
                <a:moveTo>
                  <a:pt x="10178" y="8213"/>
                </a:moveTo>
                <a:cubicBezTo>
                  <a:pt x="9257" y="8213"/>
                  <a:pt x="8946" y="8520"/>
                  <a:pt x="8946" y="9427"/>
                </a:cubicBezTo>
                <a:cubicBezTo>
                  <a:pt x="8946" y="10653"/>
                  <a:pt x="8946" y="10653"/>
                  <a:pt x="8946" y="10653"/>
                </a:cubicBezTo>
                <a:cubicBezTo>
                  <a:pt x="8946" y="11560"/>
                  <a:pt x="9257" y="11867"/>
                  <a:pt x="10178" y="11867"/>
                </a:cubicBezTo>
                <a:cubicBezTo>
                  <a:pt x="11422" y="11867"/>
                  <a:pt x="11422" y="11867"/>
                  <a:pt x="11422" y="11867"/>
                </a:cubicBezTo>
                <a:cubicBezTo>
                  <a:pt x="12343" y="11867"/>
                  <a:pt x="12654" y="11560"/>
                  <a:pt x="12654" y="10653"/>
                </a:cubicBezTo>
                <a:cubicBezTo>
                  <a:pt x="12654" y="9427"/>
                  <a:pt x="12654" y="9427"/>
                  <a:pt x="12654" y="9427"/>
                </a:cubicBezTo>
                <a:cubicBezTo>
                  <a:pt x="12654" y="8520"/>
                  <a:pt x="12343" y="8213"/>
                  <a:pt x="11422" y="8213"/>
                </a:cubicBezTo>
                <a:lnTo>
                  <a:pt x="10178" y="8213"/>
                </a:lnTo>
                <a:close/>
                <a:moveTo>
                  <a:pt x="16051" y="8213"/>
                </a:moveTo>
                <a:cubicBezTo>
                  <a:pt x="15117" y="8213"/>
                  <a:pt x="14819" y="8520"/>
                  <a:pt x="14819" y="9427"/>
                </a:cubicBezTo>
                <a:cubicBezTo>
                  <a:pt x="14819" y="10653"/>
                  <a:pt x="14819" y="10653"/>
                  <a:pt x="14819" y="10653"/>
                </a:cubicBezTo>
                <a:cubicBezTo>
                  <a:pt x="14819" y="11560"/>
                  <a:pt x="15117" y="11867"/>
                  <a:pt x="16051" y="11867"/>
                </a:cubicBezTo>
                <a:cubicBezTo>
                  <a:pt x="17283" y="11867"/>
                  <a:pt x="17283" y="11867"/>
                  <a:pt x="17283" y="11867"/>
                </a:cubicBezTo>
                <a:cubicBezTo>
                  <a:pt x="18203" y="11867"/>
                  <a:pt x="18514" y="11560"/>
                  <a:pt x="18514" y="10653"/>
                </a:cubicBezTo>
                <a:cubicBezTo>
                  <a:pt x="18514" y="9427"/>
                  <a:pt x="18514" y="9427"/>
                  <a:pt x="18514" y="9427"/>
                </a:cubicBezTo>
                <a:cubicBezTo>
                  <a:pt x="18514" y="8520"/>
                  <a:pt x="18203" y="8213"/>
                  <a:pt x="17283" y="8213"/>
                </a:cubicBezTo>
                <a:lnTo>
                  <a:pt x="16051" y="8213"/>
                </a:lnTo>
                <a:close/>
                <a:moveTo>
                  <a:pt x="4317" y="13987"/>
                </a:moveTo>
                <a:cubicBezTo>
                  <a:pt x="3397" y="13987"/>
                  <a:pt x="3086" y="14294"/>
                  <a:pt x="3086" y="15213"/>
                </a:cubicBezTo>
                <a:cubicBezTo>
                  <a:pt x="3086" y="16427"/>
                  <a:pt x="3086" y="16427"/>
                  <a:pt x="3086" y="16427"/>
                </a:cubicBezTo>
                <a:cubicBezTo>
                  <a:pt x="3086" y="17334"/>
                  <a:pt x="3397" y="17640"/>
                  <a:pt x="4317" y="17640"/>
                </a:cubicBezTo>
                <a:cubicBezTo>
                  <a:pt x="5549" y="17640"/>
                  <a:pt x="5549" y="17640"/>
                  <a:pt x="5549" y="17640"/>
                </a:cubicBezTo>
                <a:cubicBezTo>
                  <a:pt x="6483" y="17640"/>
                  <a:pt x="6781" y="17334"/>
                  <a:pt x="6781" y="16427"/>
                </a:cubicBezTo>
                <a:cubicBezTo>
                  <a:pt x="6781" y="15213"/>
                  <a:pt x="6781" y="15213"/>
                  <a:pt x="6781" y="15213"/>
                </a:cubicBezTo>
                <a:cubicBezTo>
                  <a:pt x="6781" y="14294"/>
                  <a:pt x="6483" y="13987"/>
                  <a:pt x="5549" y="13987"/>
                </a:cubicBezTo>
                <a:lnTo>
                  <a:pt x="4317" y="13987"/>
                </a:lnTo>
                <a:close/>
                <a:moveTo>
                  <a:pt x="10178" y="13987"/>
                </a:moveTo>
                <a:cubicBezTo>
                  <a:pt x="9257" y="13987"/>
                  <a:pt x="8946" y="14294"/>
                  <a:pt x="8946" y="15213"/>
                </a:cubicBezTo>
                <a:cubicBezTo>
                  <a:pt x="8946" y="16427"/>
                  <a:pt x="8946" y="16427"/>
                  <a:pt x="8946" y="16427"/>
                </a:cubicBezTo>
                <a:cubicBezTo>
                  <a:pt x="8946" y="17334"/>
                  <a:pt x="9257" y="17640"/>
                  <a:pt x="10178" y="17640"/>
                </a:cubicBezTo>
                <a:cubicBezTo>
                  <a:pt x="11422" y="17640"/>
                  <a:pt x="11422" y="17640"/>
                  <a:pt x="11422" y="17640"/>
                </a:cubicBezTo>
                <a:cubicBezTo>
                  <a:pt x="12343" y="17640"/>
                  <a:pt x="12654" y="17334"/>
                  <a:pt x="12654" y="16427"/>
                </a:cubicBezTo>
                <a:cubicBezTo>
                  <a:pt x="12654" y="15213"/>
                  <a:pt x="12654" y="15213"/>
                  <a:pt x="12654" y="15213"/>
                </a:cubicBezTo>
                <a:cubicBezTo>
                  <a:pt x="12654" y="14294"/>
                  <a:pt x="12343" y="13987"/>
                  <a:pt x="11422" y="13987"/>
                </a:cubicBezTo>
                <a:lnTo>
                  <a:pt x="10178" y="13987"/>
                </a:lnTo>
                <a:close/>
                <a:moveTo>
                  <a:pt x="16051" y="13987"/>
                </a:moveTo>
                <a:cubicBezTo>
                  <a:pt x="15117" y="13987"/>
                  <a:pt x="14819" y="14294"/>
                  <a:pt x="14819" y="15213"/>
                </a:cubicBezTo>
                <a:cubicBezTo>
                  <a:pt x="14819" y="16427"/>
                  <a:pt x="14819" y="16427"/>
                  <a:pt x="14819" y="16427"/>
                </a:cubicBezTo>
                <a:cubicBezTo>
                  <a:pt x="14819" y="17334"/>
                  <a:pt x="15117" y="17640"/>
                  <a:pt x="16051" y="17640"/>
                </a:cubicBezTo>
                <a:cubicBezTo>
                  <a:pt x="17283" y="17640"/>
                  <a:pt x="17283" y="17640"/>
                  <a:pt x="17283" y="17640"/>
                </a:cubicBezTo>
                <a:cubicBezTo>
                  <a:pt x="18203" y="17640"/>
                  <a:pt x="18514" y="17334"/>
                  <a:pt x="18514" y="16427"/>
                </a:cubicBezTo>
                <a:cubicBezTo>
                  <a:pt x="18514" y="15213"/>
                  <a:pt x="18514" y="15213"/>
                  <a:pt x="18514" y="15213"/>
                </a:cubicBezTo>
                <a:cubicBezTo>
                  <a:pt x="18514" y="14294"/>
                  <a:pt x="18203" y="13987"/>
                  <a:pt x="17283" y="13987"/>
                </a:cubicBezTo>
                <a:lnTo>
                  <a:pt x="16051" y="13987"/>
                </a:lnTo>
                <a:close/>
              </a:path>
            </a:pathLst>
          </a:custGeom>
          <a:solidFill>
            <a:schemeClr val="accent2"/>
          </a:solidFill>
          <a:ln w="12700">
            <a:miter lim="400000"/>
          </a:ln>
        </p:spPr>
        <p:txBody>
          <a:bodyPr lIns="45719" rIns="45719"/>
          <a:lstStyle/>
          <a:p>
            <a:endParaRPr/>
          </a:p>
        </p:txBody>
      </p:sp>
      <p:pic>
        <p:nvPicPr>
          <p:cNvPr id="2" name="Copy of Copy of Business Card - Beige-3.png.png" descr="Copy of Copy of Business Card - Beige-3.png.png">
            <a:extLst>
              <a:ext uri="{FF2B5EF4-FFF2-40B4-BE49-F238E27FC236}">
                <a16:creationId xmlns:a16="http://schemas.microsoft.com/office/drawing/2014/main" id="{1C13FF3A-2543-FCE4-094F-6965DAB31FE6}"/>
              </a:ext>
            </a:extLst>
          </p:cNvPr>
          <p:cNvPicPr>
            <a:picLocks noChangeAspect="1"/>
          </p:cNvPicPr>
          <p:nvPr/>
        </p:nvPicPr>
        <p:blipFill>
          <a:blip r:embed="rId3"/>
          <a:stretch>
            <a:fillRect/>
          </a:stretch>
        </p:blipFill>
        <p:spPr>
          <a:xfrm>
            <a:off x="42503" y="6373425"/>
            <a:ext cx="760443" cy="432546"/>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3" name="Title 1"/>
          <p:cNvSpPr txBox="1"/>
          <p:nvPr/>
        </p:nvSpPr>
        <p:spPr>
          <a:xfrm>
            <a:off x="537028" y="52028"/>
            <a:ext cx="10969173" cy="731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defRPr sz="3400" b="1">
                <a:latin typeface="Century Gothic"/>
                <a:ea typeface="Century Gothic"/>
                <a:cs typeface="Century Gothic"/>
                <a:sym typeface="Century Gothic"/>
              </a:defRPr>
            </a:lvl1pPr>
          </a:lstStyle>
          <a:p>
            <a:r>
              <a:t>Completed POC</a:t>
            </a:r>
          </a:p>
        </p:txBody>
      </p:sp>
      <p:sp>
        <p:nvSpPr>
          <p:cNvPr id="1724" name="Submit to the Department within ten (10) calendar days after the date of the Department’s written notice of deficiencies…"/>
          <p:cNvSpPr txBox="1"/>
          <p:nvPr/>
        </p:nvSpPr>
        <p:spPr>
          <a:xfrm>
            <a:off x="264949" y="1294130"/>
            <a:ext cx="11662102" cy="5603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457200" indent="-317500" defTabSz="457200">
              <a:spcBef>
                <a:spcPts val="1200"/>
              </a:spcBef>
              <a:buClr>
                <a:srgbClr val="000000"/>
              </a:buClr>
              <a:buSzPct val="100000"/>
              <a:buFont typeface="Arial"/>
              <a:buChar char="•"/>
              <a:defRPr sz="2800">
                <a:latin typeface="Century Gothic"/>
                <a:ea typeface="Century Gothic"/>
                <a:cs typeface="Century Gothic"/>
                <a:sym typeface="Century Gothic"/>
              </a:defRPr>
            </a:pPr>
            <a:r>
              <a:t>Submit to the Department within ten (10) calendar days after the date of the Department’s written notice of deficiencies</a:t>
            </a:r>
          </a:p>
          <a:p>
            <a:pPr marL="876300" lvl="3" indent="-317500" defTabSz="457200">
              <a:spcBef>
                <a:spcPts val="1200"/>
              </a:spcBef>
              <a:buClr>
                <a:srgbClr val="000000"/>
              </a:buClr>
              <a:buSzPct val="100000"/>
              <a:buFont typeface="Arial"/>
              <a:buChar char="•"/>
              <a:defRPr sz="2800">
                <a:latin typeface="Century Gothic"/>
                <a:ea typeface="Century Gothic"/>
                <a:cs typeface="Century Gothic"/>
                <a:sym typeface="Century Gothic"/>
              </a:defRPr>
            </a:pPr>
            <a:r>
              <a:t>COHFI</a:t>
            </a:r>
          </a:p>
          <a:p>
            <a:pPr defTabSz="457200">
              <a:spcBef>
                <a:spcPts val="1200"/>
              </a:spcBef>
              <a:defRPr sz="2800">
                <a:latin typeface="Century Gothic"/>
                <a:ea typeface="Century Gothic"/>
                <a:cs typeface="Century Gothic"/>
                <a:sym typeface="Century Gothic"/>
              </a:defRPr>
            </a:pPr>
            <a:endParaRPr/>
          </a:p>
          <a:p>
            <a:pPr marL="457200" indent="-317500" defTabSz="457200">
              <a:spcBef>
                <a:spcPts val="1200"/>
              </a:spcBef>
              <a:buClr>
                <a:srgbClr val="000000"/>
              </a:buClr>
              <a:buSzPct val="100000"/>
              <a:buFont typeface="Arial"/>
              <a:buChar char="•"/>
              <a:defRPr sz="2800">
                <a:latin typeface="Century Gothic"/>
                <a:ea typeface="Century Gothic"/>
                <a:cs typeface="Century Gothic"/>
                <a:sym typeface="Century Gothic"/>
              </a:defRPr>
            </a:pPr>
            <a:endParaRPr/>
          </a:p>
          <a:p>
            <a:pPr marL="457200" indent="-317500" defTabSz="457200">
              <a:spcBef>
                <a:spcPts val="1200"/>
              </a:spcBef>
              <a:buClr>
                <a:srgbClr val="000000"/>
              </a:buClr>
              <a:buSzPct val="100000"/>
              <a:buFont typeface="Arial"/>
              <a:buChar char="•"/>
              <a:defRPr sz="2800">
                <a:latin typeface="Century Gothic"/>
                <a:ea typeface="Century Gothic"/>
                <a:cs typeface="Century Gothic"/>
                <a:sym typeface="Century Gothic"/>
              </a:defRPr>
            </a:pPr>
            <a:r>
              <a:t>If an extension of time is needed to complete the plan of correction, the licensee shall request an extension in writing from the Department prior to the plan of correction due date - the Department may grant an extension of time</a:t>
            </a:r>
            <a:endParaRPr sz="1200">
              <a:latin typeface="Times Roman"/>
              <a:ea typeface="Times Roman"/>
              <a:cs typeface="Times Roman"/>
              <a:sym typeface="Times Roman"/>
            </a:endParaRPr>
          </a:p>
          <a:p>
            <a:pPr defTabSz="457200">
              <a:spcBef>
                <a:spcPts val="1200"/>
              </a:spcBef>
              <a:defRPr sz="2800">
                <a:latin typeface="Century Gothic"/>
                <a:ea typeface="Century Gothic"/>
                <a:cs typeface="Century Gothic"/>
                <a:sym typeface="Century Gothic"/>
              </a:defRPr>
            </a:pPr>
            <a:br/>
            <a:endParaRPr/>
          </a:p>
        </p:txBody>
      </p:sp>
      <p:pic>
        <p:nvPicPr>
          <p:cNvPr id="1725" name="COHFIbanner.jpg" descr="COHFIbanner.jpg"/>
          <p:cNvPicPr>
            <a:picLocks noChangeAspect="1"/>
          </p:cNvPicPr>
          <p:nvPr/>
        </p:nvPicPr>
        <p:blipFill>
          <a:blip r:embed="rId2"/>
          <a:stretch>
            <a:fillRect/>
          </a:stretch>
        </p:blipFill>
        <p:spPr>
          <a:xfrm>
            <a:off x="1171306" y="2808350"/>
            <a:ext cx="4127028" cy="697527"/>
          </a:xfrm>
          <a:prstGeom prst="rect">
            <a:avLst/>
          </a:prstGeom>
          <a:ln w="12700">
            <a:miter lim="400000"/>
          </a:ln>
        </p:spPr>
      </p:pic>
      <p:pic>
        <p:nvPicPr>
          <p:cNvPr id="2" name="Copy of Copy of Business Card - Beige-3.png.png" descr="Copy of Copy of Business Card - Beige-3.png.png">
            <a:extLst>
              <a:ext uri="{FF2B5EF4-FFF2-40B4-BE49-F238E27FC236}">
                <a16:creationId xmlns:a16="http://schemas.microsoft.com/office/drawing/2014/main" id="{6A7C7D99-85CA-2E59-0AE5-6ECAB9B771B0}"/>
              </a:ext>
            </a:extLst>
          </p:cNvPr>
          <p:cNvPicPr>
            <a:picLocks noChangeAspect="1"/>
          </p:cNvPicPr>
          <p:nvPr/>
        </p:nvPicPr>
        <p:blipFill>
          <a:blip r:embed="rId3"/>
          <a:stretch>
            <a:fillRect/>
          </a:stretch>
        </p:blipFill>
        <p:spPr>
          <a:xfrm>
            <a:off x="42503" y="6373425"/>
            <a:ext cx="760443" cy="432546"/>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7" name="Title 1"/>
          <p:cNvSpPr txBox="1"/>
          <p:nvPr/>
        </p:nvSpPr>
        <p:spPr>
          <a:xfrm>
            <a:off x="537028" y="52028"/>
            <a:ext cx="10969173" cy="731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defTabSz="457200">
              <a:spcBef>
                <a:spcPts val="1200"/>
              </a:spcBef>
              <a:defRPr sz="3400" b="1">
                <a:latin typeface="Century Gothic"/>
                <a:ea typeface="Century Gothic"/>
                <a:cs typeface="Century Gothic"/>
                <a:sym typeface="Century Gothic"/>
              </a:defRPr>
            </a:lvl1pPr>
          </a:lstStyle>
          <a:p>
            <a:r>
              <a:t>POC Approved OR Denied</a:t>
            </a:r>
          </a:p>
        </p:txBody>
      </p:sp>
      <p:sp>
        <p:nvSpPr>
          <p:cNvPr id="1728" name="The Department has the discretion to approve, impose, modify, or reject a plan of correction.…"/>
          <p:cNvSpPr txBox="1"/>
          <p:nvPr/>
        </p:nvSpPr>
        <p:spPr>
          <a:xfrm>
            <a:off x="264949" y="1294130"/>
            <a:ext cx="11662102" cy="435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457200">
              <a:spcBef>
                <a:spcPts val="1200"/>
              </a:spcBef>
              <a:defRPr sz="2400">
                <a:latin typeface="Century Gothic"/>
                <a:ea typeface="Century Gothic"/>
                <a:cs typeface="Century Gothic"/>
                <a:sym typeface="Century Gothic"/>
              </a:defRPr>
            </a:pPr>
            <a:r>
              <a:t>The Department has the discretion to </a:t>
            </a:r>
            <a:r>
              <a:rPr b="1"/>
              <a:t>approve, impose, modify, or reject</a:t>
            </a:r>
            <a:r>
              <a:t> a plan of correction. </a:t>
            </a:r>
          </a:p>
          <a:p>
            <a:pPr marL="857801" lvl="1" indent="-222801" defTabSz="457200">
              <a:spcBef>
                <a:spcPts val="1200"/>
              </a:spcBef>
              <a:buSzPct val="100000"/>
              <a:buAutoNum type="alphaLcParenBoth"/>
              <a:defRPr sz="2400">
                <a:latin typeface="Century Gothic"/>
                <a:ea typeface="Century Gothic"/>
                <a:cs typeface="Century Gothic"/>
                <a:sym typeface="Century Gothic"/>
              </a:defRPr>
            </a:pPr>
            <a:r>
              <a:t> If the plan of correction is accepted, the Department shall notify the     </a:t>
            </a:r>
            <a:br/>
            <a:r>
              <a:t>    licensee by issuing a written notice of acceptance. </a:t>
            </a:r>
          </a:p>
          <a:p>
            <a:pPr marL="857801" lvl="1" indent="-222801" defTabSz="457200">
              <a:spcBef>
                <a:spcPts val="1200"/>
              </a:spcBef>
              <a:buSzPct val="100000"/>
              <a:buAutoNum type="alphaLcParenBoth"/>
              <a:defRPr sz="2400">
                <a:latin typeface="Century Gothic"/>
                <a:ea typeface="Century Gothic"/>
                <a:cs typeface="Century Gothic"/>
                <a:sym typeface="Century Gothic"/>
              </a:defRPr>
            </a:pPr>
            <a:r>
              <a:t> If the plan of correction is unacceptable, the Department shall notify </a:t>
            </a:r>
            <a:br/>
            <a:r>
              <a:t>    the licensee in writing, and the licensee shall re-submit the changes </a:t>
            </a:r>
            <a:br/>
            <a:r>
              <a:t>    within the time frame prescribed by the Department. </a:t>
            </a:r>
            <a:br/>
            <a:endParaRPr/>
          </a:p>
          <a:p>
            <a:pPr defTabSz="457200">
              <a:spcBef>
                <a:spcPts val="1200"/>
              </a:spcBef>
              <a:defRPr sz="2800">
                <a:latin typeface="Century Gothic"/>
                <a:ea typeface="Century Gothic"/>
                <a:cs typeface="Century Gothic"/>
                <a:sym typeface="Century Gothic"/>
              </a:defRPr>
            </a:pPr>
            <a:br/>
            <a:endParaRPr/>
          </a:p>
        </p:txBody>
      </p:sp>
      <p:sp>
        <p:nvSpPr>
          <p:cNvPr id="1729" name="Approved"/>
          <p:cNvSpPr/>
          <p:nvPr/>
        </p:nvSpPr>
        <p:spPr>
          <a:xfrm>
            <a:off x="4136478" y="4546250"/>
            <a:ext cx="1702111" cy="1702111"/>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4" y="0"/>
                  <a:pt x="0" y="4836"/>
                  <a:pt x="0" y="10801"/>
                </a:cubicBezTo>
                <a:cubicBezTo>
                  <a:pt x="0" y="16765"/>
                  <a:pt x="4835" y="21600"/>
                  <a:pt x="10799" y="21600"/>
                </a:cubicBezTo>
                <a:cubicBezTo>
                  <a:pt x="16764" y="21600"/>
                  <a:pt x="21600" y="16765"/>
                  <a:pt x="21600" y="10801"/>
                </a:cubicBezTo>
                <a:cubicBezTo>
                  <a:pt x="21600" y="4836"/>
                  <a:pt x="16764" y="0"/>
                  <a:pt x="10799" y="0"/>
                </a:cubicBezTo>
                <a:close/>
                <a:moveTo>
                  <a:pt x="16449" y="5521"/>
                </a:moveTo>
                <a:cubicBezTo>
                  <a:pt x="16477" y="5521"/>
                  <a:pt x="16505" y="5532"/>
                  <a:pt x="16527" y="5553"/>
                </a:cubicBezTo>
                <a:lnTo>
                  <a:pt x="18129" y="7155"/>
                </a:lnTo>
                <a:cubicBezTo>
                  <a:pt x="18171" y="7198"/>
                  <a:pt x="18171" y="7268"/>
                  <a:pt x="18129" y="7311"/>
                </a:cubicBezTo>
                <a:lnTo>
                  <a:pt x="8340" y="17100"/>
                </a:lnTo>
                <a:cubicBezTo>
                  <a:pt x="8297" y="17142"/>
                  <a:pt x="8227" y="17142"/>
                  <a:pt x="8185" y="17100"/>
                </a:cubicBezTo>
                <a:lnTo>
                  <a:pt x="7693" y="16608"/>
                </a:lnTo>
                <a:lnTo>
                  <a:pt x="6505" y="15420"/>
                </a:lnTo>
                <a:lnTo>
                  <a:pt x="3062" y="11977"/>
                </a:lnTo>
                <a:cubicBezTo>
                  <a:pt x="3020" y="11934"/>
                  <a:pt x="3020" y="11866"/>
                  <a:pt x="3062" y="11823"/>
                </a:cubicBezTo>
                <a:lnTo>
                  <a:pt x="4664" y="10221"/>
                </a:lnTo>
                <a:cubicBezTo>
                  <a:pt x="4707" y="10178"/>
                  <a:pt x="4777" y="10178"/>
                  <a:pt x="4820" y="10221"/>
                </a:cubicBezTo>
                <a:lnTo>
                  <a:pt x="8185" y="13586"/>
                </a:lnTo>
                <a:cubicBezTo>
                  <a:pt x="8227" y="13629"/>
                  <a:pt x="8297" y="13629"/>
                  <a:pt x="8340" y="13586"/>
                </a:cubicBezTo>
                <a:lnTo>
                  <a:pt x="16373" y="5553"/>
                </a:lnTo>
                <a:cubicBezTo>
                  <a:pt x="16394" y="5532"/>
                  <a:pt x="16421" y="5521"/>
                  <a:pt x="16449" y="5521"/>
                </a:cubicBezTo>
                <a:close/>
              </a:path>
            </a:pathLst>
          </a:custGeom>
          <a:solidFill>
            <a:schemeClr val="accent2"/>
          </a:solidFill>
          <a:ln w="12700">
            <a:solidFill>
              <a:srgbClr val="117562"/>
            </a:solidFill>
            <a:miter/>
          </a:ln>
        </p:spPr>
        <p:txBody>
          <a:bodyPr lIns="45719" rIns="45719" anchor="ctr"/>
          <a:lstStyle/>
          <a:p>
            <a:pPr>
              <a:defRPr>
                <a:solidFill>
                  <a:srgbClr val="FFFFFF"/>
                </a:solidFill>
              </a:defRPr>
            </a:pPr>
            <a:endParaRPr/>
          </a:p>
        </p:txBody>
      </p:sp>
      <p:sp>
        <p:nvSpPr>
          <p:cNvPr id="1730" name="Cancel"/>
          <p:cNvSpPr/>
          <p:nvPr/>
        </p:nvSpPr>
        <p:spPr>
          <a:xfrm>
            <a:off x="6204652" y="4546224"/>
            <a:ext cx="1702111" cy="1702143"/>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1" y="3016"/>
                </a:cubicBezTo>
                <a:cubicBezTo>
                  <a:pt x="-961" y="7037"/>
                  <a:pt x="-961" y="13558"/>
                  <a:pt x="2881" y="17579"/>
                </a:cubicBezTo>
                <a:cubicBezTo>
                  <a:pt x="6724" y="21600"/>
                  <a:pt x="12954" y="21600"/>
                  <a:pt x="16797" y="17579"/>
                </a:cubicBezTo>
                <a:cubicBezTo>
                  <a:pt x="20639" y="13558"/>
                  <a:pt x="20639" y="7037"/>
                  <a:pt x="16797" y="3016"/>
                </a:cubicBezTo>
                <a:cubicBezTo>
                  <a:pt x="14875" y="1006"/>
                  <a:pt x="12357" y="0"/>
                  <a:pt x="9839" y="0"/>
                </a:cubicBezTo>
                <a:close/>
                <a:moveTo>
                  <a:pt x="6165" y="4684"/>
                </a:moveTo>
                <a:cubicBezTo>
                  <a:pt x="6180" y="4684"/>
                  <a:pt x="6194" y="4690"/>
                  <a:pt x="6205" y="4702"/>
                </a:cubicBezTo>
                <a:lnTo>
                  <a:pt x="9799" y="8462"/>
                </a:lnTo>
                <a:cubicBezTo>
                  <a:pt x="9822" y="8486"/>
                  <a:pt x="9858" y="8486"/>
                  <a:pt x="9881" y="8462"/>
                </a:cubicBezTo>
                <a:lnTo>
                  <a:pt x="13474" y="4702"/>
                </a:lnTo>
                <a:cubicBezTo>
                  <a:pt x="13497" y="4678"/>
                  <a:pt x="13533" y="4678"/>
                  <a:pt x="13556" y="4702"/>
                </a:cubicBezTo>
                <a:lnTo>
                  <a:pt x="15186" y="6408"/>
                </a:lnTo>
                <a:cubicBezTo>
                  <a:pt x="15209" y="6432"/>
                  <a:pt x="15209" y="6471"/>
                  <a:pt x="15186" y="6495"/>
                </a:cubicBezTo>
                <a:lnTo>
                  <a:pt x="11593" y="10254"/>
                </a:lnTo>
                <a:cubicBezTo>
                  <a:pt x="11570" y="10278"/>
                  <a:pt x="11570" y="10317"/>
                  <a:pt x="11593" y="10341"/>
                </a:cubicBezTo>
                <a:lnTo>
                  <a:pt x="15186" y="14100"/>
                </a:lnTo>
                <a:cubicBezTo>
                  <a:pt x="15209" y="14124"/>
                  <a:pt x="15209" y="14162"/>
                  <a:pt x="15186" y="14186"/>
                </a:cubicBezTo>
                <a:lnTo>
                  <a:pt x="13556" y="15892"/>
                </a:lnTo>
                <a:cubicBezTo>
                  <a:pt x="13533" y="15916"/>
                  <a:pt x="13497" y="15916"/>
                  <a:pt x="13474" y="15892"/>
                </a:cubicBezTo>
                <a:lnTo>
                  <a:pt x="9881" y="12133"/>
                </a:lnTo>
                <a:cubicBezTo>
                  <a:pt x="9858" y="12109"/>
                  <a:pt x="9822" y="12109"/>
                  <a:pt x="9799" y="12133"/>
                </a:cubicBezTo>
                <a:lnTo>
                  <a:pt x="6205" y="15892"/>
                </a:lnTo>
                <a:cubicBezTo>
                  <a:pt x="6183" y="15916"/>
                  <a:pt x="6147" y="15916"/>
                  <a:pt x="6124" y="15892"/>
                </a:cubicBezTo>
                <a:lnTo>
                  <a:pt x="4493" y="14186"/>
                </a:lnTo>
                <a:cubicBezTo>
                  <a:pt x="4471" y="14162"/>
                  <a:pt x="4471" y="14124"/>
                  <a:pt x="4493" y="14100"/>
                </a:cubicBezTo>
                <a:lnTo>
                  <a:pt x="8085" y="10341"/>
                </a:lnTo>
                <a:cubicBezTo>
                  <a:pt x="8108" y="10317"/>
                  <a:pt x="8108" y="10278"/>
                  <a:pt x="8085" y="10254"/>
                </a:cubicBezTo>
                <a:lnTo>
                  <a:pt x="4493" y="6495"/>
                </a:lnTo>
                <a:cubicBezTo>
                  <a:pt x="4471" y="6471"/>
                  <a:pt x="4471" y="6432"/>
                  <a:pt x="4493" y="6408"/>
                </a:cubicBezTo>
                <a:lnTo>
                  <a:pt x="6124" y="4702"/>
                </a:lnTo>
                <a:cubicBezTo>
                  <a:pt x="6135" y="4690"/>
                  <a:pt x="6151" y="4684"/>
                  <a:pt x="6165" y="4684"/>
                </a:cubicBezTo>
                <a:close/>
              </a:path>
            </a:pathLst>
          </a:custGeom>
          <a:solidFill>
            <a:schemeClr val="accent2"/>
          </a:solidFill>
          <a:ln w="12700">
            <a:solidFill>
              <a:srgbClr val="117562"/>
            </a:solidFill>
            <a:miter/>
          </a:ln>
        </p:spPr>
        <p:txBody>
          <a:bodyPr lIns="45719" rIns="45719" anchor="ctr"/>
          <a:lstStyle/>
          <a:p>
            <a:pPr>
              <a:defRPr>
                <a:solidFill>
                  <a:srgbClr val="FFFFFF"/>
                </a:solidFill>
              </a:defRPr>
            </a:pPr>
            <a:endParaRPr/>
          </a:p>
        </p:txBody>
      </p:sp>
      <p:pic>
        <p:nvPicPr>
          <p:cNvPr id="2" name="Copy of Copy of Business Card - Beige-3.png.png" descr="Copy of Copy of Business Card - Beige-3.png.png">
            <a:extLst>
              <a:ext uri="{FF2B5EF4-FFF2-40B4-BE49-F238E27FC236}">
                <a16:creationId xmlns:a16="http://schemas.microsoft.com/office/drawing/2014/main" id="{27C917C3-B68E-5ABB-0FC1-7E8579F6B9F5}"/>
              </a:ext>
            </a:extLst>
          </p:cNvPr>
          <p:cNvPicPr>
            <a:picLocks noChangeAspect="1"/>
          </p:cNvPicPr>
          <p:nvPr/>
        </p:nvPicPr>
        <p:blipFill>
          <a:blip r:embed="rId2"/>
          <a:stretch>
            <a:fillRect/>
          </a:stretch>
        </p:blipFill>
        <p:spPr>
          <a:xfrm>
            <a:off x="42503" y="6373425"/>
            <a:ext cx="760443" cy="432546"/>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2" name="Title 1"/>
          <p:cNvSpPr txBox="1"/>
          <p:nvPr/>
        </p:nvSpPr>
        <p:spPr>
          <a:xfrm>
            <a:off x="537028" y="52028"/>
            <a:ext cx="10969173" cy="731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defTabSz="457200">
              <a:spcBef>
                <a:spcPts val="1200"/>
              </a:spcBef>
              <a:defRPr sz="3400" b="1">
                <a:latin typeface="Century Gothic"/>
                <a:ea typeface="Century Gothic"/>
                <a:cs typeface="Century Gothic"/>
                <a:sym typeface="Century Gothic"/>
              </a:defRPr>
            </a:lvl1pPr>
          </a:lstStyle>
          <a:p>
            <a:r>
              <a:t>POC Approved OR Denied</a:t>
            </a:r>
          </a:p>
        </p:txBody>
      </p:sp>
      <p:sp>
        <p:nvSpPr>
          <p:cNvPr id="1733" name="(c) If the licensee fails to comply with the requirements or deadlines for        submission of a plan or fails to submit requested changes to the plan,        the Department may reject the plan of correction and impose        disciplinary sanctions.…"/>
          <p:cNvSpPr txBox="1"/>
          <p:nvPr/>
        </p:nvSpPr>
        <p:spPr>
          <a:xfrm>
            <a:off x="264949" y="1294130"/>
            <a:ext cx="11662102" cy="5095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defTabSz="457200">
              <a:spcBef>
                <a:spcPts val="1200"/>
              </a:spcBef>
              <a:defRPr sz="2400">
                <a:latin typeface="Century Gothic"/>
                <a:ea typeface="Century Gothic"/>
                <a:cs typeface="Century Gothic"/>
                <a:sym typeface="Century Gothic"/>
              </a:defRPr>
            </a:pPr>
            <a:r>
              <a:t>(c) If the licensee fails to comply with the requirements or deadlines for </a:t>
            </a:r>
            <a:br/>
            <a:r>
              <a:t>      submission of a plan or fails to submit requested changes to the plan, </a:t>
            </a:r>
            <a:br/>
            <a:r>
              <a:t>      the Department</a:t>
            </a:r>
            <a:r>
              <a:rPr b="1"/>
              <a:t> may reject the plan of correction and impose </a:t>
            </a:r>
            <a:br>
              <a:rPr b="1"/>
            </a:br>
            <a:r>
              <a:rPr b="1"/>
              <a:t>      disciplinary sanctions.</a:t>
            </a:r>
            <a:br>
              <a:rPr b="1"/>
            </a:br>
            <a:endParaRPr b="1"/>
          </a:p>
          <a:p>
            <a:pPr lvl="1" defTabSz="457200">
              <a:spcBef>
                <a:spcPts val="1200"/>
              </a:spcBef>
              <a:defRPr sz="2400">
                <a:latin typeface="Century Gothic"/>
                <a:ea typeface="Century Gothic"/>
                <a:cs typeface="Century Gothic"/>
                <a:sym typeface="Century Gothic"/>
              </a:defRPr>
            </a:pPr>
            <a:r>
              <a:t>(d) If the licensee </a:t>
            </a:r>
            <a:r>
              <a:rPr b="1"/>
              <a:t>fails to implement </a:t>
            </a:r>
            <a:r>
              <a:t>the actions agreed to by the </a:t>
            </a:r>
            <a:br/>
            <a:r>
              <a:t>      correction date in the approved plan of correction, the Department </a:t>
            </a:r>
            <a:br/>
            <a:r>
              <a:t>      </a:t>
            </a:r>
            <a:r>
              <a:rPr b="1"/>
              <a:t>may impose disciplinary sanctions.</a:t>
            </a:r>
          </a:p>
          <a:p>
            <a:pPr defTabSz="457200">
              <a:spcBef>
                <a:spcPts val="1200"/>
              </a:spcBef>
              <a:defRPr sz="2400">
                <a:latin typeface="Century Gothic"/>
                <a:ea typeface="Century Gothic"/>
                <a:cs typeface="Century Gothic"/>
                <a:sym typeface="Century Gothic"/>
              </a:defRPr>
            </a:pPr>
            <a:br/>
            <a:endParaRPr/>
          </a:p>
          <a:p>
            <a:pPr defTabSz="457200">
              <a:spcBef>
                <a:spcPts val="1200"/>
              </a:spcBef>
              <a:defRPr sz="2800">
                <a:latin typeface="Century Gothic"/>
                <a:ea typeface="Century Gothic"/>
                <a:cs typeface="Century Gothic"/>
                <a:sym typeface="Century Gothic"/>
              </a:defRPr>
            </a:pPr>
            <a:br/>
            <a:endParaRPr/>
          </a:p>
        </p:txBody>
      </p:sp>
      <p:sp>
        <p:nvSpPr>
          <p:cNvPr id="1734" name="School"/>
          <p:cNvSpPr/>
          <p:nvPr/>
        </p:nvSpPr>
        <p:spPr>
          <a:xfrm>
            <a:off x="4958569" y="4532195"/>
            <a:ext cx="2126091" cy="1990451"/>
          </a:xfrm>
          <a:custGeom>
            <a:avLst/>
            <a:gdLst/>
            <a:ahLst/>
            <a:cxnLst>
              <a:cxn ang="0">
                <a:pos x="wd2" y="hd2"/>
              </a:cxn>
              <a:cxn ang="5400000">
                <a:pos x="wd2" y="hd2"/>
              </a:cxn>
              <a:cxn ang="10800000">
                <a:pos x="wd2" y="hd2"/>
              </a:cxn>
              <a:cxn ang="16200000">
                <a:pos x="wd2" y="hd2"/>
              </a:cxn>
            </a:cxnLst>
            <a:rect l="0" t="0" r="r" b="b"/>
            <a:pathLst>
              <a:path w="21600" h="21594" extrusionOk="0">
                <a:moveTo>
                  <a:pt x="11838" y="1"/>
                </a:moveTo>
                <a:cubicBezTo>
                  <a:pt x="11451" y="20"/>
                  <a:pt x="11064" y="444"/>
                  <a:pt x="10677" y="58"/>
                </a:cubicBezTo>
                <a:cubicBezTo>
                  <a:pt x="10677" y="193"/>
                  <a:pt x="10677" y="375"/>
                  <a:pt x="10677" y="559"/>
                </a:cubicBezTo>
                <a:lnTo>
                  <a:pt x="10677" y="1177"/>
                </a:lnTo>
                <a:lnTo>
                  <a:pt x="10677" y="2404"/>
                </a:lnTo>
                <a:lnTo>
                  <a:pt x="7941" y="3999"/>
                </a:lnTo>
                <a:lnTo>
                  <a:pt x="5624" y="3999"/>
                </a:lnTo>
                <a:lnTo>
                  <a:pt x="5624" y="5805"/>
                </a:lnTo>
                <a:lnTo>
                  <a:pt x="0" y="5805"/>
                </a:lnTo>
                <a:lnTo>
                  <a:pt x="0" y="7219"/>
                </a:lnTo>
                <a:lnTo>
                  <a:pt x="21600" y="7219"/>
                </a:lnTo>
                <a:lnTo>
                  <a:pt x="21600" y="5805"/>
                </a:lnTo>
                <a:lnTo>
                  <a:pt x="15976" y="5805"/>
                </a:lnTo>
                <a:lnTo>
                  <a:pt x="15976" y="3999"/>
                </a:lnTo>
                <a:lnTo>
                  <a:pt x="13660" y="3999"/>
                </a:lnTo>
                <a:lnTo>
                  <a:pt x="10925" y="2404"/>
                </a:lnTo>
                <a:lnTo>
                  <a:pt x="10925" y="1325"/>
                </a:lnTo>
                <a:cubicBezTo>
                  <a:pt x="11358" y="1431"/>
                  <a:pt x="11792" y="847"/>
                  <a:pt x="12226" y="1278"/>
                </a:cubicBezTo>
                <a:cubicBezTo>
                  <a:pt x="12226" y="979"/>
                  <a:pt x="12226" y="460"/>
                  <a:pt x="12226" y="161"/>
                </a:cubicBezTo>
                <a:cubicBezTo>
                  <a:pt x="12097" y="32"/>
                  <a:pt x="11967" y="-6"/>
                  <a:pt x="11838" y="1"/>
                </a:cubicBezTo>
                <a:close/>
                <a:moveTo>
                  <a:pt x="10800" y="3999"/>
                </a:moveTo>
                <a:cubicBezTo>
                  <a:pt x="11375" y="3999"/>
                  <a:pt x="11841" y="4497"/>
                  <a:pt x="11841" y="5111"/>
                </a:cubicBezTo>
                <a:cubicBezTo>
                  <a:pt x="11841" y="5725"/>
                  <a:pt x="11375" y="6223"/>
                  <a:pt x="10800" y="6223"/>
                </a:cubicBezTo>
                <a:cubicBezTo>
                  <a:pt x="10225" y="6223"/>
                  <a:pt x="9760" y="5725"/>
                  <a:pt x="9761" y="5111"/>
                </a:cubicBezTo>
                <a:cubicBezTo>
                  <a:pt x="9761" y="4497"/>
                  <a:pt x="10225" y="3999"/>
                  <a:pt x="10800" y="3999"/>
                </a:cubicBezTo>
                <a:close/>
                <a:moveTo>
                  <a:pt x="494" y="7753"/>
                </a:moveTo>
                <a:lnTo>
                  <a:pt x="494" y="21594"/>
                </a:lnTo>
                <a:lnTo>
                  <a:pt x="7305" y="21594"/>
                </a:lnTo>
                <a:lnTo>
                  <a:pt x="7305" y="20913"/>
                </a:lnTo>
                <a:lnTo>
                  <a:pt x="8006" y="20913"/>
                </a:lnTo>
                <a:lnTo>
                  <a:pt x="8006" y="20205"/>
                </a:lnTo>
                <a:lnTo>
                  <a:pt x="8704" y="20205"/>
                </a:lnTo>
                <a:lnTo>
                  <a:pt x="8704" y="19498"/>
                </a:lnTo>
                <a:lnTo>
                  <a:pt x="9200" y="19498"/>
                </a:lnTo>
                <a:lnTo>
                  <a:pt x="9200" y="16916"/>
                </a:lnTo>
                <a:lnTo>
                  <a:pt x="8461" y="16916"/>
                </a:lnTo>
                <a:lnTo>
                  <a:pt x="10787" y="15561"/>
                </a:lnTo>
                <a:lnTo>
                  <a:pt x="13110" y="16916"/>
                </a:lnTo>
                <a:lnTo>
                  <a:pt x="12401" y="16916"/>
                </a:lnTo>
                <a:lnTo>
                  <a:pt x="12401" y="19498"/>
                </a:lnTo>
                <a:lnTo>
                  <a:pt x="12898" y="19498"/>
                </a:lnTo>
                <a:lnTo>
                  <a:pt x="12898" y="20205"/>
                </a:lnTo>
                <a:lnTo>
                  <a:pt x="13596" y="20205"/>
                </a:lnTo>
                <a:lnTo>
                  <a:pt x="13596" y="20913"/>
                </a:lnTo>
                <a:lnTo>
                  <a:pt x="14295" y="20913"/>
                </a:lnTo>
                <a:lnTo>
                  <a:pt x="14295" y="21594"/>
                </a:lnTo>
                <a:lnTo>
                  <a:pt x="21107" y="21594"/>
                </a:lnTo>
                <a:lnTo>
                  <a:pt x="21107" y="7753"/>
                </a:lnTo>
                <a:lnTo>
                  <a:pt x="494" y="7753"/>
                </a:lnTo>
                <a:close/>
                <a:moveTo>
                  <a:pt x="1801" y="9133"/>
                </a:moveTo>
                <a:lnTo>
                  <a:pt x="4293" y="9133"/>
                </a:lnTo>
                <a:lnTo>
                  <a:pt x="4293" y="11148"/>
                </a:lnTo>
                <a:lnTo>
                  <a:pt x="1801" y="11148"/>
                </a:lnTo>
                <a:lnTo>
                  <a:pt x="1801" y="9133"/>
                </a:lnTo>
                <a:close/>
                <a:moveTo>
                  <a:pt x="5670" y="9133"/>
                </a:moveTo>
                <a:lnTo>
                  <a:pt x="8162" y="9133"/>
                </a:lnTo>
                <a:lnTo>
                  <a:pt x="8162" y="11148"/>
                </a:lnTo>
                <a:lnTo>
                  <a:pt x="5670" y="11148"/>
                </a:lnTo>
                <a:lnTo>
                  <a:pt x="5670" y="9133"/>
                </a:lnTo>
                <a:close/>
                <a:moveTo>
                  <a:pt x="9539" y="9133"/>
                </a:moveTo>
                <a:lnTo>
                  <a:pt x="12032" y="9133"/>
                </a:lnTo>
                <a:lnTo>
                  <a:pt x="12032" y="11148"/>
                </a:lnTo>
                <a:lnTo>
                  <a:pt x="9539" y="11148"/>
                </a:lnTo>
                <a:lnTo>
                  <a:pt x="9539" y="9133"/>
                </a:lnTo>
                <a:close/>
                <a:moveTo>
                  <a:pt x="13411" y="9133"/>
                </a:moveTo>
                <a:lnTo>
                  <a:pt x="15901" y="9133"/>
                </a:lnTo>
                <a:lnTo>
                  <a:pt x="15901" y="11148"/>
                </a:lnTo>
                <a:lnTo>
                  <a:pt x="13411" y="11148"/>
                </a:lnTo>
                <a:lnTo>
                  <a:pt x="13411" y="9133"/>
                </a:lnTo>
                <a:close/>
                <a:moveTo>
                  <a:pt x="17280" y="9133"/>
                </a:moveTo>
                <a:lnTo>
                  <a:pt x="19771" y="9133"/>
                </a:lnTo>
                <a:lnTo>
                  <a:pt x="19771" y="11148"/>
                </a:lnTo>
                <a:lnTo>
                  <a:pt x="17280" y="11148"/>
                </a:lnTo>
                <a:lnTo>
                  <a:pt x="17280" y="9133"/>
                </a:lnTo>
                <a:close/>
                <a:moveTo>
                  <a:pt x="1801" y="13025"/>
                </a:moveTo>
                <a:lnTo>
                  <a:pt x="4293" y="13025"/>
                </a:lnTo>
                <a:lnTo>
                  <a:pt x="4293" y="15040"/>
                </a:lnTo>
                <a:lnTo>
                  <a:pt x="1801" y="15040"/>
                </a:lnTo>
                <a:lnTo>
                  <a:pt x="1801" y="13025"/>
                </a:lnTo>
                <a:close/>
                <a:moveTo>
                  <a:pt x="5670" y="13025"/>
                </a:moveTo>
                <a:lnTo>
                  <a:pt x="8162" y="13025"/>
                </a:lnTo>
                <a:lnTo>
                  <a:pt x="8162" y="15040"/>
                </a:lnTo>
                <a:lnTo>
                  <a:pt x="5670" y="15040"/>
                </a:lnTo>
                <a:lnTo>
                  <a:pt x="5670" y="13025"/>
                </a:lnTo>
                <a:close/>
                <a:moveTo>
                  <a:pt x="9539" y="13025"/>
                </a:moveTo>
                <a:lnTo>
                  <a:pt x="12032" y="13025"/>
                </a:lnTo>
                <a:lnTo>
                  <a:pt x="12032" y="15040"/>
                </a:lnTo>
                <a:lnTo>
                  <a:pt x="9539" y="15040"/>
                </a:lnTo>
                <a:lnTo>
                  <a:pt x="9539" y="13025"/>
                </a:lnTo>
                <a:close/>
                <a:moveTo>
                  <a:pt x="13411" y="13025"/>
                </a:moveTo>
                <a:lnTo>
                  <a:pt x="15901" y="13025"/>
                </a:lnTo>
                <a:lnTo>
                  <a:pt x="15901" y="15040"/>
                </a:lnTo>
                <a:lnTo>
                  <a:pt x="13411" y="15040"/>
                </a:lnTo>
                <a:lnTo>
                  <a:pt x="13411" y="13025"/>
                </a:lnTo>
                <a:close/>
                <a:moveTo>
                  <a:pt x="17280" y="13025"/>
                </a:moveTo>
                <a:lnTo>
                  <a:pt x="19771" y="13025"/>
                </a:lnTo>
                <a:lnTo>
                  <a:pt x="19771" y="15040"/>
                </a:lnTo>
                <a:lnTo>
                  <a:pt x="17280" y="15040"/>
                </a:lnTo>
                <a:lnTo>
                  <a:pt x="17280" y="13025"/>
                </a:lnTo>
                <a:close/>
                <a:moveTo>
                  <a:pt x="1801" y="16916"/>
                </a:moveTo>
                <a:lnTo>
                  <a:pt x="4293" y="16916"/>
                </a:lnTo>
                <a:lnTo>
                  <a:pt x="4293" y="18931"/>
                </a:lnTo>
                <a:lnTo>
                  <a:pt x="1801" y="18931"/>
                </a:lnTo>
                <a:lnTo>
                  <a:pt x="1801" y="16916"/>
                </a:lnTo>
                <a:close/>
                <a:moveTo>
                  <a:pt x="5670" y="16916"/>
                </a:moveTo>
                <a:lnTo>
                  <a:pt x="8162" y="16916"/>
                </a:lnTo>
                <a:lnTo>
                  <a:pt x="8162" y="18931"/>
                </a:lnTo>
                <a:lnTo>
                  <a:pt x="5670" y="18931"/>
                </a:lnTo>
                <a:lnTo>
                  <a:pt x="5670" y="16916"/>
                </a:lnTo>
                <a:close/>
                <a:moveTo>
                  <a:pt x="9734" y="16916"/>
                </a:moveTo>
                <a:lnTo>
                  <a:pt x="9734" y="19498"/>
                </a:lnTo>
                <a:lnTo>
                  <a:pt x="11868" y="19498"/>
                </a:lnTo>
                <a:lnTo>
                  <a:pt x="11868" y="16916"/>
                </a:lnTo>
                <a:lnTo>
                  <a:pt x="9734" y="16916"/>
                </a:lnTo>
                <a:close/>
                <a:moveTo>
                  <a:pt x="13411" y="16916"/>
                </a:moveTo>
                <a:lnTo>
                  <a:pt x="15901" y="16916"/>
                </a:lnTo>
                <a:lnTo>
                  <a:pt x="15901" y="18931"/>
                </a:lnTo>
                <a:lnTo>
                  <a:pt x="13411" y="18931"/>
                </a:lnTo>
                <a:lnTo>
                  <a:pt x="13411" y="16916"/>
                </a:lnTo>
                <a:close/>
                <a:moveTo>
                  <a:pt x="17280" y="16916"/>
                </a:moveTo>
                <a:lnTo>
                  <a:pt x="19771" y="16916"/>
                </a:lnTo>
                <a:lnTo>
                  <a:pt x="19771" y="18931"/>
                </a:lnTo>
                <a:lnTo>
                  <a:pt x="17280" y="18931"/>
                </a:lnTo>
                <a:lnTo>
                  <a:pt x="17280" y="16916"/>
                </a:lnTo>
                <a:close/>
              </a:path>
            </a:pathLst>
          </a:custGeom>
          <a:solidFill>
            <a:schemeClr val="accent1"/>
          </a:solidFill>
          <a:ln w="12700">
            <a:miter lim="400000"/>
          </a:ln>
        </p:spPr>
        <p:txBody>
          <a:bodyPr lIns="45719" rIns="45719" anchor="ctr"/>
          <a:lstStyle/>
          <a:p>
            <a:endParaRPr/>
          </a:p>
        </p:txBody>
      </p:sp>
      <p:pic>
        <p:nvPicPr>
          <p:cNvPr id="2" name="Copy of Copy of Business Card - Beige-3.png.png" descr="Copy of Copy of Business Card - Beige-3.png.png">
            <a:extLst>
              <a:ext uri="{FF2B5EF4-FFF2-40B4-BE49-F238E27FC236}">
                <a16:creationId xmlns:a16="http://schemas.microsoft.com/office/drawing/2014/main" id="{78CA9BAB-16E5-3F23-65A6-C31BE41420CB}"/>
              </a:ext>
            </a:extLst>
          </p:cNvPr>
          <p:cNvPicPr>
            <a:picLocks noChangeAspect="1"/>
          </p:cNvPicPr>
          <p:nvPr/>
        </p:nvPicPr>
        <p:blipFill>
          <a:blip r:embed="rId2"/>
          <a:stretch>
            <a:fillRect/>
          </a:stretch>
        </p:blipFill>
        <p:spPr>
          <a:xfrm>
            <a:off x="42503" y="6373425"/>
            <a:ext cx="760443" cy="432546"/>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 name="Title 1"/>
          <p:cNvSpPr txBox="1"/>
          <p:nvPr/>
        </p:nvSpPr>
        <p:spPr>
          <a:xfrm>
            <a:off x="537028" y="52028"/>
            <a:ext cx="10969173" cy="731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defRPr sz="3400" b="1">
                <a:latin typeface="Century Gothic"/>
                <a:ea typeface="Century Gothic"/>
                <a:cs typeface="Century Gothic"/>
                <a:sym typeface="Century Gothic"/>
              </a:defRPr>
            </a:lvl1pPr>
          </a:lstStyle>
          <a:p>
            <a:r>
              <a:rPr dirty="0"/>
              <a:t>POC Enforcement and Accountability </a:t>
            </a:r>
          </a:p>
        </p:txBody>
      </p:sp>
      <p:sp>
        <p:nvSpPr>
          <p:cNvPr id="1737" name="- In some cases, the department may modify a POC and/or impose or direct a residence to comply with a POC that was developed by the department.…"/>
          <p:cNvSpPr txBox="1"/>
          <p:nvPr/>
        </p:nvSpPr>
        <p:spPr>
          <a:xfrm>
            <a:off x="264949" y="1294130"/>
            <a:ext cx="11662102" cy="53553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457200">
              <a:spcBef>
                <a:spcPts val="1200"/>
              </a:spcBef>
              <a:defRPr sz="3000">
                <a:latin typeface="Century Gothic"/>
                <a:ea typeface="Century Gothic"/>
                <a:cs typeface="Century Gothic"/>
                <a:sym typeface="Century Gothic"/>
              </a:defRPr>
            </a:pPr>
            <a:r>
              <a:rPr dirty="0"/>
              <a:t>- In some cases, the department may modify a POC and/or impose or direct a residence to comply with a POC that was developed by the department. </a:t>
            </a:r>
          </a:p>
          <a:p>
            <a:pPr algn="ctr" defTabSz="457200">
              <a:spcBef>
                <a:spcPts val="1200"/>
              </a:spcBef>
              <a:defRPr sz="3000">
                <a:latin typeface="Century Gothic"/>
                <a:ea typeface="Century Gothic"/>
                <a:cs typeface="Century Gothic"/>
                <a:sym typeface="Century Gothic"/>
              </a:defRPr>
            </a:pPr>
            <a:br>
              <a:rPr dirty="0"/>
            </a:br>
            <a:r>
              <a:rPr sz="6000" b="1" dirty="0">
                <a:latin typeface="Century Gothic" panose="020B0502020202020204" pitchFamily="34" charset="0"/>
              </a:rPr>
              <a:t>FYI </a:t>
            </a:r>
            <a:endParaRPr lang="en-US" sz="6000" b="1" dirty="0">
              <a:latin typeface="Century Gothic" panose="020B0502020202020204" pitchFamily="34" charset="0"/>
            </a:endParaRPr>
          </a:p>
          <a:p>
            <a:pPr algn="ctr" defTabSz="457200">
              <a:spcBef>
                <a:spcPts val="1200"/>
              </a:spcBef>
              <a:defRPr sz="3000">
                <a:latin typeface="Century Gothic"/>
                <a:ea typeface="Century Gothic"/>
                <a:cs typeface="Century Gothic"/>
                <a:sym typeface="Century Gothic"/>
              </a:defRPr>
            </a:pPr>
            <a:r>
              <a:rPr dirty="0"/>
              <a:t>The department posts your community’s deficiency list and the approved plan of correction submitted by the assisted living residence for public viewing. This is available at: </a:t>
            </a:r>
            <a:r>
              <a:rPr u="sng" dirty="0">
                <a:solidFill>
                  <a:srgbClr val="0563C1"/>
                </a:solidFill>
                <a:uFill>
                  <a:solidFill>
                    <a:srgbClr val="0563C1"/>
                  </a:solidFill>
                </a:uFill>
                <a:hlinkClick r:id="rId2"/>
              </a:rPr>
              <a:t>https://cdphe.colorado.gov/find-and-compare-facilities</a:t>
            </a:r>
          </a:p>
          <a:p>
            <a:pPr marL="457200" indent="-317500" defTabSz="457200">
              <a:spcBef>
                <a:spcPts val="1200"/>
              </a:spcBef>
              <a:buClr>
                <a:srgbClr val="000000"/>
              </a:buClr>
              <a:buSzPct val="100000"/>
              <a:buFont typeface="Arial"/>
              <a:buChar char="•"/>
              <a:defRPr sz="3000">
                <a:latin typeface="Century Gothic"/>
                <a:ea typeface="Century Gothic"/>
                <a:cs typeface="Century Gothic"/>
                <a:sym typeface="Century Gothic"/>
              </a:defRPr>
            </a:pPr>
            <a:endParaRPr sz="1200" dirty="0">
              <a:latin typeface="Times Roman"/>
              <a:ea typeface="Times Roman"/>
              <a:cs typeface="Times Roman"/>
              <a:sym typeface="Times Roman"/>
            </a:endParaRPr>
          </a:p>
        </p:txBody>
      </p:sp>
      <p:pic>
        <p:nvPicPr>
          <p:cNvPr id="2" name="Copy of Copy of Business Card - Beige-3.png.png" descr="Copy of Copy of Business Card - Beige-3.png.png">
            <a:extLst>
              <a:ext uri="{FF2B5EF4-FFF2-40B4-BE49-F238E27FC236}">
                <a16:creationId xmlns:a16="http://schemas.microsoft.com/office/drawing/2014/main" id="{32BFECE0-FF7B-5F62-E682-B9E1FE3FDDC4}"/>
              </a:ext>
            </a:extLst>
          </p:cNvPr>
          <p:cNvPicPr>
            <a:picLocks noChangeAspect="1"/>
          </p:cNvPicPr>
          <p:nvPr/>
        </p:nvPicPr>
        <p:blipFill>
          <a:blip r:embed="rId3"/>
          <a:stretch>
            <a:fillRect/>
          </a:stretch>
        </p:blipFill>
        <p:spPr>
          <a:xfrm>
            <a:off x="42503" y="6373425"/>
            <a:ext cx="760443" cy="432546"/>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 name="Title 1"/>
          <p:cNvSpPr txBox="1"/>
          <p:nvPr/>
        </p:nvSpPr>
        <p:spPr>
          <a:xfrm>
            <a:off x="537028" y="52028"/>
            <a:ext cx="10969173" cy="731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3400" b="1">
                <a:latin typeface="Century Gothic"/>
                <a:ea typeface="Century Gothic"/>
                <a:cs typeface="Century Gothic"/>
                <a:sym typeface="Century Gothic"/>
              </a:defRPr>
            </a:lvl1pPr>
          </a:lstStyle>
          <a:p>
            <a:r>
              <a:rPr dirty="0"/>
              <a:t>POC Enforcement and Accountability </a:t>
            </a:r>
          </a:p>
        </p:txBody>
      </p:sp>
      <p:sp>
        <p:nvSpPr>
          <p:cNvPr id="1737" name="- In some cases, the department may modify a POC and/or impose or direct a residence to comply with a POC that was developed by the department.…"/>
          <p:cNvSpPr txBox="1"/>
          <p:nvPr/>
        </p:nvSpPr>
        <p:spPr>
          <a:xfrm>
            <a:off x="264949" y="1294130"/>
            <a:ext cx="5466380" cy="47089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defTabSz="457200">
              <a:spcBef>
                <a:spcPts val="1200"/>
              </a:spcBef>
              <a:defRPr sz="3000">
                <a:latin typeface="Century Gothic"/>
                <a:ea typeface="Century Gothic"/>
                <a:cs typeface="Century Gothic"/>
                <a:sym typeface="Century Gothic"/>
              </a:defRPr>
            </a:pPr>
            <a:r>
              <a:rPr lang="en-US" b="1" dirty="0"/>
              <a:t>“Enforcement Activity” </a:t>
            </a:r>
            <a:r>
              <a:rPr lang="en-US" dirty="0"/>
              <a:t>means the imposition of remedies such as fines, appointment of a receiver or temporary manager, conditional licensure, suspension or revocation of a license a directed plan of correction, intermediate restrictions or conditions.</a:t>
            </a:r>
            <a:endParaRPr lang="en-US" sz="1200" dirty="0">
              <a:latin typeface="Times Roman"/>
              <a:ea typeface="Times Roman"/>
              <a:cs typeface="Times Roman"/>
              <a:sym typeface="Times Roman"/>
            </a:endParaRPr>
          </a:p>
        </p:txBody>
      </p:sp>
      <p:pic>
        <p:nvPicPr>
          <p:cNvPr id="2" name="Copy of Copy of Business Card - Beige-3.png.png" descr="Copy of Copy of Business Card - Beige-3.png.png">
            <a:extLst>
              <a:ext uri="{FF2B5EF4-FFF2-40B4-BE49-F238E27FC236}">
                <a16:creationId xmlns:a16="http://schemas.microsoft.com/office/drawing/2014/main" id="{32BFECE0-FF7B-5F62-E682-B9E1FE3FDDC4}"/>
              </a:ext>
            </a:extLst>
          </p:cNvPr>
          <p:cNvPicPr>
            <a:picLocks noChangeAspect="1"/>
          </p:cNvPicPr>
          <p:nvPr/>
        </p:nvPicPr>
        <p:blipFill>
          <a:blip r:embed="rId2"/>
          <a:stretch>
            <a:fillRect/>
          </a:stretch>
        </p:blipFill>
        <p:spPr>
          <a:xfrm>
            <a:off x="42503" y="6373425"/>
            <a:ext cx="760443" cy="432546"/>
          </a:xfrm>
          <a:prstGeom prst="rect">
            <a:avLst/>
          </a:prstGeom>
          <a:ln w="12700">
            <a:miter lim="400000"/>
          </a:ln>
        </p:spPr>
      </p:pic>
      <p:pic>
        <p:nvPicPr>
          <p:cNvPr id="8" name="Picture 7" descr="A silhouette of a person&#10;&#10;Description automatically generated with low confidence">
            <a:extLst>
              <a:ext uri="{FF2B5EF4-FFF2-40B4-BE49-F238E27FC236}">
                <a16:creationId xmlns:a16="http://schemas.microsoft.com/office/drawing/2014/main" id="{F12A77CC-74CA-AE15-676C-CC7A49408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8790" y="1007088"/>
            <a:ext cx="1311422" cy="4239665"/>
          </a:xfrm>
          <a:prstGeom prst="rect">
            <a:avLst/>
          </a:prstGeom>
        </p:spPr>
      </p:pic>
      <p:pic>
        <p:nvPicPr>
          <p:cNvPr id="20" name="Picture 19" descr="A picture containing dark&#10;&#10;Description automatically generated">
            <a:extLst>
              <a:ext uri="{FF2B5EF4-FFF2-40B4-BE49-F238E27FC236}">
                <a16:creationId xmlns:a16="http://schemas.microsoft.com/office/drawing/2014/main" id="{3C140362-E662-E21F-7EA5-D6CA743DD0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7992" y="1815218"/>
            <a:ext cx="1257960" cy="4187893"/>
          </a:xfrm>
          <a:prstGeom prst="rect">
            <a:avLst/>
          </a:prstGeom>
        </p:spPr>
      </p:pic>
      <p:pic>
        <p:nvPicPr>
          <p:cNvPr id="22" name="Graphic 21" descr="Graph and note paper pads with pencil">
            <a:extLst>
              <a:ext uri="{FF2B5EF4-FFF2-40B4-BE49-F238E27FC236}">
                <a16:creationId xmlns:a16="http://schemas.microsoft.com/office/drawing/2014/main" id="{B3366D99-6089-28C8-049B-E404D9B5A5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0592" y="1007089"/>
            <a:ext cx="3112905" cy="3112905"/>
          </a:xfrm>
          <a:prstGeom prst="rect">
            <a:avLst/>
          </a:prstGeom>
        </p:spPr>
      </p:pic>
    </p:spTree>
    <p:extLst>
      <p:ext uri="{BB962C8B-B14F-4D97-AF65-F5344CB8AC3E}">
        <p14:creationId xmlns:p14="http://schemas.microsoft.com/office/powerpoint/2010/main" val="95600604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 name="Title 1"/>
          <p:cNvSpPr txBox="1"/>
          <p:nvPr/>
        </p:nvSpPr>
        <p:spPr>
          <a:xfrm>
            <a:off x="537028" y="52028"/>
            <a:ext cx="10969173" cy="731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defRPr sz="3400" b="1">
                <a:latin typeface="Century Gothic"/>
                <a:ea typeface="Century Gothic"/>
                <a:cs typeface="Century Gothic"/>
                <a:sym typeface="Century Gothic"/>
              </a:defRPr>
            </a:lvl1pPr>
          </a:lstStyle>
          <a:p>
            <a:r>
              <a:rPr dirty="0"/>
              <a:t>Intermediate Conditions</a:t>
            </a:r>
          </a:p>
        </p:txBody>
      </p:sp>
      <p:sp>
        <p:nvSpPr>
          <p:cNvPr id="1743" name="Text"/>
          <p:cNvSpPr txBox="1"/>
          <p:nvPr/>
        </p:nvSpPr>
        <p:spPr>
          <a:xfrm>
            <a:off x="264949" y="1294130"/>
            <a:ext cx="11662102"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647700" indent="-508000" defTabSz="457200">
              <a:buClr>
                <a:srgbClr val="FFFFFF"/>
              </a:buClr>
              <a:buSzPct val="100000"/>
              <a:buFont typeface="Helvetica"/>
              <a:buChar char="•"/>
              <a:defRPr sz="1600">
                <a:latin typeface="+mj-lt"/>
                <a:ea typeface="+mj-ea"/>
                <a:cs typeface="+mj-cs"/>
                <a:sym typeface="Helvetica"/>
              </a:defRPr>
            </a:lvl1pPr>
          </a:lstStyle>
          <a:p>
            <a:pPr>
              <a:defRPr sz="1700"/>
            </a:pPr>
            <a:br>
              <a:rPr sz="1600"/>
            </a:br>
            <a:endParaRPr sz="1600"/>
          </a:p>
        </p:txBody>
      </p:sp>
      <p:sp>
        <p:nvSpPr>
          <p:cNvPr id="1744" name="Intermediate restrictions or conditions on a license may be imposed by the department if a deficiency is considered to be severe, if there is a recurring pattern of deficient practice over time, or if there is a general failure to comply with one or more"/>
          <p:cNvSpPr txBox="1"/>
          <p:nvPr/>
        </p:nvSpPr>
        <p:spPr>
          <a:xfrm>
            <a:off x="264949" y="1294130"/>
            <a:ext cx="11662102" cy="42319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457200">
              <a:spcBef>
                <a:spcPts val="1200"/>
              </a:spcBef>
              <a:defRPr sz="2800" b="1">
                <a:latin typeface="Century Gothic"/>
                <a:ea typeface="Century Gothic"/>
                <a:cs typeface="Century Gothic"/>
                <a:sym typeface="Century Gothic"/>
              </a:defRPr>
            </a:pPr>
            <a:r>
              <a:rPr dirty="0"/>
              <a:t>Intermediate restrictions or conditions on a license may be imposed by the department if a deficiency is considered to be severe, if there is a recurring pattern of deficient practice over time, or if there is a general failure to comply with one or more licensing requirements.</a:t>
            </a:r>
          </a:p>
          <a:p>
            <a:pPr defTabSz="457200">
              <a:spcBef>
                <a:spcPts val="1200"/>
              </a:spcBef>
              <a:defRPr sz="2800">
                <a:latin typeface="Century Gothic"/>
                <a:ea typeface="Century Gothic"/>
                <a:cs typeface="Century Gothic"/>
                <a:sym typeface="Century Gothic"/>
              </a:defRPr>
            </a:pPr>
            <a:endParaRPr dirty="0"/>
          </a:p>
          <a:p>
            <a:pPr algn="ctr" defTabSz="457200">
              <a:spcBef>
                <a:spcPts val="1200"/>
              </a:spcBef>
              <a:buSzPct val="100000"/>
              <a:defRPr sz="2700">
                <a:latin typeface="Century Gothic"/>
                <a:ea typeface="Century Gothic"/>
                <a:cs typeface="Century Gothic"/>
                <a:sym typeface="Century Gothic"/>
              </a:defRPr>
            </a:pPr>
            <a:r>
              <a:rPr dirty="0"/>
              <a:t>It is important for assisted living residences to take these requirements seriously and comply with them in a timely and effective manner to avoid further penalties or consequences.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Purpose of Surveys"/>
          <p:cNvSpPr txBox="1">
            <a:spLocks noGrp="1"/>
          </p:cNvSpPr>
          <p:nvPr>
            <p:ph type="title"/>
          </p:nvPr>
        </p:nvSpPr>
        <p:spPr>
          <a:prstGeom prst="rect">
            <a:avLst/>
          </a:prstGeom>
        </p:spPr>
        <p:txBody>
          <a:bodyPr/>
          <a:lstStyle>
            <a:lvl1pPr>
              <a:defRPr sz="3200" b="1">
                <a:latin typeface="Century Gothic"/>
                <a:ea typeface="Century Gothic"/>
                <a:cs typeface="Century Gothic"/>
                <a:sym typeface="Century Gothic"/>
              </a:defRPr>
            </a:lvl1pPr>
          </a:lstStyle>
          <a:p>
            <a:r>
              <a:rPr dirty="0"/>
              <a:t>Purpose of Surveys</a:t>
            </a:r>
          </a:p>
        </p:txBody>
      </p:sp>
      <p:sp>
        <p:nvSpPr>
          <p:cNvPr id="407" name="The Colorado Department of Health and Environment, the department, conducts routine license inspections, also known as surveys, to evaluate resident care and services compliance with licensing rules.…"/>
          <p:cNvSpPr txBox="1"/>
          <p:nvPr/>
        </p:nvSpPr>
        <p:spPr>
          <a:xfrm>
            <a:off x="264949" y="891053"/>
            <a:ext cx="11662102" cy="61863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457200">
              <a:spcBef>
                <a:spcPts val="1200"/>
              </a:spcBef>
              <a:defRPr sz="3000" b="1">
                <a:latin typeface="Century Gothic"/>
                <a:ea typeface="Century Gothic"/>
                <a:cs typeface="Century Gothic"/>
                <a:sym typeface="Century Gothic"/>
              </a:defRPr>
            </a:pPr>
            <a:r>
              <a:rPr dirty="0"/>
              <a:t>The Colorado Department of Health and Environment, the department, conducts routine license inspections, also known as surveys, to evaluate resident care and services compliance with licensing rules.</a:t>
            </a:r>
            <a:br>
              <a:rPr dirty="0"/>
            </a:br>
            <a:endParaRPr dirty="0"/>
          </a:p>
          <a:p>
            <a:pPr defTabSz="457200">
              <a:spcBef>
                <a:spcPts val="1200"/>
              </a:spcBef>
              <a:defRPr sz="3000" b="1">
                <a:latin typeface="Century Gothic"/>
                <a:ea typeface="Century Gothic"/>
                <a:cs typeface="Century Gothic"/>
                <a:sym typeface="Century Gothic"/>
              </a:defRPr>
            </a:pPr>
            <a:endParaRPr lang="en-US" b="0" dirty="0"/>
          </a:p>
          <a:p>
            <a:pPr algn="ctr" defTabSz="457200">
              <a:spcBef>
                <a:spcPts val="1200"/>
              </a:spcBef>
              <a:defRPr sz="3000" b="1">
                <a:latin typeface="Century Gothic"/>
                <a:ea typeface="Century Gothic"/>
                <a:cs typeface="Century Gothic"/>
                <a:sym typeface="Century Gothic"/>
              </a:defRPr>
            </a:pPr>
            <a:endParaRPr lang="en-US" dirty="0"/>
          </a:p>
          <a:p>
            <a:pPr algn="ctr" defTabSz="457200">
              <a:spcBef>
                <a:spcPts val="1200"/>
              </a:spcBef>
              <a:defRPr sz="3000" b="1">
                <a:latin typeface="Century Gothic"/>
                <a:ea typeface="Century Gothic"/>
                <a:cs typeface="Century Gothic"/>
                <a:sym typeface="Century Gothic"/>
              </a:defRPr>
            </a:pPr>
            <a:r>
              <a:rPr b="0" dirty="0"/>
              <a:t> Ensuring compliance with licensing rules and addressing deficiencies </a:t>
            </a:r>
            <a:r>
              <a:rPr b="0" u="sng" dirty="0"/>
              <a:t>promptly</a:t>
            </a:r>
            <a:r>
              <a:rPr b="0" dirty="0"/>
              <a:t> is essential to maintaining a safe and healthy environment for assisted living residents.</a:t>
            </a:r>
            <a:br>
              <a:rPr dirty="0"/>
            </a:br>
            <a:endParaRPr sz="2800" b="0" dirty="0"/>
          </a:p>
          <a:p>
            <a:pPr defTabSz="457200">
              <a:spcBef>
                <a:spcPts val="1200"/>
              </a:spcBef>
              <a:defRPr sz="2800" b="1">
                <a:latin typeface="Century Gothic"/>
                <a:ea typeface="Century Gothic"/>
                <a:cs typeface="Century Gothic"/>
                <a:sym typeface="Century Gothic"/>
              </a:defRPr>
            </a:pPr>
            <a:endParaRPr b="0" dirty="0"/>
          </a:p>
        </p:txBody>
      </p:sp>
      <p:pic>
        <p:nvPicPr>
          <p:cNvPr id="408" name="32957.png" descr="32957.png"/>
          <p:cNvPicPr>
            <a:picLocks noChangeAspect="1"/>
          </p:cNvPicPr>
          <p:nvPr/>
        </p:nvPicPr>
        <p:blipFill>
          <a:blip r:embed="rId2"/>
          <a:stretch>
            <a:fillRect/>
          </a:stretch>
        </p:blipFill>
        <p:spPr>
          <a:xfrm>
            <a:off x="4363793" y="2775815"/>
            <a:ext cx="3464414" cy="1899206"/>
          </a:xfrm>
          <a:prstGeom prst="rect">
            <a:avLst/>
          </a:prstGeom>
          <a:ln w="12700">
            <a:miter lim="400000"/>
          </a:ln>
        </p:spPr>
      </p:pic>
      <p:pic>
        <p:nvPicPr>
          <p:cNvPr id="2" name="Copy of Copy of Business Card - Beige-3.png.png" descr="Copy of Copy of Business Card - Beige-3.png.png">
            <a:extLst>
              <a:ext uri="{FF2B5EF4-FFF2-40B4-BE49-F238E27FC236}">
                <a16:creationId xmlns:a16="http://schemas.microsoft.com/office/drawing/2014/main" id="{7D61E517-4137-DF1C-1A58-5826C3C2CDCB}"/>
              </a:ext>
            </a:extLst>
          </p:cNvPr>
          <p:cNvPicPr>
            <a:picLocks noChangeAspect="1"/>
          </p:cNvPicPr>
          <p:nvPr/>
        </p:nvPicPr>
        <p:blipFill>
          <a:blip r:embed="rId3"/>
          <a:stretch>
            <a:fillRect/>
          </a:stretch>
        </p:blipFill>
        <p:spPr>
          <a:xfrm>
            <a:off x="42503" y="6373425"/>
            <a:ext cx="760443" cy="432546"/>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 name="Title 1"/>
          <p:cNvSpPr txBox="1"/>
          <p:nvPr/>
        </p:nvSpPr>
        <p:spPr>
          <a:xfrm>
            <a:off x="537028" y="52028"/>
            <a:ext cx="10969173" cy="731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defRPr sz="3400" b="1">
                <a:latin typeface="Century Gothic"/>
                <a:ea typeface="Century Gothic"/>
                <a:cs typeface="Century Gothic"/>
                <a:sym typeface="Century Gothic"/>
              </a:defRPr>
            </a:lvl1pPr>
          </a:lstStyle>
          <a:p>
            <a:r>
              <a:rPr dirty="0"/>
              <a:t>Intermediate Conditions</a:t>
            </a:r>
          </a:p>
        </p:txBody>
      </p:sp>
      <p:sp>
        <p:nvSpPr>
          <p:cNvPr id="1747" name="Text"/>
          <p:cNvSpPr txBox="1"/>
          <p:nvPr/>
        </p:nvSpPr>
        <p:spPr>
          <a:xfrm>
            <a:off x="264949" y="1294130"/>
            <a:ext cx="11662102"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647700" indent="-508000" defTabSz="457200">
              <a:buClr>
                <a:srgbClr val="FFFFFF"/>
              </a:buClr>
              <a:buSzPct val="100000"/>
              <a:buFont typeface="Helvetica"/>
              <a:buChar char="•"/>
              <a:defRPr sz="1600">
                <a:latin typeface="+mj-lt"/>
                <a:ea typeface="+mj-ea"/>
                <a:cs typeface="+mj-cs"/>
                <a:sym typeface="Helvetica"/>
              </a:defRPr>
            </a:lvl1pPr>
          </a:lstStyle>
          <a:p>
            <a:pPr>
              <a:defRPr sz="1700"/>
            </a:pPr>
            <a:br>
              <a:rPr sz="1600"/>
            </a:br>
            <a:endParaRPr sz="1600"/>
          </a:p>
        </p:txBody>
      </p:sp>
      <p:sp>
        <p:nvSpPr>
          <p:cNvPr id="1748" name="Section 3.14 lists the following actions that may be required:…"/>
          <p:cNvSpPr txBox="1"/>
          <p:nvPr/>
        </p:nvSpPr>
        <p:spPr>
          <a:xfrm>
            <a:off x="275340" y="1055137"/>
            <a:ext cx="11662102" cy="57554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457200">
              <a:spcBef>
                <a:spcPts val="1200"/>
              </a:spcBef>
              <a:defRPr sz="2800" b="1">
                <a:latin typeface="Century Gothic"/>
                <a:ea typeface="Century Gothic"/>
                <a:cs typeface="Century Gothic"/>
                <a:sym typeface="Century Gothic"/>
              </a:defRPr>
            </a:pPr>
            <a:r>
              <a:rPr dirty="0"/>
              <a:t>Section 3.14 lists the following actions that may be required:</a:t>
            </a:r>
          </a:p>
          <a:p>
            <a:pPr marL="300789" indent="-300789" defTabSz="457200">
              <a:spcBef>
                <a:spcPts val="1200"/>
              </a:spcBef>
              <a:buSzPct val="100000"/>
              <a:buChar char="•"/>
              <a:defRPr sz="2700">
                <a:latin typeface="Century Gothic"/>
                <a:ea typeface="Century Gothic"/>
                <a:cs typeface="Century Gothic"/>
                <a:sym typeface="Century Gothic"/>
              </a:defRPr>
            </a:pPr>
            <a:r>
              <a:rPr dirty="0"/>
              <a:t>Retain a consultant to address corrective measures and deficient practice.</a:t>
            </a:r>
            <a:endParaRPr lang="en-US" dirty="0"/>
          </a:p>
          <a:p>
            <a:pPr marL="300789" indent="-300789" defTabSz="457200">
              <a:spcBef>
                <a:spcPts val="1200"/>
              </a:spcBef>
              <a:buSzPct val="100000"/>
              <a:buChar char="•"/>
              <a:defRPr sz="2700">
                <a:latin typeface="Century Gothic"/>
                <a:ea typeface="Century Gothic"/>
                <a:cs typeface="Century Gothic"/>
                <a:sym typeface="Century Gothic"/>
              </a:defRPr>
            </a:pPr>
            <a:r>
              <a:rPr dirty="0"/>
              <a:t>Undergo department monitoring.</a:t>
            </a:r>
          </a:p>
          <a:p>
            <a:pPr marL="300789" indent="-300789" defTabSz="457200">
              <a:spcBef>
                <a:spcPts val="1200"/>
              </a:spcBef>
              <a:buSzPct val="100000"/>
              <a:buChar char="•"/>
              <a:defRPr sz="2700">
                <a:latin typeface="Century Gothic"/>
                <a:ea typeface="Century Gothic"/>
                <a:cs typeface="Century Gothic"/>
                <a:sym typeface="Century Gothic"/>
              </a:defRPr>
            </a:pPr>
            <a:r>
              <a:rPr dirty="0"/>
              <a:t>Conduct additional staff training.</a:t>
            </a:r>
          </a:p>
          <a:p>
            <a:pPr marL="300789" indent="-300789" defTabSz="457200">
              <a:spcBef>
                <a:spcPts val="1200"/>
              </a:spcBef>
              <a:buSzPct val="100000"/>
              <a:buChar char="•"/>
              <a:defRPr sz="2700">
                <a:latin typeface="Century Gothic"/>
                <a:ea typeface="Century Gothic"/>
                <a:cs typeface="Century Gothic"/>
                <a:sym typeface="Century Gothic"/>
              </a:defRPr>
            </a:pPr>
            <a:r>
              <a:rPr dirty="0"/>
              <a:t>Comply with a plan of correction developed and directed by the department.</a:t>
            </a:r>
          </a:p>
          <a:p>
            <a:pPr marL="300789" indent="-300789" defTabSz="457200">
              <a:spcBef>
                <a:spcPts val="1200"/>
              </a:spcBef>
              <a:buSzPct val="100000"/>
              <a:buChar char="•"/>
              <a:defRPr sz="2700">
                <a:latin typeface="Century Gothic"/>
                <a:ea typeface="Century Gothic"/>
                <a:cs typeface="Century Gothic"/>
                <a:sym typeface="Century Gothic"/>
              </a:defRPr>
            </a:pPr>
            <a:r>
              <a:rPr dirty="0"/>
              <a:t>Pay a civil fine, which cannot exceed $2,000 per calendar year.</a:t>
            </a:r>
          </a:p>
          <a:p>
            <a:pPr algn="ctr" defTabSz="457200">
              <a:spcBef>
                <a:spcPts val="1200"/>
              </a:spcBef>
              <a:buSzPct val="100000"/>
              <a:defRPr sz="2700">
                <a:latin typeface="Century Gothic"/>
                <a:ea typeface="Century Gothic"/>
                <a:cs typeface="Century Gothic"/>
                <a:sym typeface="Century Gothic"/>
              </a:defRPr>
            </a:pPr>
            <a:endParaRPr lang="en-US" dirty="0"/>
          </a:p>
          <a:p>
            <a:pPr algn="ctr" defTabSz="457200">
              <a:spcBef>
                <a:spcPts val="1200"/>
              </a:spcBef>
              <a:buSzPct val="100000"/>
              <a:defRPr sz="2700">
                <a:latin typeface="Century Gothic"/>
                <a:ea typeface="Century Gothic"/>
                <a:cs typeface="Century Gothic"/>
                <a:sym typeface="Century Gothic"/>
              </a:defRPr>
            </a:pPr>
            <a:r>
              <a:rPr b="1" dirty="0"/>
              <a:t>These actions are intended to address deficiencies and ensure the safety and well-being of residents in assisted living residences.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4" name="Group 18"/>
          <p:cNvGrpSpPr/>
          <p:nvPr/>
        </p:nvGrpSpPr>
        <p:grpSpPr>
          <a:xfrm>
            <a:off x="334419" y="2233616"/>
            <a:ext cx="5737028" cy="2952469"/>
            <a:chOff x="0" y="0"/>
            <a:chExt cx="5737026" cy="2952468"/>
          </a:xfrm>
        </p:grpSpPr>
        <p:sp>
          <p:nvSpPr>
            <p:cNvPr id="1750" name="Freeform 20"/>
            <p:cNvSpPr/>
            <p:nvPr/>
          </p:nvSpPr>
          <p:spPr>
            <a:xfrm>
              <a:off x="2462723" y="564374"/>
              <a:ext cx="788259" cy="1063449"/>
            </a:xfrm>
            <a:custGeom>
              <a:avLst/>
              <a:gdLst/>
              <a:ahLst/>
              <a:cxnLst>
                <a:cxn ang="0">
                  <a:pos x="wd2" y="hd2"/>
                </a:cxn>
                <a:cxn ang="5400000">
                  <a:pos x="wd2" y="hd2"/>
                </a:cxn>
                <a:cxn ang="10800000">
                  <a:pos x="wd2" y="hd2"/>
                </a:cxn>
                <a:cxn ang="16200000">
                  <a:pos x="wd2" y="hd2"/>
                </a:cxn>
              </a:cxnLst>
              <a:rect l="0" t="0" r="r" b="b"/>
              <a:pathLst>
                <a:path w="21600" h="21600" extrusionOk="0">
                  <a:moveTo>
                    <a:pt x="21600" y="5321"/>
                  </a:moveTo>
                  <a:lnTo>
                    <a:pt x="21430" y="4251"/>
                  </a:lnTo>
                  <a:lnTo>
                    <a:pt x="21004" y="3243"/>
                  </a:lnTo>
                  <a:lnTo>
                    <a:pt x="20364" y="2330"/>
                  </a:lnTo>
                  <a:lnTo>
                    <a:pt x="19470" y="1543"/>
                  </a:lnTo>
                  <a:lnTo>
                    <a:pt x="18405" y="882"/>
                  </a:lnTo>
                  <a:lnTo>
                    <a:pt x="17212" y="409"/>
                  </a:lnTo>
                  <a:lnTo>
                    <a:pt x="15806" y="94"/>
                  </a:lnTo>
                  <a:lnTo>
                    <a:pt x="14400" y="0"/>
                  </a:lnTo>
                  <a:lnTo>
                    <a:pt x="7243" y="0"/>
                  </a:lnTo>
                  <a:lnTo>
                    <a:pt x="5751" y="94"/>
                  </a:lnTo>
                  <a:lnTo>
                    <a:pt x="4388" y="409"/>
                  </a:lnTo>
                  <a:lnTo>
                    <a:pt x="3153" y="882"/>
                  </a:lnTo>
                  <a:lnTo>
                    <a:pt x="2130" y="1543"/>
                  </a:lnTo>
                  <a:lnTo>
                    <a:pt x="1193" y="2330"/>
                  </a:lnTo>
                  <a:lnTo>
                    <a:pt x="596" y="3243"/>
                  </a:lnTo>
                  <a:lnTo>
                    <a:pt x="170" y="4251"/>
                  </a:lnTo>
                  <a:lnTo>
                    <a:pt x="0" y="5321"/>
                  </a:lnTo>
                  <a:lnTo>
                    <a:pt x="0" y="16247"/>
                  </a:lnTo>
                  <a:lnTo>
                    <a:pt x="170" y="17318"/>
                  </a:lnTo>
                  <a:lnTo>
                    <a:pt x="596" y="18357"/>
                  </a:lnTo>
                  <a:lnTo>
                    <a:pt x="1193" y="19238"/>
                  </a:lnTo>
                  <a:lnTo>
                    <a:pt x="2130" y="20026"/>
                  </a:lnTo>
                  <a:lnTo>
                    <a:pt x="3153" y="20687"/>
                  </a:lnTo>
                  <a:lnTo>
                    <a:pt x="4388" y="21159"/>
                  </a:lnTo>
                  <a:lnTo>
                    <a:pt x="5751" y="21474"/>
                  </a:lnTo>
                  <a:lnTo>
                    <a:pt x="7243" y="21600"/>
                  </a:lnTo>
                  <a:lnTo>
                    <a:pt x="14400" y="21600"/>
                  </a:lnTo>
                  <a:lnTo>
                    <a:pt x="15806" y="21474"/>
                  </a:lnTo>
                  <a:lnTo>
                    <a:pt x="17212" y="21159"/>
                  </a:lnTo>
                  <a:lnTo>
                    <a:pt x="18405" y="20687"/>
                  </a:lnTo>
                  <a:lnTo>
                    <a:pt x="19470" y="20026"/>
                  </a:lnTo>
                  <a:lnTo>
                    <a:pt x="20364" y="19238"/>
                  </a:lnTo>
                  <a:lnTo>
                    <a:pt x="21004" y="18357"/>
                  </a:lnTo>
                  <a:lnTo>
                    <a:pt x="21430" y="17318"/>
                  </a:lnTo>
                  <a:lnTo>
                    <a:pt x="21600" y="16247"/>
                  </a:lnTo>
                  <a:lnTo>
                    <a:pt x="21600" y="5321"/>
                  </a:lnTo>
                  <a:close/>
                </a:path>
              </a:pathLst>
            </a:custGeom>
            <a:solidFill>
              <a:srgbClr val="80808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51" name="Freeform 21"/>
            <p:cNvSpPr/>
            <p:nvPr/>
          </p:nvSpPr>
          <p:spPr>
            <a:xfrm>
              <a:off x="2481380" y="2383430"/>
              <a:ext cx="368476" cy="191235"/>
            </a:xfrm>
            <a:custGeom>
              <a:avLst/>
              <a:gdLst/>
              <a:ahLst/>
              <a:cxnLst>
                <a:cxn ang="0">
                  <a:pos x="wd2" y="hd2"/>
                </a:cxn>
                <a:cxn ang="5400000">
                  <a:pos x="wd2" y="hd2"/>
                </a:cxn>
                <a:cxn ang="10800000">
                  <a:pos x="wd2" y="hd2"/>
                </a:cxn>
                <a:cxn ang="16200000">
                  <a:pos x="wd2" y="hd2"/>
                </a:cxn>
              </a:cxnLst>
              <a:rect l="0" t="0" r="r" b="b"/>
              <a:pathLst>
                <a:path w="21600" h="21600" extrusionOk="0">
                  <a:moveTo>
                    <a:pt x="17954" y="6905"/>
                  </a:moveTo>
                  <a:lnTo>
                    <a:pt x="17590" y="6905"/>
                  </a:lnTo>
                  <a:lnTo>
                    <a:pt x="16952" y="6728"/>
                  </a:lnTo>
                  <a:lnTo>
                    <a:pt x="15858" y="6374"/>
                  </a:lnTo>
                  <a:lnTo>
                    <a:pt x="14491" y="6020"/>
                  </a:lnTo>
                  <a:lnTo>
                    <a:pt x="12942" y="5843"/>
                  </a:lnTo>
                  <a:lnTo>
                    <a:pt x="11210" y="5843"/>
                  </a:lnTo>
                  <a:lnTo>
                    <a:pt x="9478" y="6374"/>
                  </a:lnTo>
                  <a:lnTo>
                    <a:pt x="7656" y="7082"/>
                  </a:lnTo>
                  <a:lnTo>
                    <a:pt x="6015" y="8321"/>
                  </a:lnTo>
                  <a:lnTo>
                    <a:pt x="4466" y="10092"/>
                  </a:lnTo>
                  <a:lnTo>
                    <a:pt x="3281" y="12393"/>
                  </a:lnTo>
                  <a:lnTo>
                    <a:pt x="2278" y="15403"/>
                  </a:lnTo>
                  <a:lnTo>
                    <a:pt x="1914" y="16997"/>
                  </a:lnTo>
                  <a:lnTo>
                    <a:pt x="1549" y="19475"/>
                  </a:lnTo>
                  <a:lnTo>
                    <a:pt x="1276" y="20184"/>
                  </a:lnTo>
                  <a:lnTo>
                    <a:pt x="1094" y="20892"/>
                  </a:lnTo>
                  <a:lnTo>
                    <a:pt x="1094" y="21246"/>
                  </a:lnTo>
                  <a:lnTo>
                    <a:pt x="1003" y="21600"/>
                  </a:lnTo>
                  <a:lnTo>
                    <a:pt x="1094" y="21423"/>
                  </a:lnTo>
                  <a:lnTo>
                    <a:pt x="1094" y="21069"/>
                  </a:lnTo>
                  <a:lnTo>
                    <a:pt x="1185" y="20538"/>
                  </a:lnTo>
                  <a:lnTo>
                    <a:pt x="1276" y="20184"/>
                  </a:lnTo>
                  <a:lnTo>
                    <a:pt x="1367" y="19652"/>
                  </a:lnTo>
                  <a:lnTo>
                    <a:pt x="1549" y="19298"/>
                  </a:lnTo>
                  <a:lnTo>
                    <a:pt x="1732" y="18590"/>
                  </a:lnTo>
                  <a:lnTo>
                    <a:pt x="1823" y="18059"/>
                  </a:lnTo>
                  <a:lnTo>
                    <a:pt x="1914" y="17705"/>
                  </a:lnTo>
                  <a:lnTo>
                    <a:pt x="2005" y="16997"/>
                  </a:lnTo>
                  <a:lnTo>
                    <a:pt x="2187" y="16289"/>
                  </a:lnTo>
                  <a:lnTo>
                    <a:pt x="2187" y="16111"/>
                  </a:lnTo>
                  <a:lnTo>
                    <a:pt x="2278" y="15757"/>
                  </a:lnTo>
                  <a:lnTo>
                    <a:pt x="0" y="16289"/>
                  </a:lnTo>
                  <a:lnTo>
                    <a:pt x="0" y="15757"/>
                  </a:lnTo>
                  <a:lnTo>
                    <a:pt x="182" y="14872"/>
                  </a:lnTo>
                  <a:lnTo>
                    <a:pt x="365" y="13456"/>
                  </a:lnTo>
                  <a:lnTo>
                    <a:pt x="820" y="11685"/>
                  </a:lnTo>
                  <a:lnTo>
                    <a:pt x="1367" y="9738"/>
                  </a:lnTo>
                  <a:lnTo>
                    <a:pt x="2096" y="7436"/>
                  </a:lnTo>
                  <a:lnTo>
                    <a:pt x="3008" y="5489"/>
                  </a:lnTo>
                  <a:lnTo>
                    <a:pt x="4284" y="3541"/>
                  </a:lnTo>
                  <a:lnTo>
                    <a:pt x="5559" y="1948"/>
                  </a:lnTo>
                  <a:lnTo>
                    <a:pt x="7291" y="531"/>
                  </a:lnTo>
                  <a:lnTo>
                    <a:pt x="9296" y="0"/>
                  </a:lnTo>
                  <a:lnTo>
                    <a:pt x="11484" y="0"/>
                  </a:lnTo>
                  <a:lnTo>
                    <a:pt x="14400" y="531"/>
                  </a:lnTo>
                  <a:lnTo>
                    <a:pt x="16587" y="1062"/>
                  </a:lnTo>
                  <a:lnTo>
                    <a:pt x="18410" y="1948"/>
                  </a:lnTo>
                  <a:lnTo>
                    <a:pt x="19686" y="2656"/>
                  </a:lnTo>
                  <a:lnTo>
                    <a:pt x="20597" y="3364"/>
                  </a:lnTo>
                  <a:lnTo>
                    <a:pt x="21144" y="4072"/>
                  </a:lnTo>
                  <a:lnTo>
                    <a:pt x="21600" y="4957"/>
                  </a:lnTo>
                  <a:lnTo>
                    <a:pt x="21600" y="5134"/>
                  </a:lnTo>
                  <a:lnTo>
                    <a:pt x="17954" y="6905"/>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52" name="Freeform 22"/>
            <p:cNvSpPr/>
            <p:nvPr/>
          </p:nvSpPr>
          <p:spPr>
            <a:xfrm>
              <a:off x="2807877" y="2383430"/>
              <a:ext cx="368477" cy="191235"/>
            </a:xfrm>
            <a:custGeom>
              <a:avLst/>
              <a:gdLst/>
              <a:ahLst/>
              <a:cxnLst>
                <a:cxn ang="0">
                  <a:pos x="wd2" y="hd2"/>
                </a:cxn>
                <a:cxn ang="5400000">
                  <a:pos x="wd2" y="hd2"/>
                </a:cxn>
                <a:cxn ang="10800000">
                  <a:pos x="wd2" y="hd2"/>
                </a:cxn>
                <a:cxn ang="16200000">
                  <a:pos x="wd2" y="hd2"/>
                </a:cxn>
              </a:cxnLst>
              <a:rect l="0" t="0" r="r" b="b"/>
              <a:pathLst>
                <a:path w="21600" h="21600" extrusionOk="0">
                  <a:moveTo>
                    <a:pt x="3646" y="6905"/>
                  </a:moveTo>
                  <a:lnTo>
                    <a:pt x="4010" y="6905"/>
                  </a:lnTo>
                  <a:lnTo>
                    <a:pt x="4739" y="6728"/>
                  </a:lnTo>
                  <a:lnTo>
                    <a:pt x="5742" y="6374"/>
                  </a:lnTo>
                  <a:lnTo>
                    <a:pt x="7109" y="6020"/>
                  </a:lnTo>
                  <a:lnTo>
                    <a:pt x="8658" y="5843"/>
                  </a:lnTo>
                  <a:lnTo>
                    <a:pt x="10390" y="5843"/>
                  </a:lnTo>
                  <a:lnTo>
                    <a:pt x="12122" y="6374"/>
                  </a:lnTo>
                  <a:lnTo>
                    <a:pt x="13944" y="7082"/>
                  </a:lnTo>
                  <a:lnTo>
                    <a:pt x="15585" y="8321"/>
                  </a:lnTo>
                  <a:lnTo>
                    <a:pt x="17134" y="10092"/>
                  </a:lnTo>
                  <a:lnTo>
                    <a:pt x="18410" y="12393"/>
                  </a:lnTo>
                  <a:lnTo>
                    <a:pt x="19322" y="15403"/>
                  </a:lnTo>
                  <a:lnTo>
                    <a:pt x="19686" y="16997"/>
                  </a:lnTo>
                  <a:lnTo>
                    <a:pt x="19868" y="18236"/>
                  </a:lnTo>
                  <a:lnTo>
                    <a:pt x="20142" y="19475"/>
                  </a:lnTo>
                  <a:lnTo>
                    <a:pt x="20506" y="20892"/>
                  </a:lnTo>
                  <a:lnTo>
                    <a:pt x="20506" y="21246"/>
                  </a:lnTo>
                  <a:lnTo>
                    <a:pt x="20597" y="21600"/>
                  </a:lnTo>
                  <a:lnTo>
                    <a:pt x="20506" y="21423"/>
                  </a:lnTo>
                  <a:lnTo>
                    <a:pt x="20506" y="21069"/>
                  </a:lnTo>
                  <a:lnTo>
                    <a:pt x="20415" y="20538"/>
                  </a:lnTo>
                  <a:lnTo>
                    <a:pt x="20324" y="20184"/>
                  </a:lnTo>
                  <a:lnTo>
                    <a:pt x="20233" y="19652"/>
                  </a:lnTo>
                  <a:lnTo>
                    <a:pt x="20051" y="19298"/>
                  </a:lnTo>
                  <a:lnTo>
                    <a:pt x="19868" y="18590"/>
                  </a:lnTo>
                  <a:lnTo>
                    <a:pt x="19777" y="18059"/>
                  </a:lnTo>
                  <a:lnTo>
                    <a:pt x="19686" y="17705"/>
                  </a:lnTo>
                  <a:lnTo>
                    <a:pt x="19595" y="16997"/>
                  </a:lnTo>
                  <a:lnTo>
                    <a:pt x="19413" y="16289"/>
                  </a:lnTo>
                  <a:lnTo>
                    <a:pt x="19413" y="16111"/>
                  </a:lnTo>
                  <a:lnTo>
                    <a:pt x="19322" y="15757"/>
                  </a:lnTo>
                  <a:lnTo>
                    <a:pt x="21600" y="16289"/>
                  </a:lnTo>
                  <a:lnTo>
                    <a:pt x="21600" y="15757"/>
                  </a:lnTo>
                  <a:lnTo>
                    <a:pt x="21418" y="14872"/>
                  </a:lnTo>
                  <a:lnTo>
                    <a:pt x="21235" y="13456"/>
                  </a:lnTo>
                  <a:lnTo>
                    <a:pt x="20871" y="11685"/>
                  </a:lnTo>
                  <a:lnTo>
                    <a:pt x="20233" y="9738"/>
                  </a:lnTo>
                  <a:lnTo>
                    <a:pt x="19504" y="7436"/>
                  </a:lnTo>
                  <a:lnTo>
                    <a:pt x="18592" y="5489"/>
                  </a:lnTo>
                  <a:lnTo>
                    <a:pt x="17316" y="3541"/>
                  </a:lnTo>
                  <a:lnTo>
                    <a:pt x="16041" y="1948"/>
                  </a:lnTo>
                  <a:lnTo>
                    <a:pt x="14309" y="531"/>
                  </a:lnTo>
                  <a:lnTo>
                    <a:pt x="12395" y="0"/>
                  </a:lnTo>
                  <a:lnTo>
                    <a:pt x="10116" y="0"/>
                  </a:lnTo>
                  <a:lnTo>
                    <a:pt x="7291" y="531"/>
                  </a:lnTo>
                  <a:lnTo>
                    <a:pt x="5013" y="1062"/>
                  </a:lnTo>
                  <a:lnTo>
                    <a:pt x="3190" y="1948"/>
                  </a:lnTo>
                  <a:lnTo>
                    <a:pt x="1914" y="2656"/>
                  </a:lnTo>
                  <a:lnTo>
                    <a:pt x="1003" y="3364"/>
                  </a:lnTo>
                  <a:lnTo>
                    <a:pt x="547" y="4072"/>
                  </a:lnTo>
                  <a:lnTo>
                    <a:pt x="182" y="4603"/>
                  </a:lnTo>
                  <a:lnTo>
                    <a:pt x="0" y="4957"/>
                  </a:lnTo>
                  <a:lnTo>
                    <a:pt x="0" y="5134"/>
                  </a:lnTo>
                  <a:lnTo>
                    <a:pt x="3646" y="6905"/>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53" name="Rectangle 23"/>
            <p:cNvSpPr/>
            <p:nvPr/>
          </p:nvSpPr>
          <p:spPr>
            <a:xfrm>
              <a:off x="2784556" y="1917005"/>
              <a:ext cx="79293" cy="527061"/>
            </a:xfrm>
            <a:prstGeom prst="rect">
              <a:avLst/>
            </a:pr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54" name="Freeform 24"/>
            <p:cNvSpPr/>
            <p:nvPr/>
          </p:nvSpPr>
          <p:spPr>
            <a:xfrm>
              <a:off x="2448730" y="2504701"/>
              <a:ext cx="102615" cy="102614"/>
            </a:xfrm>
            <a:custGeom>
              <a:avLst/>
              <a:gdLst/>
              <a:ahLst/>
              <a:cxnLst>
                <a:cxn ang="0">
                  <a:pos x="wd2" y="hd2"/>
                </a:cxn>
                <a:cxn ang="5400000">
                  <a:pos x="wd2" y="hd2"/>
                </a:cxn>
                <a:cxn ang="10800000">
                  <a:pos x="wd2" y="hd2"/>
                </a:cxn>
                <a:cxn ang="16200000">
                  <a:pos x="wd2" y="hd2"/>
                </a:cxn>
              </a:cxnLst>
              <a:rect l="0" t="0" r="r" b="b"/>
              <a:pathLst>
                <a:path w="21600" h="21600" extrusionOk="0">
                  <a:moveTo>
                    <a:pt x="21600" y="10966"/>
                  </a:moveTo>
                  <a:lnTo>
                    <a:pt x="20935" y="14954"/>
                  </a:lnTo>
                  <a:lnTo>
                    <a:pt x="18277" y="18609"/>
                  </a:lnTo>
                  <a:lnTo>
                    <a:pt x="14954" y="20935"/>
                  </a:lnTo>
                  <a:lnTo>
                    <a:pt x="10966" y="21600"/>
                  </a:lnTo>
                  <a:lnTo>
                    <a:pt x="6978" y="20935"/>
                  </a:lnTo>
                  <a:lnTo>
                    <a:pt x="2991" y="18609"/>
                  </a:lnTo>
                  <a:lnTo>
                    <a:pt x="997" y="14954"/>
                  </a:lnTo>
                  <a:lnTo>
                    <a:pt x="0" y="10966"/>
                  </a:lnTo>
                  <a:lnTo>
                    <a:pt x="997" y="6646"/>
                  </a:lnTo>
                  <a:lnTo>
                    <a:pt x="2991" y="3323"/>
                  </a:lnTo>
                  <a:lnTo>
                    <a:pt x="6978" y="997"/>
                  </a:lnTo>
                  <a:lnTo>
                    <a:pt x="10966" y="0"/>
                  </a:lnTo>
                  <a:lnTo>
                    <a:pt x="14954" y="997"/>
                  </a:lnTo>
                  <a:lnTo>
                    <a:pt x="18277" y="3323"/>
                  </a:lnTo>
                  <a:lnTo>
                    <a:pt x="20935" y="6646"/>
                  </a:lnTo>
                  <a:lnTo>
                    <a:pt x="21600" y="10966"/>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55" name="Freeform 25"/>
            <p:cNvSpPr/>
            <p:nvPr/>
          </p:nvSpPr>
          <p:spPr>
            <a:xfrm>
              <a:off x="3106389" y="2504701"/>
              <a:ext cx="97951" cy="102614"/>
            </a:xfrm>
            <a:custGeom>
              <a:avLst/>
              <a:gdLst/>
              <a:ahLst/>
              <a:cxnLst>
                <a:cxn ang="0">
                  <a:pos x="wd2" y="hd2"/>
                </a:cxn>
                <a:cxn ang="5400000">
                  <a:pos x="wd2" y="hd2"/>
                </a:cxn>
                <a:cxn ang="10800000">
                  <a:pos x="wd2" y="hd2"/>
                </a:cxn>
                <a:cxn ang="16200000">
                  <a:pos x="wd2" y="hd2"/>
                </a:cxn>
              </a:cxnLst>
              <a:rect l="0" t="0" r="r" b="b"/>
              <a:pathLst>
                <a:path w="21600" h="21600" extrusionOk="0">
                  <a:moveTo>
                    <a:pt x="21600" y="10966"/>
                  </a:moveTo>
                  <a:lnTo>
                    <a:pt x="20603" y="14954"/>
                  </a:lnTo>
                  <a:lnTo>
                    <a:pt x="18609" y="18609"/>
                  </a:lnTo>
                  <a:lnTo>
                    <a:pt x="14954" y="20935"/>
                  </a:lnTo>
                  <a:lnTo>
                    <a:pt x="10634" y="21600"/>
                  </a:lnTo>
                  <a:lnTo>
                    <a:pt x="6646" y="20935"/>
                  </a:lnTo>
                  <a:lnTo>
                    <a:pt x="3323" y="18609"/>
                  </a:lnTo>
                  <a:lnTo>
                    <a:pt x="997" y="14954"/>
                  </a:lnTo>
                  <a:lnTo>
                    <a:pt x="0" y="10966"/>
                  </a:lnTo>
                  <a:lnTo>
                    <a:pt x="997" y="6646"/>
                  </a:lnTo>
                  <a:lnTo>
                    <a:pt x="3323" y="3323"/>
                  </a:lnTo>
                  <a:lnTo>
                    <a:pt x="6646" y="997"/>
                  </a:lnTo>
                  <a:lnTo>
                    <a:pt x="10634" y="0"/>
                  </a:lnTo>
                  <a:lnTo>
                    <a:pt x="14954" y="997"/>
                  </a:lnTo>
                  <a:lnTo>
                    <a:pt x="18609" y="3323"/>
                  </a:lnTo>
                  <a:lnTo>
                    <a:pt x="20603" y="6646"/>
                  </a:lnTo>
                  <a:lnTo>
                    <a:pt x="21600" y="10966"/>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56" name="Freeform 26"/>
            <p:cNvSpPr/>
            <p:nvPr/>
          </p:nvSpPr>
          <p:spPr>
            <a:xfrm>
              <a:off x="2775228" y="2551343"/>
              <a:ext cx="102614" cy="10261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0935" y="14727"/>
                  </a:lnTo>
                  <a:lnTo>
                    <a:pt x="18277" y="18000"/>
                  </a:lnTo>
                  <a:lnTo>
                    <a:pt x="14954" y="20618"/>
                  </a:lnTo>
                  <a:lnTo>
                    <a:pt x="10634" y="21600"/>
                  </a:lnTo>
                  <a:lnTo>
                    <a:pt x="6646" y="20618"/>
                  </a:lnTo>
                  <a:lnTo>
                    <a:pt x="3323" y="18000"/>
                  </a:lnTo>
                  <a:lnTo>
                    <a:pt x="665" y="14727"/>
                  </a:lnTo>
                  <a:lnTo>
                    <a:pt x="0" y="10800"/>
                  </a:lnTo>
                  <a:lnTo>
                    <a:pt x="665" y="6873"/>
                  </a:lnTo>
                  <a:lnTo>
                    <a:pt x="3323" y="2945"/>
                  </a:lnTo>
                  <a:lnTo>
                    <a:pt x="6646" y="982"/>
                  </a:lnTo>
                  <a:lnTo>
                    <a:pt x="10634" y="0"/>
                  </a:lnTo>
                  <a:lnTo>
                    <a:pt x="14954" y="982"/>
                  </a:lnTo>
                  <a:lnTo>
                    <a:pt x="18277" y="2945"/>
                  </a:lnTo>
                  <a:lnTo>
                    <a:pt x="20935" y="6873"/>
                  </a:lnTo>
                  <a:lnTo>
                    <a:pt x="21600" y="10800"/>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57" name="Freeform 27"/>
            <p:cNvSpPr/>
            <p:nvPr/>
          </p:nvSpPr>
          <p:spPr>
            <a:xfrm>
              <a:off x="2789220" y="2425408"/>
              <a:ext cx="74629" cy="1539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100" y="20498"/>
                  </a:lnTo>
                  <a:lnTo>
                    <a:pt x="17100" y="21600"/>
                  </a:lnTo>
                  <a:lnTo>
                    <a:pt x="21600" y="0"/>
                  </a:lnTo>
                  <a:lnTo>
                    <a:pt x="0" y="0"/>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58" name="Freeform 28"/>
            <p:cNvSpPr/>
            <p:nvPr/>
          </p:nvSpPr>
          <p:spPr>
            <a:xfrm>
              <a:off x="2761235" y="2369437"/>
              <a:ext cx="125936" cy="102615"/>
            </a:xfrm>
            <a:custGeom>
              <a:avLst/>
              <a:gdLst/>
              <a:ahLst/>
              <a:cxnLst>
                <a:cxn ang="0">
                  <a:pos x="wd2" y="hd2"/>
                </a:cxn>
                <a:cxn ang="5400000">
                  <a:pos x="wd2" y="hd2"/>
                </a:cxn>
                <a:cxn ang="10800000">
                  <a:pos x="wd2" y="hd2"/>
                </a:cxn>
                <a:cxn ang="16200000">
                  <a:pos x="wd2" y="hd2"/>
                </a:cxn>
              </a:cxnLst>
              <a:rect l="0" t="0" r="r" b="b"/>
              <a:pathLst>
                <a:path w="21600" h="21600" extrusionOk="0">
                  <a:moveTo>
                    <a:pt x="21600" y="10634"/>
                  </a:moveTo>
                  <a:lnTo>
                    <a:pt x="20800" y="14954"/>
                  </a:lnTo>
                  <a:lnTo>
                    <a:pt x="19200" y="18277"/>
                  </a:lnTo>
                  <a:lnTo>
                    <a:pt x="16533" y="20603"/>
                  </a:lnTo>
                  <a:lnTo>
                    <a:pt x="13067" y="21600"/>
                  </a:lnTo>
                  <a:lnTo>
                    <a:pt x="8533" y="21600"/>
                  </a:lnTo>
                  <a:lnTo>
                    <a:pt x="5333" y="20603"/>
                  </a:lnTo>
                  <a:lnTo>
                    <a:pt x="2667" y="18277"/>
                  </a:lnTo>
                  <a:lnTo>
                    <a:pt x="800" y="14954"/>
                  </a:lnTo>
                  <a:lnTo>
                    <a:pt x="0" y="10634"/>
                  </a:lnTo>
                  <a:lnTo>
                    <a:pt x="800" y="6646"/>
                  </a:lnTo>
                  <a:lnTo>
                    <a:pt x="2667" y="3323"/>
                  </a:lnTo>
                  <a:lnTo>
                    <a:pt x="5333" y="665"/>
                  </a:lnTo>
                  <a:lnTo>
                    <a:pt x="8533" y="0"/>
                  </a:lnTo>
                  <a:lnTo>
                    <a:pt x="13067" y="0"/>
                  </a:lnTo>
                  <a:lnTo>
                    <a:pt x="16533" y="665"/>
                  </a:lnTo>
                  <a:lnTo>
                    <a:pt x="19200" y="3323"/>
                  </a:lnTo>
                  <a:lnTo>
                    <a:pt x="20800" y="6646"/>
                  </a:lnTo>
                  <a:lnTo>
                    <a:pt x="21600" y="10634"/>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59" name="Freeform 29"/>
            <p:cNvSpPr/>
            <p:nvPr/>
          </p:nvSpPr>
          <p:spPr>
            <a:xfrm>
              <a:off x="4780855" y="1893684"/>
              <a:ext cx="825573" cy="284520"/>
            </a:xfrm>
            <a:custGeom>
              <a:avLst/>
              <a:gdLst/>
              <a:ahLst/>
              <a:cxnLst>
                <a:cxn ang="0">
                  <a:pos x="wd2" y="hd2"/>
                </a:cxn>
                <a:cxn ang="5400000">
                  <a:pos x="wd2" y="hd2"/>
                </a:cxn>
                <a:cxn ang="10800000">
                  <a:pos x="wd2" y="hd2"/>
                </a:cxn>
                <a:cxn ang="16200000">
                  <a:pos x="wd2" y="hd2"/>
                </a:cxn>
              </a:cxnLst>
              <a:rect l="0" t="0" r="r" b="b"/>
              <a:pathLst>
                <a:path w="21600" h="21600" extrusionOk="0">
                  <a:moveTo>
                    <a:pt x="21518" y="13456"/>
                  </a:moveTo>
                  <a:lnTo>
                    <a:pt x="21518" y="13692"/>
                  </a:lnTo>
                  <a:lnTo>
                    <a:pt x="21478" y="14046"/>
                  </a:lnTo>
                  <a:lnTo>
                    <a:pt x="21396" y="14872"/>
                  </a:lnTo>
                  <a:lnTo>
                    <a:pt x="21274" y="15698"/>
                  </a:lnTo>
                  <a:lnTo>
                    <a:pt x="21029" y="16761"/>
                  </a:lnTo>
                  <a:lnTo>
                    <a:pt x="20744" y="17823"/>
                  </a:lnTo>
                  <a:lnTo>
                    <a:pt x="20337" y="18885"/>
                  </a:lnTo>
                  <a:lnTo>
                    <a:pt x="19725" y="19830"/>
                  </a:lnTo>
                  <a:lnTo>
                    <a:pt x="18951" y="20538"/>
                  </a:lnTo>
                  <a:lnTo>
                    <a:pt x="17973" y="21128"/>
                  </a:lnTo>
                  <a:lnTo>
                    <a:pt x="16832" y="21482"/>
                  </a:lnTo>
                  <a:lnTo>
                    <a:pt x="15772" y="21482"/>
                  </a:lnTo>
                  <a:lnTo>
                    <a:pt x="14509" y="21600"/>
                  </a:lnTo>
                  <a:lnTo>
                    <a:pt x="4198" y="21600"/>
                  </a:lnTo>
                  <a:lnTo>
                    <a:pt x="3016" y="21482"/>
                  </a:lnTo>
                  <a:lnTo>
                    <a:pt x="571" y="21482"/>
                  </a:lnTo>
                  <a:lnTo>
                    <a:pt x="571" y="21364"/>
                  </a:lnTo>
                  <a:lnTo>
                    <a:pt x="448" y="21010"/>
                  </a:lnTo>
                  <a:lnTo>
                    <a:pt x="326" y="20420"/>
                  </a:lnTo>
                  <a:lnTo>
                    <a:pt x="245" y="19711"/>
                  </a:lnTo>
                  <a:lnTo>
                    <a:pt x="82" y="18767"/>
                  </a:lnTo>
                  <a:lnTo>
                    <a:pt x="41" y="17823"/>
                  </a:lnTo>
                  <a:lnTo>
                    <a:pt x="0" y="16643"/>
                  </a:lnTo>
                  <a:lnTo>
                    <a:pt x="41" y="15226"/>
                  </a:lnTo>
                  <a:lnTo>
                    <a:pt x="245" y="13928"/>
                  </a:lnTo>
                  <a:lnTo>
                    <a:pt x="489" y="12511"/>
                  </a:lnTo>
                  <a:lnTo>
                    <a:pt x="937" y="11213"/>
                  </a:lnTo>
                  <a:lnTo>
                    <a:pt x="1508" y="9679"/>
                  </a:lnTo>
                  <a:lnTo>
                    <a:pt x="2282" y="8262"/>
                  </a:lnTo>
                  <a:lnTo>
                    <a:pt x="3260" y="6846"/>
                  </a:lnTo>
                  <a:lnTo>
                    <a:pt x="4442" y="5430"/>
                  </a:lnTo>
                  <a:lnTo>
                    <a:pt x="5909" y="4131"/>
                  </a:lnTo>
                  <a:lnTo>
                    <a:pt x="7621" y="2951"/>
                  </a:lnTo>
                  <a:lnTo>
                    <a:pt x="9618" y="1889"/>
                  </a:lnTo>
                  <a:lnTo>
                    <a:pt x="11697" y="944"/>
                  </a:lnTo>
                  <a:lnTo>
                    <a:pt x="13490" y="472"/>
                  </a:lnTo>
                  <a:lnTo>
                    <a:pt x="15038" y="0"/>
                  </a:lnTo>
                  <a:lnTo>
                    <a:pt x="16383" y="0"/>
                  </a:lnTo>
                  <a:lnTo>
                    <a:pt x="17565" y="236"/>
                  </a:lnTo>
                  <a:lnTo>
                    <a:pt x="18543" y="590"/>
                  </a:lnTo>
                  <a:lnTo>
                    <a:pt x="19358" y="1062"/>
                  </a:lnTo>
                  <a:lnTo>
                    <a:pt x="20011" y="1770"/>
                  </a:lnTo>
                  <a:lnTo>
                    <a:pt x="20540" y="2715"/>
                  </a:lnTo>
                  <a:lnTo>
                    <a:pt x="20907" y="3659"/>
                  </a:lnTo>
                  <a:lnTo>
                    <a:pt x="21233" y="4721"/>
                  </a:lnTo>
                  <a:lnTo>
                    <a:pt x="21559" y="7082"/>
                  </a:lnTo>
                  <a:lnTo>
                    <a:pt x="21600" y="8380"/>
                  </a:lnTo>
                  <a:lnTo>
                    <a:pt x="21600" y="10859"/>
                  </a:lnTo>
                  <a:lnTo>
                    <a:pt x="21559" y="12275"/>
                  </a:lnTo>
                  <a:lnTo>
                    <a:pt x="21518" y="13456"/>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60" name="Freeform 30"/>
            <p:cNvSpPr/>
            <p:nvPr/>
          </p:nvSpPr>
          <p:spPr>
            <a:xfrm>
              <a:off x="5531799" y="811579"/>
              <a:ext cx="205228" cy="1030799"/>
            </a:xfrm>
            <a:custGeom>
              <a:avLst/>
              <a:gdLst/>
              <a:ahLst/>
              <a:cxnLst>
                <a:cxn ang="0">
                  <a:pos x="wd2" y="hd2"/>
                </a:cxn>
                <a:cxn ang="5400000">
                  <a:pos x="wd2" y="hd2"/>
                </a:cxn>
                <a:cxn ang="10800000">
                  <a:pos x="wd2" y="hd2"/>
                </a:cxn>
                <a:cxn ang="16200000">
                  <a:pos x="wd2" y="hd2"/>
                </a:cxn>
              </a:cxnLst>
              <a:rect l="0" t="0" r="r" b="b"/>
              <a:pathLst>
                <a:path w="21600" h="21600" extrusionOk="0">
                  <a:moveTo>
                    <a:pt x="11291" y="20203"/>
                  </a:moveTo>
                  <a:lnTo>
                    <a:pt x="11291" y="20106"/>
                  </a:lnTo>
                  <a:lnTo>
                    <a:pt x="11618" y="19781"/>
                  </a:lnTo>
                  <a:lnTo>
                    <a:pt x="12109" y="19229"/>
                  </a:lnTo>
                  <a:lnTo>
                    <a:pt x="12764" y="18547"/>
                  </a:lnTo>
                  <a:lnTo>
                    <a:pt x="13255" y="17702"/>
                  </a:lnTo>
                  <a:lnTo>
                    <a:pt x="14236" y="16695"/>
                  </a:lnTo>
                  <a:lnTo>
                    <a:pt x="15055" y="15623"/>
                  </a:lnTo>
                  <a:lnTo>
                    <a:pt x="15873" y="14422"/>
                  </a:lnTo>
                  <a:lnTo>
                    <a:pt x="16855" y="13187"/>
                  </a:lnTo>
                  <a:lnTo>
                    <a:pt x="17673" y="11856"/>
                  </a:lnTo>
                  <a:lnTo>
                    <a:pt x="18491" y="10556"/>
                  </a:lnTo>
                  <a:lnTo>
                    <a:pt x="19309" y="9192"/>
                  </a:lnTo>
                  <a:lnTo>
                    <a:pt x="20127" y="7893"/>
                  </a:lnTo>
                  <a:lnTo>
                    <a:pt x="20618" y="6594"/>
                  </a:lnTo>
                  <a:lnTo>
                    <a:pt x="21109" y="5359"/>
                  </a:lnTo>
                  <a:lnTo>
                    <a:pt x="21436" y="4255"/>
                  </a:lnTo>
                  <a:lnTo>
                    <a:pt x="21600" y="3183"/>
                  </a:lnTo>
                  <a:lnTo>
                    <a:pt x="21436" y="2241"/>
                  </a:lnTo>
                  <a:lnTo>
                    <a:pt x="21273" y="1429"/>
                  </a:lnTo>
                  <a:lnTo>
                    <a:pt x="20618" y="780"/>
                  </a:lnTo>
                  <a:lnTo>
                    <a:pt x="19800" y="325"/>
                  </a:lnTo>
                  <a:lnTo>
                    <a:pt x="18655" y="97"/>
                  </a:lnTo>
                  <a:lnTo>
                    <a:pt x="16855" y="0"/>
                  </a:lnTo>
                  <a:lnTo>
                    <a:pt x="15055" y="162"/>
                  </a:lnTo>
                  <a:lnTo>
                    <a:pt x="13091" y="552"/>
                  </a:lnTo>
                  <a:lnTo>
                    <a:pt x="11291" y="1137"/>
                  </a:lnTo>
                  <a:lnTo>
                    <a:pt x="9491" y="1916"/>
                  </a:lnTo>
                  <a:lnTo>
                    <a:pt x="7855" y="2858"/>
                  </a:lnTo>
                  <a:lnTo>
                    <a:pt x="6218" y="3898"/>
                  </a:lnTo>
                  <a:lnTo>
                    <a:pt x="4745" y="5067"/>
                  </a:lnTo>
                  <a:lnTo>
                    <a:pt x="3436" y="6366"/>
                  </a:lnTo>
                  <a:lnTo>
                    <a:pt x="2291" y="7666"/>
                  </a:lnTo>
                  <a:lnTo>
                    <a:pt x="655" y="10459"/>
                  </a:lnTo>
                  <a:lnTo>
                    <a:pt x="164" y="11856"/>
                  </a:lnTo>
                  <a:lnTo>
                    <a:pt x="0" y="13285"/>
                  </a:lnTo>
                  <a:lnTo>
                    <a:pt x="164" y="14617"/>
                  </a:lnTo>
                  <a:lnTo>
                    <a:pt x="655" y="15916"/>
                  </a:lnTo>
                  <a:lnTo>
                    <a:pt x="1473" y="17280"/>
                  </a:lnTo>
                  <a:lnTo>
                    <a:pt x="1964" y="18482"/>
                  </a:lnTo>
                  <a:lnTo>
                    <a:pt x="2455" y="19489"/>
                  </a:lnTo>
                  <a:lnTo>
                    <a:pt x="3109" y="20268"/>
                  </a:lnTo>
                  <a:lnTo>
                    <a:pt x="3600" y="20918"/>
                  </a:lnTo>
                  <a:lnTo>
                    <a:pt x="4582" y="21308"/>
                  </a:lnTo>
                  <a:lnTo>
                    <a:pt x="5564" y="21535"/>
                  </a:lnTo>
                  <a:lnTo>
                    <a:pt x="6873" y="21600"/>
                  </a:lnTo>
                  <a:lnTo>
                    <a:pt x="8345" y="21470"/>
                  </a:lnTo>
                  <a:lnTo>
                    <a:pt x="9655" y="21243"/>
                  </a:lnTo>
                  <a:lnTo>
                    <a:pt x="10636" y="20788"/>
                  </a:lnTo>
                  <a:lnTo>
                    <a:pt x="11291" y="20203"/>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61" name="Freeform 31"/>
            <p:cNvSpPr/>
            <p:nvPr/>
          </p:nvSpPr>
          <p:spPr>
            <a:xfrm>
              <a:off x="5536463" y="1697786"/>
              <a:ext cx="177243" cy="377805"/>
            </a:xfrm>
            <a:custGeom>
              <a:avLst/>
              <a:gdLst/>
              <a:ahLst/>
              <a:cxnLst>
                <a:cxn ang="0">
                  <a:pos x="wd2" y="hd2"/>
                </a:cxn>
                <a:cxn ang="5400000">
                  <a:pos x="wd2" y="hd2"/>
                </a:cxn>
                <a:cxn ang="10800000">
                  <a:pos x="wd2" y="hd2"/>
                </a:cxn>
                <a:cxn ang="16200000">
                  <a:pos x="wd2" y="hd2"/>
                </a:cxn>
              </a:cxnLst>
              <a:rect l="0" t="0" r="r" b="b"/>
              <a:pathLst>
                <a:path w="21600" h="21600" extrusionOk="0">
                  <a:moveTo>
                    <a:pt x="12695" y="3644"/>
                  </a:moveTo>
                  <a:lnTo>
                    <a:pt x="12884" y="4000"/>
                  </a:lnTo>
                  <a:lnTo>
                    <a:pt x="13453" y="4622"/>
                  </a:lnTo>
                  <a:lnTo>
                    <a:pt x="13832" y="5689"/>
                  </a:lnTo>
                  <a:lnTo>
                    <a:pt x="14211" y="6933"/>
                  </a:lnTo>
                  <a:lnTo>
                    <a:pt x="14589" y="8533"/>
                  </a:lnTo>
                  <a:lnTo>
                    <a:pt x="14779" y="10222"/>
                  </a:lnTo>
                  <a:lnTo>
                    <a:pt x="14779" y="11911"/>
                  </a:lnTo>
                  <a:lnTo>
                    <a:pt x="14400" y="13778"/>
                  </a:lnTo>
                  <a:lnTo>
                    <a:pt x="13453" y="15467"/>
                  </a:lnTo>
                  <a:lnTo>
                    <a:pt x="11937" y="16889"/>
                  </a:lnTo>
                  <a:lnTo>
                    <a:pt x="9474" y="18222"/>
                  </a:lnTo>
                  <a:lnTo>
                    <a:pt x="6442" y="19289"/>
                  </a:lnTo>
                  <a:lnTo>
                    <a:pt x="4926" y="19644"/>
                  </a:lnTo>
                  <a:lnTo>
                    <a:pt x="3600" y="20000"/>
                  </a:lnTo>
                  <a:lnTo>
                    <a:pt x="2274" y="20267"/>
                  </a:lnTo>
                  <a:lnTo>
                    <a:pt x="1516" y="20444"/>
                  </a:lnTo>
                  <a:lnTo>
                    <a:pt x="947" y="20622"/>
                  </a:lnTo>
                  <a:lnTo>
                    <a:pt x="379" y="20711"/>
                  </a:lnTo>
                  <a:lnTo>
                    <a:pt x="189" y="20800"/>
                  </a:lnTo>
                  <a:lnTo>
                    <a:pt x="0" y="20800"/>
                  </a:lnTo>
                  <a:lnTo>
                    <a:pt x="189" y="20800"/>
                  </a:lnTo>
                  <a:lnTo>
                    <a:pt x="568" y="20622"/>
                  </a:lnTo>
                  <a:lnTo>
                    <a:pt x="1137" y="20533"/>
                  </a:lnTo>
                  <a:lnTo>
                    <a:pt x="1516" y="20444"/>
                  </a:lnTo>
                  <a:lnTo>
                    <a:pt x="2084" y="20356"/>
                  </a:lnTo>
                  <a:lnTo>
                    <a:pt x="2653" y="20089"/>
                  </a:lnTo>
                  <a:lnTo>
                    <a:pt x="3221" y="20000"/>
                  </a:lnTo>
                  <a:lnTo>
                    <a:pt x="3600" y="19822"/>
                  </a:lnTo>
                  <a:lnTo>
                    <a:pt x="4737" y="19644"/>
                  </a:lnTo>
                  <a:lnTo>
                    <a:pt x="5495" y="19467"/>
                  </a:lnTo>
                  <a:lnTo>
                    <a:pt x="5684" y="19289"/>
                  </a:lnTo>
                  <a:lnTo>
                    <a:pt x="5874" y="19289"/>
                  </a:lnTo>
                  <a:lnTo>
                    <a:pt x="5874" y="21600"/>
                  </a:lnTo>
                  <a:lnTo>
                    <a:pt x="6442" y="21511"/>
                  </a:lnTo>
                  <a:lnTo>
                    <a:pt x="7389" y="21333"/>
                  </a:lnTo>
                  <a:lnTo>
                    <a:pt x="8905" y="21067"/>
                  </a:lnTo>
                  <a:lnTo>
                    <a:pt x="10611" y="20533"/>
                  </a:lnTo>
                  <a:lnTo>
                    <a:pt x="12695" y="19911"/>
                  </a:lnTo>
                  <a:lnTo>
                    <a:pt x="14779" y="19111"/>
                  </a:lnTo>
                  <a:lnTo>
                    <a:pt x="17053" y="18133"/>
                  </a:lnTo>
                  <a:lnTo>
                    <a:pt x="18947" y="16889"/>
                  </a:lnTo>
                  <a:lnTo>
                    <a:pt x="20463" y="15467"/>
                  </a:lnTo>
                  <a:lnTo>
                    <a:pt x="21221" y="13778"/>
                  </a:lnTo>
                  <a:lnTo>
                    <a:pt x="21600" y="11822"/>
                  </a:lnTo>
                  <a:lnTo>
                    <a:pt x="21411" y="9689"/>
                  </a:lnTo>
                  <a:lnTo>
                    <a:pt x="20084" y="6844"/>
                  </a:lnTo>
                  <a:lnTo>
                    <a:pt x="19137" y="4622"/>
                  </a:lnTo>
                  <a:lnTo>
                    <a:pt x="18000" y="3022"/>
                  </a:lnTo>
                  <a:lnTo>
                    <a:pt x="17053" y="1778"/>
                  </a:lnTo>
                  <a:lnTo>
                    <a:pt x="16105" y="978"/>
                  </a:lnTo>
                  <a:lnTo>
                    <a:pt x="15347" y="444"/>
                  </a:lnTo>
                  <a:lnTo>
                    <a:pt x="14589" y="178"/>
                  </a:lnTo>
                  <a:lnTo>
                    <a:pt x="14211" y="89"/>
                  </a:lnTo>
                  <a:lnTo>
                    <a:pt x="14021" y="0"/>
                  </a:lnTo>
                  <a:lnTo>
                    <a:pt x="12695" y="3644"/>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62" name="Freeform 32"/>
            <p:cNvSpPr/>
            <p:nvPr/>
          </p:nvSpPr>
          <p:spPr>
            <a:xfrm>
              <a:off x="5126009" y="2644628"/>
              <a:ext cx="368477" cy="195900"/>
            </a:xfrm>
            <a:custGeom>
              <a:avLst/>
              <a:gdLst/>
              <a:ahLst/>
              <a:cxnLst>
                <a:cxn ang="0">
                  <a:pos x="wd2" y="hd2"/>
                </a:cxn>
                <a:cxn ang="5400000">
                  <a:pos x="wd2" y="hd2"/>
                </a:cxn>
                <a:cxn ang="10800000">
                  <a:pos x="wd2" y="hd2"/>
                </a:cxn>
                <a:cxn ang="16200000">
                  <a:pos x="wd2" y="hd2"/>
                </a:cxn>
              </a:cxnLst>
              <a:rect l="0" t="0" r="r" b="b"/>
              <a:pathLst>
                <a:path w="21600" h="21600" extrusionOk="0">
                  <a:moveTo>
                    <a:pt x="3721" y="6794"/>
                  </a:moveTo>
                  <a:lnTo>
                    <a:pt x="3993" y="6794"/>
                  </a:lnTo>
                  <a:lnTo>
                    <a:pt x="4629" y="6619"/>
                  </a:lnTo>
                  <a:lnTo>
                    <a:pt x="5808" y="6271"/>
                  </a:lnTo>
                  <a:lnTo>
                    <a:pt x="7079" y="6097"/>
                  </a:lnTo>
                  <a:lnTo>
                    <a:pt x="8713" y="5923"/>
                  </a:lnTo>
                  <a:lnTo>
                    <a:pt x="10346" y="6097"/>
                  </a:lnTo>
                  <a:lnTo>
                    <a:pt x="12161" y="6271"/>
                  </a:lnTo>
                  <a:lnTo>
                    <a:pt x="13886" y="7142"/>
                  </a:lnTo>
                  <a:lnTo>
                    <a:pt x="15610" y="8187"/>
                  </a:lnTo>
                  <a:lnTo>
                    <a:pt x="17153" y="9929"/>
                  </a:lnTo>
                  <a:lnTo>
                    <a:pt x="18424" y="12368"/>
                  </a:lnTo>
                  <a:lnTo>
                    <a:pt x="19331" y="15329"/>
                  </a:lnTo>
                  <a:lnTo>
                    <a:pt x="19603" y="16897"/>
                  </a:lnTo>
                  <a:lnTo>
                    <a:pt x="19876" y="17942"/>
                  </a:lnTo>
                  <a:lnTo>
                    <a:pt x="20148" y="19161"/>
                  </a:lnTo>
                  <a:lnTo>
                    <a:pt x="20329" y="20032"/>
                  </a:lnTo>
                  <a:lnTo>
                    <a:pt x="20420" y="20555"/>
                  </a:lnTo>
                  <a:lnTo>
                    <a:pt x="20511" y="20903"/>
                  </a:lnTo>
                  <a:lnTo>
                    <a:pt x="20602" y="21426"/>
                  </a:lnTo>
                  <a:lnTo>
                    <a:pt x="20602" y="21600"/>
                  </a:lnTo>
                  <a:lnTo>
                    <a:pt x="20511" y="21426"/>
                  </a:lnTo>
                  <a:lnTo>
                    <a:pt x="20511" y="21077"/>
                  </a:lnTo>
                  <a:lnTo>
                    <a:pt x="20239" y="20032"/>
                  </a:lnTo>
                  <a:lnTo>
                    <a:pt x="20057" y="18987"/>
                  </a:lnTo>
                  <a:lnTo>
                    <a:pt x="19876" y="18465"/>
                  </a:lnTo>
                  <a:lnTo>
                    <a:pt x="19694" y="17419"/>
                  </a:lnTo>
                  <a:lnTo>
                    <a:pt x="19603" y="17071"/>
                  </a:lnTo>
                  <a:lnTo>
                    <a:pt x="19513" y="16374"/>
                  </a:lnTo>
                  <a:lnTo>
                    <a:pt x="19422" y="16200"/>
                  </a:lnTo>
                  <a:lnTo>
                    <a:pt x="19331" y="15852"/>
                  </a:lnTo>
                  <a:lnTo>
                    <a:pt x="19331" y="15677"/>
                  </a:lnTo>
                  <a:lnTo>
                    <a:pt x="21600" y="16026"/>
                  </a:lnTo>
                  <a:lnTo>
                    <a:pt x="21509" y="15677"/>
                  </a:lnTo>
                  <a:lnTo>
                    <a:pt x="21418" y="14632"/>
                  </a:lnTo>
                  <a:lnTo>
                    <a:pt x="21146" y="13413"/>
                  </a:lnTo>
                  <a:lnTo>
                    <a:pt x="20239" y="9581"/>
                  </a:lnTo>
                  <a:lnTo>
                    <a:pt x="19513" y="7490"/>
                  </a:lnTo>
                  <a:lnTo>
                    <a:pt x="18514" y="5574"/>
                  </a:lnTo>
                  <a:lnTo>
                    <a:pt x="17334" y="3484"/>
                  </a:lnTo>
                  <a:lnTo>
                    <a:pt x="15973" y="1916"/>
                  </a:lnTo>
                  <a:lnTo>
                    <a:pt x="14339" y="871"/>
                  </a:lnTo>
                  <a:lnTo>
                    <a:pt x="12434" y="0"/>
                  </a:lnTo>
                  <a:lnTo>
                    <a:pt x="10165" y="0"/>
                  </a:lnTo>
                  <a:lnTo>
                    <a:pt x="7170" y="697"/>
                  </a:lnTo>
                  <a:lnTo>
                    <a:pt x="4992" y="1219"/>
                  </a:lnTo>
                  <a:lnTo>
                    <a:pt x="3267" y="1916"/>
                  </a:lnTo>
                  <a:lnTo>
                    <a:pt x="1906" y="2787"/>
                  </a:lnTo>
                  <a:lnTo>
                    <a:pt x="1089" y="3484"/>
                  </a:lnTo>
                  <a:lnTo>
                    <a:pt x="454" y="4181"/>
                  </a:lnTo>
                  <a:lnTo>
                    <a:pt x="0" y="5052"/>
                  </a:lnTo>
                  <a:lnTo>
                    <a:pt x="3721" y="6794"/>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63" name="Freeform 33"/>
            <p:cNvSpPr/>
            <p:nvPr/>
          </p:nvSpPr>
          <p:spPr>
            <a:xfrm>
              <a:off x="4804176" y="2644628"/>
              <a:ext cx="368477" cy="195900"/>
            </a:xfrm>
            <a:custGeom>
              <a:avLst/>
              <a:gdLst/>
              <a:ahLst/>
              <a:cxnLst>
                <a:cxn ang="0">
                  <a:pos x="wd2" y="hd2"/>
                </a:cxn>
                <a:cxn ang="5400000">
                  <a:pos x="wd2" y="hd2"/>
                </a:cxn>
                <a:cxn ang="10800000">
                  <a:pos x="wd2" y="hd2"/>
                </a:cxn>
                <a:cxn ang="16200000">
                  <a:pos x="wd2" y="hd2"/>
                </a:cxn>
              </a:cxnLst>
              <a:rect l="0" t="0" r="r" b="b"/>
              <a:pathLst>
                <a:path w="21600" h="21600" extrusionOk="0">
                  <a:moveTo>
                    <a:pt x="17879" y="6794"/>
                  </a:moveTo>
                  <a:lnTo>
                    <a:pt x="17607" y="6794"/>
                  </a:lnTo>
                  <a:lnTo>
                    <a:pt x="16971" y="6619"/>
                  </a:lnTo>
                  <a:lnTo>
                    <a:pt x="15792" y="6271"/>
                  </a:lnTo>
                  <a:lnTo>
                    <a:pt x="14521" y="6097"/>
                  </a:lnTo>
                  <a:lnTo>
                    <a:pt x="12978" y="5923"/>
                  </a:lnTo>
                  <a:lnTo>
                    <a:pt x="11254" y="6097"/>
                  </a:lnTo>
                  <a:lnTo>
                    <a:pt x="9439" y="6271"/>
                  </a:lnTo>
                  <a:lnTo>
                    <a:pt x="7714" y="7142"/>
                  </a:lnTo>
                  <a:lnTo>
                    <a:pt x="5990" y="8187"/>
                  </a:lnTo>
                  <a:lnTo>
                    <a:pt x="4538" y="9929"/>
                  </a:lnTo>
                  <a:lnTo>
                    <a:pt x="3176" y="12368"/>
                  </a:lnTo>
                  <a:lnTo>
                    <a:pt x="2269" y="15329"/>
                  </a:lnTo>
                  <a:lnTo>
                    <a:pt x="1997" y="16897"/>
                  </a:lnTo>
                  <a:lnTo>
                    <a:pt x="1724" y="17942"/>
                  </a:lnTo>
                  <a:lnTo>
                    <a:pt x="1452" y="19161"/>
                  </a:lnTo>
                  <a:lnTo>
                    <a:pt x="1271" y="20032"/>
                  </a:lnTo>
                  <a:lnTo>
                    <a:pt x="1180" y="20555"/>
                  </a:lnTo>
                  <a:lnTo>
                    <a:pt x="1089" y="20903"/>
                  </a:lnTo>
                  <a:lnTo>
                    <a:pt x="1089" y="21426"/>
                  </a:lnTo>
                  <a:lnTo>
                    <a:pt x="998" y="21600"/>
                  </a:lnTo>
                  <a:lnTo>
                    <a:pt x="1089" y="21426"/>
                  </a:lnTo>
                  <a:lnTo>
                    <a:pt x="1089" y="21077"/>
                  </a:lnTo>
                  <a:lnTo>
                    <a:pt x="1361" y="20032"/>
                  </a:lnTo>
                  <a:lnTo>
                    <a:pt x="1543" y="18987"/>
                  </a:lnTo>
                  <a:lnTo>
                    <a:pt x="1724" y="18465"/>
                  </a:lnTo>
                  <a:lnTo>
                    <a:pt x="1906" y="17419"/>
                  </a:lnTo>
                  <a:lnTo>
                    <a:pt x="2087" y="17071"/>
                  </a:lnTo>
                  <a:lnTo>
                    <a:pt x="2087" y="16374"/>
                  </a:lnTo>
                  <a:lnTo>
                    <a:pt x="2178" y="16200"/>
                  </a:lnTo>
                  <a:lnTo>
                    <a:pt x="2269" y="15852"/>
                  </a:lnTo>
                  <a:lnTo>
                    <a:pt x="2269" y="15677"/>
                  </a:lnTo>
                  <a:lnTo>
                    <a:pt x="0" y="16026"/>
                  </a:lnTo>
                  <a:lnTo>
                    <a:pt x="91" y="15677"/>
                  </a:lnTo>
                  <a:lnTo>
                    <a:pt x="182" y="14632"/>
                  </a:lnTo>
                  <a:lnTo>
                    <a:pt x="454" y="13413"/>
                  </a:lnTo>
                  <a:lnTo>
                    <a:pt x="1361" y="9581"/>
                  </a:lnTo>
                  <a:lnTo>
                    <a:pt x="2178" y="7490"/>
                  </a:lnTo>
                  <a:lnTo>
                    <a:pt x="3086" y="5574"/>
                  </a:lnTo>
                  <a:lnTo>
                    <a:pt x="4266" y="3484"/>
                  </a:lnTo>
                  <a:lnTo>
                    <a:pt x="5627" y="1916"/>
                  </a:lnTo>
                  <a:lnTo>
                    <a:pt x="7261" y="871"/>
                  </a:lnTo>
                  <a:lnTo>
                    <a:pt x="9166" y="0"/>
                  </a:lnTo>
                  <a:lnTo>
                    <a:pt x="11435" y="0"/>
                  </a:lnTo>
                  <a:lnTo>
                    <a:pt x="14430" y="697"/>
                  </a:lnTo>
                  <a:lnTo>
                    <a:pt x="16608" y="1219"/>
                  </a:lnTo>
                  <a:lnTo>
                    <a:pt x="18333" y="1916"/>
                  </a:lnTo>
                  <a:lnTo>
                    <a:pt x="19694" y="2787"/>
                  </a:lnTo>
                  <a:lnTo>
                    <a:pt x="20511" y="3484"/>
                  </a:lnTo>
                  <a:lnTo>
                    <a:pt x="21146" y="4181"/>
                  </a:lnTo>
                  <a:lnTo>
                    <a:pt x="21600" y="5052"/>
                  </a:lnTo>
                  <a:lnTo>
                    <a:pt x="17879" y="6794"/>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64" name="Freeform 34"/>
            <p:cNvSpPr/>
            <p:nvPr/>
          </p:nvSpPr>
          <p:spPr>
            <a:xfrm>
              <a:off x="5611091" y="1641815"/>
              <a:ext cx="74629" cy="181906"/>
            </a:xfrm>
            <a:custGeom>
              <a:avLst/>
              <a:gdLst/>
              <a:ahLst/>
              <a:cxnLst>
                <a:cxn ang="0">
                  <a:pos x="wd2" y="hd2"/>
                </a:cxn>
                <a:cxn ang="5400000">
                  <a:pos x="wd2" y="hd2"/>
                </a:cxn>
                <a:cxn ang="10800000">
                  <a:pos x="wd2" y="hd2"/>
                </a:cxn>
                <a:cxn ang="16200000">
                  <a:pos x="wd2" y="hd2"/>
                </a:cxn>
              </a:cxnLst>
              <a:rect l="0" t="0" r="r" b="b"/>
              <a:pathLst>
                <a:path w="21600" h="21600" extrusionOk="0">
                  <a:moveTo>
                    <a:pt x="13665" y="372"/>
                  </a:moveTo>
                  <a:lnTo>
                    <a:pt x="14106" y="186"/>
                  </a:lnTo>
                  <a:lnTo>
                    <a:pt x="14988" y="186"/>
                  </a:lnTo>
                  <a:lnTo>
                    <a:pt x="15429" y="0"/>
                  </a:lnTo>
                  <a:lnTo>
                    <a:pt x="18514" y="0"/>
                  </a:lnTo>
                  <a:lnTo>
                    <a:pt x="18955" y="186"/>
                  </a:lnTo>
                  <a:lnTo>
                    <a:pt x="19837" y="372"/>
                  </a:lnTo>
                  <a:lnTo>
                    <a:pt x="20278" y="745"/>
                  </a:lnTo>
                  <a:lnTo>
                    <a:pt x="20718" y="1490"/>
                  </a:lnTo>
                  <a:lnTo>
                    <a:pt x="21600" y="2234"/>
                  </a:lnTo>
                  <a:lnTo>
                    <a:pt x="20718" y="3166"/>
                  </a:lnTo>
                  <a:lnTo>
                    <a:pt x="20278" y="5400"/>
                  </a:lnTo>
                  <a:lnTo>
                    <a:pt x="19396" y="8193"/>
                  </a:lnTo>
                  <a:lnTo>
                    <a:pt x="18073" y="11172"/>
                  </a:lnTo>
                  <a:lnTo>
                    <a:pt x="15869" y="14338"/>
                  </a:lnTo>
                  <a:lnTo>
                    <a:pt x="14547" y="17131"/>
                  </a:lnTo>
                  <a:lnTo>
                    <a:pt x="11902" y="19552"/>
                  </a:lnTo>
                  <a:lnTo>
                    <a:pt x="10139" y="21228"/>
                  </a:lnTo>
                  <a:lnTo>
                    <a:pt x="7494" y="21600"/>
                  </a:lnTo>
                  <a:lnTo>
                    <a:pt x="5731" y="21414"/>
                  </a:lnTo>
                  <a:lnTo>
                    <a:pt x="3527" y="21228"/>
                  </a:lnTo>
                  <a:lnTo>
                    <a:pt x="2645" y="21041"/>
                  </a:lnTo>
                  <a:lnTo>
                    <a:pt x="1322" y="20483"/>
                  </a:lnTo>
                  <a:lnTo>
                    <a:pt x="441" y="20297"/>
                  </a:lnTo>
                  <a:lnTo>
                    <a:pt x="0" y="20110"/>
                  </a:lnTo>
                  <a:lnTo>
                    <a:pt x="13665" y="372"/>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65" name="Rectangle 35"/>
            <p:cNvSpPr/>
            <p:nvPr/>
          </p:nvSpPr>
          <p:spPr>
            <a:xfrm>
              <a:off x="5112017" y="2178203"/>
              <a:ext cx="83957" cy="527061"/>
            </a:xfrm>
            <a:prstGeom prst="rect">
              <a:avLst/>
            </a:pr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66" name="Freeform 36"/>
            <p:cNvSpPr/>
            <p:nvPr/>
          </p:nvSpPr>
          <p:spPr>
            <a:xfrm>
              <a:off x="5102688" y="2812541"/>
              <a:ext cx="102615" cy="102614"/>
            </a:xfrm>
            <a:custGeom>
              <a:avLst/>
              <a:gdLst/>
              <a:ahLst/>
              <a:cxnLst>
                <a:cxn ang="0">
                  <a:pos x="wd2" y="hd2"/>
                </a:cxn>
                <a:cxn ang="5400000">
                  <a:pos x="wd2" y="hd2"/>
                </a:cxn>
                <a:cxn ang="10800000">
                  <a:pos x="wd2" y="hd2"/>
                </a:cxn>
                <a:cxn ang="16200000">
                  <a:pos x="wd2" y="hd2"/>
                </a:cxn>
              </a:cxnLst>
              <a:rect l="0" t="0" r="r" b="b"/>
              <a:pathLst>
                <a:path w="21600" h="21600" extrusionOk="0">
                  <a:moveTo>
                    <a:pt x="0" y="10966"/>
                  </a:moveTo>
                  <a:lnTo>
                    <a:pt x="997" y="14954"/>
                  </a:lnTo>
                  <a:lnTo>
                    <a:pt x="2991" y="18609"/>
                  </a:lnTo>
                  <a:lnTo>
                    <a:pt x="6314" y="20935"/>
                  </a:lnTo>
                  <a:lnTo>
                    <a:pt x="10966" y="21600"/>
                  </a:lnTo>
                  <a:lnTo>
                    <a:pt x="14954" y="20935"/>
                  </a:lnTo>
                  <a:lnTo>
                    <a:pt x="18277" y="18609"/>
                  </a:lnTo>
                  <a:lnTo>
                    <a:pt x="20603" y="14954"/>
                  </a:lnTo>
                  <a:lnTo>
                    <a:pt x="21600" y="10966"/>
                  </a:lnTo>
                  <a:lnTo>
                    <a:pt x="20603" y="6646"/>
                  </a:lnTo>
                  <a:lnTo>
                    <a:pt x="18277" y="3323"/>
                  </a:lnTo>
                  <a:lnTo>
                    <a:pt x="14954" y="997"/>
                  </a:lnTo>
                  <a:lnTo>
                    <a:pt x="10966" y="0"/>
                  </a:lnTo>
                  <a:lnTo>
                    <a:pt x="6314" y="997"/>
                  </a:lnTo>
                  <a:lnTo>
                    <a:pt x="2991" y="3323"/>
                  </a:lnTo>
                  <a:lnTo>
                    <a:pt x="997" y="6646"/>
                  </a:lnTo>
                  <a:lnTo>
                    <a:pt x="0" y="10966"/>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67" name="Freeform 37"/>
            <p:cNvSpPr/>
            <p:nvPr/>
          </p:nvSpPr>
          <p:spPr>
            <a:xfrm>
              <a:off x="5429185" y="2761234"/>
              <a:ext cx="102615" cy="10261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675" y="15055"/>
                  </a:lnTo>
                  <a:lnTo>
                    <a:pt x="3038" y="18655"/>
                  </a:lnTo>
                  <a:lnTo>
                    <a:pt x="6412" y="20618"/>
                  </a:lnTo>
                  <a:lnTo>
                    <a:pt x="10800" y="21600"/>
                  </a:lnTo>
                  <a:lnTo>
                    <a:pt x="15187" y="20618"/>
                  </a:lnTo>
                  <a:lnTo>
                    <a:pt x="18562" y="18655"/>
                  </a:lnTo>
                  <a:lnTo>
                    <a:pt x="20587" y="15055"/>
                  </a:lnTo>
                  <a:lnTo>
                    <a:pt x="21600" y="10800"/>
                  </a:lnTo>
                  <a:lnTo>
                    <a:pt x="20587" y="6873"/>
                  </a:lnTo>
                  <a:lnTo>
                    <a:pt x="18562" y="3600"/>
                  </a:lnTo>
                  <a:lnTo>
                    <a:pt x="15187" y="1309"/>
                  </a:lnTo>
                  <a:lnTo>
                    <a:pt x="10800" y="0"/>
                  </a:lnTo>
                  <a:lnTo>
                    <a:pt x="6412" y="1309"/>
                  </a:lnTo>
                  <a:lnTo>
                    <a:pt x="3038" y="3600"/>
                  </a:lnTo>
                  <a:lnTo>
                    <a:pt x="675" y="6873"/>
                  </a:lnTo>
                  <a:lnTo>
                    <a:pt x="0" y="10800"/>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68" name="Freeform 38"/>
            <p:cNvSpPr/>
            <p:nvPr/>
          </p:nvSpPr>
          <p:spPr>
            <a:xfrm>
              <a:off x="4762198" y="2761234"/>
              <a:ext cx="102614" cy="10261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665" y="15055"/>
                  </a:lnTo>
                  <a:lnTo>
                    <a:pt x="2991" y="18655"/>
                  </a:lnTo>
                  <a:lnTo>
                    <a:pt x="6646" y="20618"/>
                  </a:lnTo>
                  <a:lnTo>
                    <a:pt x="10634" y="21600"/>
                  </a:lnTo>
                  <a:lnTo>
                    <a:pt x="14954" y="20618"/>
                  </a:lnTo>
                  <a:lnTo>
                    <a:pt x="18277" y="18655"/>
                  </a:lnTo>
                  <a:lnTo>
                    <a:pt x="20935" y="15055"/>
                  </a:lnTo>
                  <a:lnTo>
                    <a:pt x="21600" y="10800"/>
                  </a:lnTo>
                  <a:lnTo>
                    <a:pt x="20935" y="6873"/>
                  </a:lnTo>
                  <a:lnTo>
                    <a:pt x="18277" y="3600"/>
                  </a:lnTo>
                  <a:lnTo>
                    <a:pt x="14954" y="1309"/>
                  </a:lnTo>
                  <a:lnTo>
                    <a:pt x="10634" y="0"/>
                  </a:lnTo>
                  <a:lnTo>
                    <a:pt x="6646" y="1309"/>
                  </a:lnTo>
                  <a:lnTo>
                    <a:pt x="2991" y="3600"/>
                  </a:lnTo>
                  <a:lnTo>
                    <a:pt x="665" y="6873"/>
                  </a:lnTo>
                  <a:lnTo>
                    <a:pt x="0" y="10800"/>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69" name="Freeform 39"/>
            <p:cNvSpPr/>
            <p:nvPr/>
          </p:nvSpPr>
          <p:spPr>
            <a:xfrm>
              <a:off x="5116681" y="2686606"/>
              <a:ext cx="74629" cy="15392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500" y="20291"/>
                  </a:lnTo>
                  <a:lnTo>
                    <a:pt x="4950" y="21600"/>
                  </a:lnTo>
                  <a:lnTo>
                    <a:pt x="0" y="0"/>
                  </a:lnTo>
                  <a:lnTo>
                    <a:pt x="21600" y="0"/>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70" name="Freeform 40"/>
            <p:cNvSpPr/>
            <p:nvPr/>
          </p:nvSpPr>
          <p:spPr>
            <a:xfrm>
              <a:off x="5088695" y="2635300"/>
              <a:ext cx="125936" cy="97950"/>
            </a:xfrm>
            <a:custGeom>
              <a:avLst/>
              <a:gdLst/>
              <a:ahLst/>
              <a:cxnLst>
                <a:cxn ang="0">
                  <a:pos x="wd2" y="hd2"/>
                </a:cxn>
                <a:cxn ang="5400000">
                  <a:pos x="wd2" y="hd2"/>
                </a:cxn>
                <a:cxn ang="10800000">
                  <a:pos x="wd2" y="hd2"/>
                </a:cxn>
                <a:cxn ang="16200000">
                  <a:pos x="wd2" y="hd2"/>
                </a:cxn>
              </a:cxnLst>
              <a:rect l="0" t="0" r="r" b="b"/>
              <a:pathLst>
                <a:path w="21600" h="21600" extrusionOk="0">
                  <a:moveTo>
                    <a:pt x="0" y="10966"/>
                  </a:moveTo>
                  <a:lnTo>
                    <a:pt x="800" y="14954"/>
                  </a:lnTo>
                  <a:lnTo>
                    <a:pt x="2400" y="18609"/>
                  </a:lnTo>
                  <a:lnTo>
                    <a:pt x="5333" y="20935"/>
                  </a:lnTo>
                  <a:lnTo>
                    <a:pt x="8533" y="21600"/>
                  </a:lnTo>
                  <a:lnTo>
                    <a:pt x="13067" y="21600"/>
                  </a:lnTo>
                  <a:lnTo>
                    <a:pt x="16267" y="20935"/>
                  </a:lnTo>
                  <a:lnTo>
                    <a:pt x="18933" y="18609"/>
                  </a:lnTo>
                  <a:lnTo>
                    <a:pt x="20800" y="14954"/>
                  </a:lnTo>
                  <a:lnTo>
                    <a:pt x="21600" y="10966"/>
                  </a:lnTo>
                  <a:lnTo>
                    <a:pt x="20800" y="6978"/>
                  </a:lnTo>
                  <a:lnTo>
                    <a:pt x="18933" y="3323"/>
                  </a:lnTo>
                  <a:lnTo>
                    <a:pt x="16267" y="1329"/>
                  </a:lnTo>
                  <a:lnTo>
                    <a:pt x="13067" y="0"/>
                  </a:lnTo>
                  <a:lnTo>
                    <a:pt x="8533" y="0"/>
                  </a:lnTo>
                  <a:lnTo>
                    <a:pt x="5333" y="1329"/>
                  </a:lnTo>
                  <a:lnTo>
                    <a:pt x="2400" y="3323"/>
                  </a:lnTo>
                  <a:lnTo>
                    <a:pt x="800" y="6978"/>
                  </a:lnTo>
                  <a:lnTo>
                    <a:pt x="0" y="10966"/>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71" name="Freeform 41"/>
            <p:cNvSpPr/>
            <p:nvPr/>
          </p:nvSpPr>
          <p:spPr>
            <a:xfrm>
              <a:off x="125934" y="1893684"/>
              <a:ext cx="825573" cy="284520"/>
            </a:xfrm>
            <a:custGeom>
              <a:avLst/>
              <a:gdLst/>
              <a:ahLst/>
              <a:cxnLst>
                <a:cxn ang="0">
                  <a:pos x="wd2" y="hd2"/>
                </a:cxn>
                <a:cxn ang="5400000">
                  <a:pos x="wd2" y="hd2"/>
                </a:cxn>
                <a:cxn ang="10800000">
                  <a:pos x="wd2" y="hd2"/>
                </a:cxn>
                <a:cxn ang="16200000">
                  <a:pos x="wd2" y="hd2"/>
                </a:cxn>
              </a:cxnLst>
              <a:rect l="0" t="0" r="r" b="b"/>
              <a:pathLst>
                <a:path w="21600" h="21600" extrusionOk="0">
                  <a:moveTo>
                    <a:pt x="122" y="13456"/>
                  </a:moveTo>
                  <a:lnTo>
                    <a:pt x="163" y="13692"/>
                  </a:lnTo>
                  <a:lnTo>
                    <a:pt x="163" y="14046"/>
                  </a:lnTo>
                  <a:lnTo>
                    <a:pt x="245" y="14872"/>
                  </a:lnTo>
                  <a:lnTo>
                    <a:pt x="367" y="15698"/>
                  </a:lnTo>
                  <a:lnTo>
                    <a:pt x="571" y="16761"/>
                  </a:lnTo>
                  <a:lnTo>
                    <a:pt x="897" y="17823"/>
                  </a:lnTo>
                  <a:lnTo>
                    <a:pt x="1345" y="18885"/>
                  </a:lnTo>
                  <a:lnTo>
                    <a:pt x="1956" y="19830"/>
                  </a:lnTo>
                  <a:lnTo>
                    <a:pt x="2731" y="20538"/>
                  </a:lnTo>
                  <a:lnTo>
                    <a:pt x="3627" y="21128"/>
                  </a:lnTo>
                  <a:lnTo>
                    <a:pt x="4768" y="21482"/>
                  </a:lnTo>
                  <a:lnTo>
                    <a:pt x="5869" y="21482"/>
                  </a:lnTo>
                  <a:lnTo>
                    <a:pt x="7132" y="21600"/>
                  </a:lnTo>
                  <a:lnTo>
                    <a:pt x="17443" y="21600"/>
                  </a:lnTo>
                  <a:lnTo>
                    <a:pt x="18625" y="21482"/>
                  </a:lnTo>
                  <a:lnTo>
                    <a:pt x="21070" y="21482"/>
                  </a:lnTo>
                  <a:lnTo>
                    <a:pt x="21111" y="21364"/>
                  </a:lnTo>
                  <a:lnTo>
                    <a:pt x="21192" y="21010"/>
                  </a:lnTo>
                  <a:lnTo>
                    <a:pt x="21274" y="20420"/>
                  </a:lnTo>
                  <a:lnTo>
                    <a:pt x="21437" y="19711"/>
                  </a:lnTo>
                  <a:lnTo>
                    <a:pt x="21600" y="17823"/>
                  </a:lnTo>
                  <a:lnTo>
                    <a:pt x="21600" y="16643"/>
                  </a:lnTo>
                  <a:lnTo>
                    <a:pt x="21559" y="15226"/>
                  </a:lnTo>
                  <a:lnTo>
                    <a:pt x="21437" y="13928"/>
                  </a:lnTo>
                  <a:lnTo>
                    <a:pt x="21152" y="12511"/>
                  </a:lnTo>
                  <a:lnTo>
                    <a:pt x="20703" y="11213"/>
                  </a:lnTo>
                  <a:lnTo>
                    <a:pt x="20133" y="9679"/>
                  </a:lnTo>
                  <a:lnTo>
                    <a:pt x="19358" y="8262"/>
                  </a:lnTo>
                  <a:lnTo>
                    <a:pt x="18421" y="6846"/>
                  </a:lnTo>
                  <a:lnTo>
                    <a:pt x="17198" y="5430"/>
                  </a:lnTo>
                  <a:lnTo>
                    <a:pt x="15731" y="4131"/>
                  </a:lnTo>
                  <a:lnTo>
                    <a:pt x="14020" y="2951"/>
                  </a:lnTo>
                  <a:lnTo>
                    <a:pt x="12023" y="1889"/>
                  </a:lnTo>
                  <a:lnTo>
                    <a:pt x="9985" y="944"/>
                  </a:lnTo>
                  <a:lnTo>
                    <a:pt x="8192" y="472"/>
                  </a:lnTo>
                  <a:lnTo>
                    <a:pt x="6602" y="0"/>
                  </a:lnTo>
                  <a:lnTo>
                    <a:pt x="5217" y="0"/>
                  </a:lnTo>
                  <a:lnTo>
                    <a:pt x="4075" y="236"/>
                  </a:lnTo>
                  <a:lnTo>
                    <a:pt x="3138" y="590"/>
                  </a:lnTo>
                  <a:lnTo>
                    <a:pt x="2282" y="1062"/>
                  </a:lnTo>
                  <a:lnTo>
                    <a:pt x="1630" y="1770"/>
                  </a:lnTo>
                  <a:lnTo>
                    <a:pt x="1100" y="2715"/>
                  </a:lnTo>
                  <a:lnTo>
                    <a:pt x="693" y="3659"/>
                  </a:lnTo>
                  <a:lnTo>
                    <a:pt x="448" y="4721"/>
                  </a:lnTo>
                  <a:lnTo>
                    <a:pt x="245" y="5902"/>
                  </a:lnTo>
                  <a:lnTo>
                    <a:pt x="122" y="7082"/>
                  </a:lnTo>
                  <a:lnTo>
                    <a:pt x="82" y="8380"/>
                  </a:lnTo>
                  <a:lnTo>
                    <a:pt x="0" y="9679"/>
                  </a:lnTo>
                  <a:lnTo>
                    <a:pt x="82" y="10859"/>
                  </a:lnTo>
                  <a:lnTo>
                    <a:pt x="122" y="12275"/>
                  </a:lnTo>
                  <a:lnTo>
                    <a:pt x="122" y="13456"/>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72" name="Freeform 42"/>
            <p:cNvSpPr/>
            <p:nvPr/>
          </p:nvSpPr>
          <p:spPr>
            <a:xfrm>
              <a:off x="-1" y="811579"/>
              <a:ext cx="205228" cy="1030799"/>
            </a:xfrm>
            <a:custGeom>
              <a:avLst/>
              <a:gdLst/>
              <a:ahLst/>
              <a:cxnLst>
                <a:cxn ang="0">
                  <a:pos x="wd2" y="hd2"/>
                </a:cxn>
                <a:cxn ang="5400000">
                  <a:pos x="wd2" y="hd2"/>
                </a:cxn>
                <a:cxn ang="10800000">
                  <a:pos x="wd2" y="hd2"/>
                </a:cxn>
                <a:cxn ang="16200000">
                  <a:pos x="wd2" y="hd2"/>
                </a:cxn>
              </a:cxnLst>
              <a:rect l="0" t="0" r="r" b="b"/>
              <a:pathLst>
                <a:path w="21600" h="21600" extrusionOk="0">
                  <a:moveTo>
                    <a:pt x="10223" y="20203"/>
                  </a:moveTo>
                  <a:lnTo>
                    <a:pt x="10058" y="20106"/>
                  </a:lnTo>
                  <a:lnTo>
                    <a:pt x="9893" y="19781"/>
                  </a:lnTo>
                  <a:lnTo>
                    <a:pt x="9398" y="19229"/>
                  </a:lnTo>
                  <a:lnTo>
                    <a:pt x="8739" y="18547"/>
                  </a:lnTo>
                  <a:lnTo>
                    <a:pt x="8079" y="17702"/>
                  </a:lnTo>
                  <a:lnTo>
                    <a:pt x="7255" y="16695"/>
                  </a:lnTo>
                  <a:lnTo>
                    <a:pt x="6431" y="15623"/>
                  </a:lnTo>
                  <a:lnTo>
                    <a:pt x="5606" y="14422"/>
                  </a:lnTo>
                  <a:lnTo>
                    <a:pt x="4782" y="13187"/>
                  </a:lnTo>
                  <a:lnTo>
                    <a:pt x="3792" y="11856"/>
                  </a:lnTo>
                  <a:lnTo>
                    <a:pt x="2968" y="10556"/>
                  </a:lnTo>
                  <a:lnTo>
                    <a:pt x="2144" y="9192"/>
                  </a:lnTo>
                  <a:lnTo>
                    <a:pt x="824" y="6594"/>
                  </a:lnTo>
                  <a:lnTo>
                    <a:pt x="330" y="5359"/>
                  </a:lnTo>
                  <a:lnTo>
                    <a:pt x="165" y="4255"/>
                  </a:lnTo>
                  <a:lnTo>
                    <a:pt x="0" y="3183"/>
                  </a:lnTo>
                  <a:lnTo>
                    <a:pt x="0" y="2241"/>
                  </a:lnTo>
                  <a:lnTo>
                    <a:pt x="330" y="1429"/>
                  </a:lnTo>
                  <a:lnTo>
                    <a:pt x="824" y="780"/>
                  </a:lnTo>
                  <a:lnTo>
                    <a:pt x="1649" y="325"/>
                  </a:lnTo>
                  <a:lnTo>
                    <a:pt x="2968" y="97"/>
                  </a:lnTo>
                  <a:lnTo>
                    <a:pt x="4617" y="0"/>
                  </a:lnTo>
                  <a:lnTo>
                    <a:pt x="6431" y="162"/>
                  </a:lnTo>
                  <a:lnTo>
                    <a:pt x="8244" y="552"/>
                  </a:lnTo>
                  <a:lnTo>
                    <a:pt x="10058" y="1137"/>
                  </a:lnTo>
                  <a:lnTo>
                    <a:pt x="11872" y="1916"/>
                  </a:lnTo>
                  <a:lnTo>
                    <a:pt x="13521" y="2858"/>
                  </a:lnTo>
                  <a:lnTo>
                    <a:pt x="15334" y="3898"/>
                  </a:lnTo>
                  <a:lnTo>
                    <a:pt x="16818" y="5067"/>
                  </a:lnTo>
                  <a:lnTo>
                    <a:pt x="18137" y="6366"/>
                  </a:lnTo>
                  <a:lnTo>
                    <a:pt x="19292" y="7666"/>
                  </a:lnTo>
                  <a:lnTo>
                    <a:pt x="20281" y="9062"/>
                  </a:lnTo>
                  <a:lnTo>
                    <a:pt x="20940" y="10459"/>
                  </a:lnTo>
                  <a:lnTo>
                    <a:pt x="21435" y="11856"/>
                  </a:lnTo>
                  <a:lnTo>
                    <a:pt x="21600" y="13285"/>
                  </a:lnTo>
                  <a:lnTo>
                    <a:pt x="21435" y="14617"/>
                  </a:lnTo>
                  <a:lnTo>
                    <a:pt x="20940" y="15916"/>
                  </a:lnTo>
                  <a:lnTo>
                    <a:pt x="20281" y="17280"/>
                  </a:lnTo>
                  <a:lnTo>
                    <a:pt x="19621" y="18482"/>
                  </a:lnTo>
                  <a:lnTo>
                    <a:pt x="19127" y="19489"/>
                  </a:lnTo>
                  <a:lnTo>
                    <a:pt x="18632" y="20268"/>
                  </a:lnTo>
                  <a:lnTo>
                    <a:pt x="17973" y="20918"/>
                  </a:lnTo>
                  <a:lnTo>
                    <a:pt x="17148" y="21308"/>
                  </a:lnTo>
                  <a:lnTo>
                    <a:pt x="15994" y="21535"/>
                  </a:lnTo>
                  <a:lnTo>
                    <a:pt x="14510" y="21600"/>
                  </a:lnTo>
                  <a:lnTo>
                    <a:pt x="13191" y="21470"/>
                  </a:lnTo>
                  <a:lnTo>
                    <a:pt x="11872" y="21243"/>
                  </a:lnTo>
                  <a:lnTo>
                    <a:pt x="10882" y="20788"/>
                  </a:lnTo>
                  <a:lnTo>
                    <a:pt x="10223" y="20203"/>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73" name="Freeform 43"/>
            <p:cNvSpPr/>
            <p:nvPr/>
          </p:nvSpPr>
          <p:spPr>
            <a:xfrm>
              <a:off x="18656" y="1697786"/>
              <a:ext cx="181907" cy="377805"/>
            </a:xfrm>
            <a:custGeom>
              <a:avLst/>
              <a:gdLst/>
              <a:ahLst/>
              <a:cxnLst>
                <a:cxn ang="0">
                  <a:pos x="wd2" y="hd2"/>
                </a:cxn>
                <a:cxn ang="5400000">
                  <a:pos x="wd2" y="hd2"/>
                </a:cxn>
                <a:cxn ang="10800000">
                  <a:pos x="wd2" y="hd2"/>
                </a:cxn>
                <a:cxn ang="16200000">
                  <a:pos x="wd2" y="hd2"/>
                </a:cxn>
              </a:cxnLst>
              <a:rect l="0" t="0" r="r" b="b"/>
              <a:pathLst>
                <a:path w="21600" h="21600" extrusionOk="0">
                  <a:moveTo>
                    <a:pt x="8828" y="3644"/>
                  </a:moveTo>
                  <a:lnTo>
                    <a:pt x="8828" y="4000"/>
                  </a:lnTo>
                  <a:lnTo>
                    <a:pt x="8452" y="4622"/>
                  </a:lnTo>
                  <a:lnTo>
                    <a:pt x="8077" y="5689"/>
                  </a:lnTo>
                  <a:lnTo>
                    <a:pt x="7325" y="6933"/>
                  </a:lnTo>
                  <a:lnTo>
                    <a:pt x="6950" y="8533"/>
                  </a:lnTo>
                  <a:lnTo>
                    <a:pt x="6762" y="10222"/>
                  </a:lnTo>
                  <a:lnTo>
                    <a:pt x="6950" y="11911"/>
                  </a:lnTo>
                  <a:lnTo>
                    <a:pt x="7325" y="13778"/>
                  </a:lnTo>
                  <a:lnTo>
                    <a:pt x="8264" y="15467"/>
                  </a:lnTo>
                  <a:lnTo>
                    <a:pt x="9955" y="16889"/>
                  </a:lnTo>
                  <a:lnTo>
                    <a:pt x="12209" y="18222"/>
                  </a:lnTo>
                  <a:lnTo>
                    <a:pt x="15214" y="19289"/>
                  </a:lnTo>
                  <a:lnTo>
                    <a:pt x="16904" y="19644"/>
                  </a:lnTo>
                  <a:lnTo>
                    <a:pt x="18031" y="20000"/>
                  </a:lnTo>
                  <a:lnTo>
                    <a:pt x="20661" y="20622"/>
                  </a:lnTo>
                  <a:lnTo>
                    <a:pt x="21224" y="20711"/>
                  </a:lnTo>
                  <a:lnTo>
                    <a:pt x="21412" y="20800"/>
                  </a:lnTo>
                  <a:lnTo>
                    <a:pt x="21600" y="20800"/>
                  </a:lnTo>
                  <a:lnTo>
                    <a:pt x="21412" y="20800"/>
                  </a:lnTo>
                  <a:lnTo>
                    <a:pt x="21224" y="20711"/>
                  </a:lnTo>
                  <a:lnTo>
                    <a:pt x="20473" y="20533"/>
                  </a:lnTo>
                  <a:lnTo>
                    <a:pt x="19910" y="20444"/>
                  </a:lnTo>
                  <a:lnTo>
                    <a:pt x="19534" y="20356"/>
                  </a:lnTo>
                  <a:lnTo>
                    <a:pt x="18970" y="20089"/>
                  </a:lnTo>
                  <a:lnTo>
                    <a:pt x="17092" y="19644"/>
                  </a:lnTo>
                  <a:lnTo>
                    <a:pt x="16341" y="19556"/>
                  </a:lnTo>
                  <a:lnTo>
                    <a:pt x="15777" y="19289"/>
                  </a:lnTo>
                  <a:lnTo>
                    <a:pt x="15590" y="19289"/>
                  </a:lnTo>
                  <a:lnTo>
                    <a:pt x="15590" y="21600"/>
                  </a:lnTo>
                  <a:lnTo>
                    <a:pt x="15402" y="21511"/>
                  </a:lnTo>
                  <a:lnTo>
                    <a:pt x="14275" y="21333"/>
                  </a:lnTo>
                  <a:lnTo>
                    <a:pt x="12772" y="21067"/>
                  </a:lnTo>
                  <a:lnTo>
                    <a:pt x="10894" y="20533"/>
                  </a:lnTo>
                  <a:lnTo>
                    <a:pt x="9016" y="19911"/>
                  </a:lnTo>
                  <a:lnTo>
                    <a:pt x="6950" y="19111"/>
                  </a:lnTo>
                  <a:lnTo>
                    <a:pt x="4883" y="18133"/>
                  </a:lnTo>
                  <a:lnTo>
                    <a:pt x="3005" y="16889"/>
                  </a:lnTo>
                  <a:lnTo>
                    <a:pt x="1503" y="15467"/>
                  </a:lnTo>
                  <a:lnTo>
                    <a:pt x="376" y="13778"/>
                  </a:lnTo>
                  <a:lnTo>
                    <a:pt x="0" y="11822"/>
                  </a:lnTo>
                  <a:lnTo>
                    <a:pt x="376" y="9689"/>
                  </a:lnTo>
                  <a:lnTo>
                    <a:pt x="1503" y="6844"/>
                  </a:lnTo>
                  <a:lnTo>
                    <a:pt x="2442" y="4622"/>
                  </a:lnTo>
                  <a:lnTo>
                    <a:pt x="3757" y="3022"/>
                  </a:lnTo>
                  <a:lnTo>
                    <a:pt x="4883" y="1778"/>
                  </a:lnTo>
                  <a:lnTo>
                    <a:pt x="5635" y="978"/>
                  </a:lnTo>
                  <a:lnTo>
                    <a:pt x="6574" y="444"/>
                  </a:lnTo>
                  <a:lnTo>
                    <a:pt x="7137" y="178"/>
                  </a:lnTo>
                  <a:lnTo>
                    <a:pt x="7513" y="89"/>
                  </a:lnTo>
                  <a:lnTo>
                    <a:pt x="7513" y="0"/>
                  </a:lnTo>
                  <a:lnTo>
                    <a:pt x="8828" y="3644"/>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74" name="Freeform 44"/>
            <p:cNvSpPr/>
            <p:nvPr/>
          </p:nvSpPr>
          <p:spPr>
            <a:xfrm>
              <a:off x="237876" y="2644628"/>
              <a:ext cx="368477" cy="195900"/>
            </a:xfrm>
            <a:custGeom>
              <a:avLst/>
              <a:gdLst/>
              <a:ahLst/>
              <a:cxnLst>
                <a:cxn ang="0">
                  <a:pos x="wd2" y="hd2"/>
                </a:cxn>
                <a:cxn ang="5400000">
                  <a:pos x="wd2" y="hd2"/>
                </a:cxn>
                <a:cxn ang="10800000">
                  <a:pos x="wd2" y="hd2"/>
                </a:cxn>
                <a:cxn ang="16200000">
                  <a:pos x="wd2" y="hd2"/>
                </a:cxn>
              </a:cxnLst>
              <a:rect l="0" t="0" r="r" b="b"/>
              <a:pathLst>
                <a:path w="21600" h="21600" extrusionOk="0">
                  <a:moveTo>
                    <a:pt x="17954" y="6794"/>
                  </a:moveTo>
                  <a:lnTo>
                    <a:pt x="17681" y="6794"/>
                  </a:lnTo>
                  <a:lnTo>
                    <a:pt x="16952" y="6619"/>
                  </a:lnTo>
                  <a:lnTo>
                    <a:pt x="15949" y="6271"/>
                  </a:lnTo>
                  <a:lnTo>
                    <a:pt x="14582" y="6097"/>
                  </a:lnTo>
                  <a:lnTo>
                    <a:pt x="12942" y="5923"/>
                  </a:lnTo>
                  <a:lnTo>
                    <a:pt x="9478" y="6271"/>
                  </a:lnTo>
                  <a:lnTo>
                    <a:pt x="7656" y="7142"/>
                  </a:lnTo>
                  <a:lnTo>
                    <a:pt x="6015" y="8187"/>
                  </a:lnTo>
                  <a:lnTo>
                    <a:pt x="4466" y="9929"/>
                  </a:lnTo>
                  <a:lnTo>
                    <a:pt x="3281" y="12368"/>
                  </a:lnTo>
                  <a:lnTo>
                    <a:pt x="2370" y="15329"/>
                  </a:lnTo>
                  <a:lnTo>
                    <a:pt x="1914" y="16897"/>
                  </a:lnTo>
                  <a:lnTo>
                    <a:pt x="1732" y="17942"/>
                  </a:lnTo>
                  <a:lnTo>
                    <a:pt x="1549" y="19161"/>
                  </a:lnTo>
                  <a:lnTo>
                    <a:pt x="1367" y="20032"/>
                  </a:lnTo>
                  <a:lnTo>
                    <a:pt x="1185" y="20555"/>
                  </a:lnTo>
                  <a:lnTo>
                    <a:pt x="1094" y="20903"/>
                  </a:lnTo>
                  <a:lnTo>
                    <a:pt x="1003" y="21426"/>
                  </a:lnTo>
                  <a:lnTo>
                    <a:pt x="1003" y="21600"/>
                  </a:lnTo>
                  <a:lnTo>
                    <a:pt x="1003" y="21426"/>
                  </a:lnTo>
                  <a:lnTo>
                    <a:pt x="1094" y="21077"/>
                  </a:lnTo>
                  <a:lnTo>
                    <a:pt x="1094" y="20729"/>
                  </a:lnTo>
                  <a:lnTo>
                    <a:pt x="1185" y="20381"/>
                  </a:lnTo>
                  <a:lnTo>
                    <a:pt x="1367" y="20032"/>
                  </a:lnTo>
                  <a:lnTo>
                    <a:pt x="1458" y="19510"/>
                  </a:lnTo>
                  <a:lnTo>
                    <a:pt x="1641" y="18987"/>
                  </a:lnTo>
                  <a:lnTo>
                    <a:pt x="1914" y="17419"/>
                  </a:lnTo>
                  <a:lnTo>
                    <a:pt x="2187" y="16374"/>
                  </a:lnTo>
                  <a:lnTo>
                    <a:pt x="2278" y="16200"/>
                  </a:lnTo>
                  <a:lnTo>
                    <a:pt x="2278" y="15852"/>
                  </a:lnTo>
                  <a:lnTo>
                    <a:pt x="2370" y="15677"/>
                  </a:lnTo>
                  <a:lnTo>
                    <a:pt x="0" y="16026"/>
                  </a:lnTo>
                  <a:lnTo>
                    <a:pt x="0" y="15677"/>
                  </a:lnTo>
                  <a:lnTo>
                    <a:pt x="182" y="14632"/>
                  </a:lnTo>
                  <a:lnTo>
                    <a:pt x="456" y="13413"/>
                  </a:lnTo>
                  <a:lnTo>
                    <a:pt x="820" y="11497"/>
                  </a:lnTo>
                  <a:lnTo>
                    <a:pt x="1458" y="9581"/>
                  </a:lnTo>
                  <a:lnTo>
                    <a:pt x="2187" y="7490"/>
                  </a:lnTo>
                  <a:lnTo>
                    <a:pt x="3099" y="5574"/>
                  </a:lnTo>
                  <a:lnTo>
                    <a:pt x="4284" y="3484"/>
                  </a:lnTo>
                  <a:lnTo>
                    <a:pt x="5651" y="1916"/>
                  </a:lnTo>
                  <a:lnTo>
                    <a:pt x="7382" y="871"/>
                  </a:lnTo>
                  <a:lnTo>
                    <a:pt x="9296" y="0"/>
                  </a:lnTo>
                  <a:lnTo>
                    <a:pt x="11575" y="0"/>
                  </a:lnTo>
                  <a:lnTo>
                    <a:pt x="14400" y="697"/>
                  </a:lnTo>
                  <a:lnTo>
                    <a:pt x="16770" y="1219"/>
                  </a:lnTo>
                  <a:lnTo>
                    <a:pt x="18501" y="1916"/>
                  </a:lnTo>
                  <a:lnTo>
                    <a:pt x="19686" y="2787"/>
                  </a:lnTo>
                  <a:lnTo>
                    <a:pt x="20597" y="3484"/>
                  </a:lnTo>
                  <a:lnTo>
                    <a:pt x="21144" y="4181"/>
                  </a:lnTo>
                  <a:lnTo>
                    <a:pt x="21509" y="4703"/>
                  </a:lnTo>
                  <a:lnTo>
                    <a:pt x="21600" y="4877"/>
                  </a:lnTo>
                  <a:lnTo>
                    <a:pt x="21600" y="5052"/>
                  </a:lnTo>
                  <a:lnTo>
                    <a:pt x="17954" y="6794"/>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75" name="Freeform 45"/>
            <p:cNvSpPr/>
            <p:nvPr/>
          </p:nvSpPr>
          <p:spPr>
            <a:xfrm>
              <a:off x="559709" y="2644628"/>
              <a:ext cx="373141" cy="195900"/>
            </a:xfrm>
            <a:custGeom>
              <a:avLst/>
              <a:gdLst/>
              <a:ahLst/>
              <a:cxnLst>
                <a:cxn ang="0">
                  <a:pos x="wd2" y="hd2"/>
                </a:cxn>
                <a:cxn ang="5400000">
                  <a:pos x="wd2" y="hd2"/>
                </a:cxn>
                <a:cxn ang="10800000">
                  <a:pos x="wd2" y="hd2"/>
                </a:cxn>
                <a:cxn ang="16200000">
                  <a:pos x="wd2" y="hd2"/>
                </a:cxn>
              </a:cxnLst>
              <a:rect l="0" t="0" r="r" b="b"/>
              <a:pathLst>
                <a:path w="21600" h="21600" extrusionOk="0">
                  <a:moveTo>
                    <a:pt x="3721" y="6794"/>
                  </a:moveTo>
                  <a:lnTo>
                    <a:pt x="3993" y="6794"/>
                  </a:lnTo>
                  <a:lnTo>
                    <a:pt x="4719" y="6619"/>
                  </a:lnTo>
                  <a:lnTo>
                    <a:pt x="5718" y="6271"/>
                  </a:lnTo>
                  <a:lnTo>
                    <a:pt x="7170" y="6097"/>
                  </a:lnTo>
                  <a:lnTo>
                    <a:pt x="8713" y="5923"/>
                  </a:lnTo>
                  <a:lnTo>
                    <a:pt x="10437" y="6097"/>
                  </a:lnTo>
                  <a:lnTo>
                    <a:pt x="12252" y="6271"/>
                  </a:lnTo>
                  <a:lnTo>
                    <a:pt x="13976" y="7142"/>
                  </a:lnTo>
                  <a:lnTo>
                    <a:pt x="15610" y="8187"/>
                  </a:lnTo>
                  <a:lnTo>
                    <a:pt x="17153" y="9929"/>
                  </a:lnTo>
                  <a:lnTo>
                    <a:pt x="18333" y="12368"/>
                  </a:lnTo>
                  <a:lnTo>
                    <a:pt x="19240" y="15329"/>
                  </a:lnTo>
                  <a:lnTo>
                    <a:pt x="19694" y="16897"/>
                  </a:lnTo>
                  <a:lnTo>
                    <a:pt x="19876" y="17942"/>
                  </a:lnTo>
                  <a:lnTo>
                    <a:pt x="20148" y="19161"/>
                  </a:lnTo>
                  <a:lnTo>
                    <a:pt x="20239" y="20032"/>
                  </a:lnTo>
                  <a:lnTo>
                    <a:pt x="20420" y="20555"/>
                  </a:lnTo>
                  <a:lnTo>
                    <a:pt x="20420" y="20903"/>
                  </a:lnTo>
                  <a:lnTo>
                    <a:pt x="20602" y="21426"/>
                  </a:lnTo>
                  <a:lnTo>
                    <a:pt x="20602" y="21600"/>
                  </a:lnTo>
                  <a:lnTo>
                    <a:pt x="20602" y="21426"/>
                  </a:lnTo>
                  <a:lnTo>
                    <a:pt x="20420" y="21077"/>
                  </a:lnTo>
                  <a:lnTo>
                    <a:pt x="20420" y="20729"/>
                  </a:lnTo>
                  <a:lnTo>
                    <a:pt x="20239" y="20032"/>
                  </a:lnTo>
                  <a:lnTo>
                    <a:pt x="20057" y="18987"/>
                  </a:lnTo>
                  <a:lnTo>
                    <a:pt x="19876" y="18465"/>
                  </a:lnTo>
                  <a:lnTo>
                    <a:pt x="19694" y="17419"/>
                  </a:lnTo>
                  <a:lnTo>
                    <a:pt x="19513" y="17071"/>
                  </a:lnTo>
                  <a:lnTo>
                    <a:pt x="19422" y="16374"/>
                  </a:lnTo>
                  <a:lnTo>
                    <a:pt x="19331" y="16200"/>
                  </a:lnTo>
                  <a:lnTo>
                    <a:pt x="19331" y="15852"/>
                  </a:lnTo>
                  <a:lnTo>
                    <a:pt x="19240" y="15677"/>
                  </a:lnTo>
                  <a:lnTo>
                    <a:pt x="21600" y="16026"/>
                  </a:lnTo>
                  <a:lnTo>
                    <a:pt x="21600" y="15677"/>
                  </a:lnTo>
                  <a:lnTo>
                    <a:pt x="21418" y="14632"/>
                  </a:lnTo>
                  <a:lnTo>
                    <a:pt x="21146" y="13413"/>
                  </a:lnTo>
                  <a:lnTo>
                    <a:pt x="20783" y="11497"/>
                  </a:lnTo>
                  <a:lnTo>
                    <a:pt x="20148" y="9581"/>
                  </a:lnTo>
                  <a:lnTo>
                    <a:pt x="19422" y="7490"/>
                  </a:lnTo>
                  <a:lnTo>
                    <a:pt x="18514" y="5574"/>
                  </a:lnTo>
                  <a:lnTo>
                    <a:pt x="17334" y="3484"/>
                  </a:lnTo>
                  <a:lnTo>
                    <a:pt x="15973" y="1916"/>
                  </a:lnTo>
                  <a:lnTo>
                    <a:pt x="14249" y="871"/>
                  </a:lnTo>
                  <a:lnTo>
                    <a:pt x="12343" y="0"/>
                  </a:lnTo>
                  <a:lnTo>
                    <a:pt x="10074" y="0"/>
                  </a:lnTo>
                  <a:lnTo>
                    <a:pt x="7261" y="697"/>
                  </a:lnTo>
                  <a:lnTo>
                    <a:pt x="4992" y="1219"/>
                  </a:lnTo>
                  <a:lnTo>
                    <a:pt x="3176" y="1916"/>
                  </a:lnTo>
                  <a:lnTo>
                    <a:pt x="1997" y="2787"/>
                  </a:lnTo>
                  <a:lnTo>
                    <a:pt x="1089" y="3484"/>
                  </a:lnTo>
                  <a:lnTo>
                    <a:pt x="545" y="4181"/>
                  </a:lnTo>
                  <a:lnTo>
                    <a:pt x="272" y="4703"/>
                  </a:lnTo>
                  <a:lnTo>
                    <a:pt x="0" y="4877"/>
                  </a:lnTo>
                  <a:lnTo>
                    <a:pt x="0" y="5052"/>
                  </a:lnTo>
                  <a:lnTo>
                    <a:pt x="3721" y="6794"/>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76" name="Freeform 46"/>
            <p:cNvSpPr/>
            <p:nvPr/>
          </p:nvSpPr>
          <p:spPr>
            <a:xfrm>
              <a:off x="46642" y="1641815"/>
              <a:ext cx="74629" cy="181906"/>
            </a:xfrm>
            <a:custGeom>
              <a:avLst/>
              <a:gdLst/>
              <a:ahLst/>
              <a:cxnLst>
                <a:cxn ang="0">
                  <a:pos x="wd2" y="hd2"/>
                </a:cxn>
                <a:cxn ang="5400000">
                  <a:pos x="wd2" y="hd2"/>
                </a:cxn>
                <a:cxn ang="10800000">
                  <a:pos x="wd2" y="hd2"/>
                </a:cxn>
                <a:cxn ang="16200000">
                  <a:pos x="wd2" y="hd2"/>
                </a:cxn>
              </a:cxnLst>
              <a:rect l="0" t="0" r="r" b="b"/>
              <a:pathLst>
                <a:path w="21600" h="21600" extrusionOk="0">
                  <a:moveTo>
                    <a:pt x="7813" y="372"/>
                  </a:moveTo>
                  <a:lnTo>
                    <a:pt x="7813" y="186"/>
                  </a:lnTo>
                  <a:lnTo>
                    <a:pt x="6894" y="186"/>
                  </a:lnTo>
                  <a:lnTo>
                    <a:pt x="5515" y="0"/>
                  </a:lnTo>
                  <a:lnTo>
                    <a:pt x="3217" y="0"/>
                  </a:lnTo>
                  <a:lnTo>
                    <a:pt x="1838" y="186"/>
                  </a:lnTo>
                  <a:lnTo>
                    <a:pt x="460" y="745"/>
                  </a:lnTo>
                  <a:lnTo>
                    <a:pt x="0" y="1490"/>
                  </a:lnTo>
                  <a:lnTo>
                    <a:pt x="0" y="3166"/>
                  </a:lnTo>
                  <a:lnTo>
                    <a:pt x="919" y="5400"/>
                  </a:lnTo>
                  <a:lnTo>
                    <a:pt x="1838" y="8193"/>
                  </a:lnTo>
                  <a:lnTo>
                    <a:pt x="3677" y="11172"/>
                  </a:lnTo>
                  <a:lnTo>
                    <a:pt x="5055" y="14338"/>
                  </a:lnTo>
                  <a:lnTo>
                    <a:pt x="7353" y="17131"/>
                  </a:lnTo>
                  <a:lnTo>
                    <a:pt x="9191" y="19552"/>
                  </a:lnTo>
                  <a:lnTo>
                    <a:pt x="11949" y="21228"/>
                  </a:lnTo>
                  <a:lnTo>
                    <a:pt x="14247" y="21600"/>
                  </a:lnTo>
                  <a:lnTo>
                    <a:pt x="16545" y="21414"/>
                  </a:lnTo>
                  <a:lnTo>
                    <a:pt x="17923" y="21228"/>
                  </a:lnTo>
                  <a:lnTo>
                    <a:pt x="19762" y="21041"/>
                  </a:lnTo>
                  <a:lnTo>
                    <a:pt x="21600" y="20297"/>
                  </a:lnTo>
                  <a:lnTo>
                    <a:pt x="21600" y="20110"/>
                  </a:lnTo>
                  <a:lnTo>
                    <a:pt x="7813" y="372"/>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77" name="Rectangle 47"/>
            <p:cNvSpPr/>
            <p:nvPr/>
          </p:nvSpPr>
          <p:spPr>
            <a:xfrm>
              <a:off x="541052" y="2178203"/>
              <a:ext cx="79293" cy="527061"/>
            </a:xfrm>
            <a:prstGeom prst="rect">
              <a:avLst/>
            </a:pr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78" name="Freeform 48"/>
            <p:cNvSpPr/>
            <p:nvPr/>
          </p:nvSpPr>
          <p:spPr>
            <a:xfrm>
              <a:off x="205226" y="2770563"/>
              <a:ext cx="102615" cy="97950"/>
            </a:xfrm>
            <a:custGeom>
              <a:avLst/>
              <a:gdLst/>
              <a:ahLst/>
              <a:cxnLst>
                <a:cxn ang="0">
                  <a:pos x="wd2" y="hd2"/>
                </a:cxn>
                <a:cxn ang="5400000">
                  <a:pos x="wd2" y="hd2"/>
                </a:cxn>
                <a:cxn ang="10800000">
                  <a:pos x="wd2" y="hd2"/>
                </a:cxn>
                <a:cxn ang="16200000">
                  <a:pos x="wd2" y="hd2"/>
                </a:cxn>
              </a:cxnLst>
              <a:rect l="0" t="0" r="r" b="b"/>
              <a:pathLst>
                <a:path w="21600" h="21600" extrusionOk="0">
                  <a:moveTo>
                    <a:pt x="21600" y="10634"/>
                  </a:moveTo>
                  <a:lnTo>
                    <a:pt x="20603" y="15286"/>
                  </a:lnTo>
                  <a:lnTo>
                    <a:pt x="18277" y="18609"/>
                  </a:lnTo>
                  <a:lnTo>
                    <a:pt x="14954" y="20935"/>
                  </a:lnTo>
                  <a:lnTo>
                    <a:pt x="10634" y="21600"/>
                  </a:lnTo>
                  <a:lnTo>
                    <a:pt x="6646" y="20935"/>
                  </a:lnTo>
                  <a:lnTo>
                    <a:pt x="3323" y="18609"/>
                  </a:lnTo>
                  <a:lnTo>
                    <a:pt x="665" y="15286"/>
                  </a:lnTo>
                  <a:lnTo>
                    <a:pt x="0" y="10634"/>
                  </a:lnTo>
                  <a:lnTo>
                    <a:pt x="665" y="6646"/>
                  </a:lnTo>
                  <a:lnTo>
                    <a:pt x="3323" y="3323"/>
                  </a:lnTo>
                  <a:lnTo>
                    <a:pt x="6646" y="997"/>
                  </a:lnTo>
                  <a:lnTo>
                    <a:pt x="10634" y="0"/>
                  </a:lnTo>
                  <a:lnTo>
                    <a:pt x="14954" y="997"/>
                  </a:lnTo>
                  <a:lnTo>
                    <a:pt x="18277" y="3323"/>
                  </a:lnTo>
                  <a:lnTo>
                    <a:pt x="20603" y="6646"/>
                  </a:lnTo>
                  <a:lnTo>
                    <a:pt x="21600" y="10634"/>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79" name="Freeform 49"/>
            <p:cNvSpPr/>
            <p:nvPr/>
          </p:nvSpPr>
          <p:spPr>
            <a:xfrm>
              <a:off x="531724" y="2812541"/>
              <a:ext cx="97950" cy="102614"/>
            </a:xfrm>
            <a:custGeom>
              <a:avLst/>
              <a:gdLst/>
              <a:ahLst/>
              <a:cxnLst>
                <a:cxn ang="0">
                  <a:pos x="wd2" y="hd2"/>
                </a:cxn>
                <a:cxn ang="5400000">
                  <a:pos x="wd2" y="hd2"/>
                </a:cxn>
                <a:cxn ang="10800000">
                  <a:pos x="wd2" y="hd2"/>
                </a:cxn>
                <a:cxn ang="16200000">
                  <a:pos x="wd2" y="hd2"/>
                </a:cxn>
              </a:cxnLst>
              <a:rect l="0" t="0" r="r" b="b"/>
              <a:pathLst>
                <a:path w="21600" h="21600" extrusionOk="0">
                  <a:moveTo>
                    <a:pt x="21600" y="10966"/>
                  </a:moveTo>
                  <a:lnTo>
                    <a:pt x="20935" y="14954"/>
                  </a:lnTo>
                  <a:lnTo>
                    <a:pt x="18609" y="18609"/>
                  </a:lnTo>
                  <a:lnTo>
                    <a:pt x="14954" y="20935"/>
                  </a:lnTo>
                  <a:lnTo>
                    <a:pt x="10966" y="21600"/>
                  </a:lnTo>
                  <a:lnTo>
                    <a:pt x="6646" y="20935"/>
                  </a:lnTo>
                  <a:lnTo>
                    <a:pt x="3323" y="18609"/>
                  </a:lnTo>
                  <a:lnTo>
                    <a:pt x="665" y="14954"/>
                  </a:lnTo>
                  <a:lnTo>
                    <a:pt x="0" y="10966"/>
                  </a:lnTo>
                  <a:lnTo>
                    <a:pt x="665" y="6646"/>
                  </a:lnTo>
                  <a:lnTo>
                    <a:pt x="3323" y="3323"/>
                  </a:lnTo>
                  <a:lnTo>
                    <a:pt x="6646" y="997"/>
                  </a:lnTo>
                  <a:lnTo>
                    <a:pt x="10966" y="0"/>
                  </a:lnTo>
                  <a:lnTo>
                    <a:pt x="14954" y="997"/>
                  </a:lnTo>
                  <a:lnTo>
                    <a:pt x="18609" y="3323"/>
                  </a:lnTo>
                  <a:lnTo>
                    <a:pt x="20935" y="6646"/>
                  </a:lnTo>
                  <a:lnTo>
                    <a:pt x="21600" y="10966"/>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80" name="Freeform 50"/>
            <p:cNvSpPr/>
            <p:nvPr/>
          </p:nvSpPr>
          <p:spPr>
            <a:xfrm>
              <a:off x="541052" y="2686606"/>
              <a:ext cx="79294" cy="1539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935" y="20291"/>
                  </a:lnTo>
                  <a:lnTo>
                    <a:pt x="16751" y="21600"/>
                  </a:lnTo>
                  <a:lnTo>
                    <a:pt x="21600" y="0"/>
                  </a:lnTo>
                  <a:lnTo>
                    <a:pt x="0" y="0"/>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81" name="Freeform 51"/>
            <p:cNvSpPr/>
            <p:nvPr/>
          </p:nvSpPr>
          <p:spPr>
            <a:xfrm>
              <a:off x="517731" y="2635300"/>
              <a:ext cx="125936" cy="97950"/>
            </a:xfrm>
            <a:custGeom>
              <a:avLst/>
              <a:gdLst/>
              <a:ahLst/>
              <a:cxnLst>
                <a:cxn ang="0">
                  <a:pos x="wd2" y="hd2"/>
                </a:cxn>
                <a:cxn ang="5400000">
                  <a:pos x="wd2" y="hd2"/>
                </a:cxn>
                <a:cxn ang="10800000">
                  <a:pos x="wd2" y="hd2"/>
                </a:cxn>
                <a:cxn ang="16200000">
                  <a:pos x="wd2" y="hd2"/>
                </a:cxn>
              </a:cxnLst>
              <a:rect l="0" t="0" r="r" b="b"/>
              <a:pathLst>
                <a:path w="21600" h="21600" extrusionOk="0">
                  <a:moveTo>
                    <a:pt x="21600" y="10966"/>
                  </a:moveTo>
                  <a:lnTo>
                    <a:pt x="21067" y="14954"/>
                  </a:lnTo>
                  <a:lnTo>
                    <a:pt x="19200" y="18609"/>
                  </a:lnTo>
                  <a:lnTo>
                    <a:pt x="16533" y="20935"/>
                  </a:lnTo>
                  <a:lnTo>
                    <a:pt x="13333" y="21600"/>
                  </a:lnTo>
                  <a:lnTo>
                    <a:pt x="8800" y="21600"/>
                  </a:lnTo>
                  <a:lnTo>
                    <a:pt x="5333" y="20935"/>
                  </a:lnTo>
                  <a:lnTo>
                    <a:pt x="2667" y="18609"/>
                  </a:lnTo>
                  <a:lnTo>
                    <a:pt x="1067" y="14954"/>
                  </a:lnTo>
                  <a:lnTo>
                    <a:pt x="0" y="10966"/>
                  </a:lnTo>
                  <a:lnTo>
                    <a:pt x="1067" y="6978"/>
                  </a:lnTo>
                  <a:lnTo>
                    <a:pt x="2667" y="3323"/>
                  </a:lnTo>
                  <a:lnTo>
                    <a:pt x="5333" y="1329"/>
                  </a:lnTo>
                  <a:lnTo>
                    <a:pt x="8800" y="0"/>
                  </a:lnTo>
                  <a:lnTo>
                    <a:pt x="13333" y="0"/>
                  </a:lnTo>
                  <a:lnTo>
                    <a:pt x="16533" y="1329"/>
                  </a:lnTo>
                  <a:lnTo>
                    <a:pt x="19200" y="3323"/>
                  </a:lnTo>
                  <a:lnTo>
                    <a:pt x="21067" y="6978"/>
                  </a:lnTo>
                  <a:lnTo>
                    <a:pt x="21600" y="10966"/>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82" name="Freeform 52"/>
            <p:cNvSpPr/>
            <p:nvPr/>
          </p:nvSpPr>
          <p:spPr>
            <a:xfrm>
              <a:off x="858221" y="2770563"/>
              <a:ext cx="102615" cy="97950"/>
            </a:xfrm>
            <a:custGeom>
              <a:avLst/>
              <a:gdLst/>
              <a:ahLst/>
              <a:cxnLst>
                <a:cxn ang="0">
                  <a:pos x="wd2" y="hd2"/>
                </a:cxn>
                <a:cxn ang="5400000">
                  <a:pos x="wd2" y="hd2"/>
                </a:cxn>
                <a:cxn ang="10800000">
                  <a:pos x="wd2" y="hd2"/>
                </a:cxn>
                <a:cxn ang="16200000">
                  <a:pos x="wd2" y="hd2"/>
                </a:cxn>
              </a:cxnLst>
              <a:rect l="0" t="0" r="r" b="b"/>
              <a:pathLst>
                <a:path w="21600" h="21600" extrusionOk="0">
                  <a:moveTo>
                    <a:pt x="21600" y="10634"/>
                  </a:moveTo>
                  <a:lnTo>
                    <a:pt x="20935" y="15286"/>
                  </a:lnTo>
                  <a:lnTo>
                    <a:pt x="18609" y="18609"/>
                  </a:lnTo>
                  <a:lnTo>
                    <a:pt x="15286" y="20935"/>
                  </a:lnTo>
                  <a:lnTo>
                    <a:pt x="10634" y="21600"/>
                  </a:lnTo>
                  <a:lnTo>
                    <a:pt x="6646" y="20935"/>
                  </a:lnTo>
                  <a:lnTo>
                    <a:pt x="3323" y="18609"/>
                  </a:lnTo>
                  <a:lnTo>
                    <a:pt x="997" y="15286"/>
                  </a:lnTo>
                  <a:lnTo>
                    <a:pt x="0" y="10634"/>
                  </a:lnTo>
                  <a:lnTo>
                    <a:pt x="997" y="6646"/>
                  </a:lnTo>
                  <a:lnTo>
                    <a:pt x="3323" y="3323"/>
                  </a:lnTo>
                  <a:lnTo>
                    <a:pt x="6646" y="997"/>
                  </a:lnTo>
                  <a:lnTo>
                    <a:pt x="10634" y="0"/>
                  </a:lnTo>
                  <a:lnTo>
                    <a:pt x="15286" y="997"/>
                  </a:lnTo>
                  <a:lnTo>
                    <a:pt x="18609" y="3323"/>
                  </a:lnTo>
                  <a:lnTo>
                    <a:pt x="20935" y="6646"/>
                  </a:lnTo>
                  <a:lnTo>
                    <a:pt x="21600" y="10634"/>
                  </a:lnTo>
                  <a:close/>
                </a:path>
              </a:pathLst>
            </a:custGeom>
            <a:solidFill>
              <a:schemeClr val="accent5">
                <a:lumOff val="2068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83" name="Freeform 53"/>
            <p:cNvSpPr/>
            <p:nvPr/>
          </p:nvSpPr>
          <p:spPr>
            <a:xfrm>
              <a:off x="699637" y="755608"/>
              <a:ext cx="643667" cy="708966"/>
            </a:xfrm>
            <a:custGeom>
              <a:avLst/>
              <a:gdLst/>
              <a:ahLst/>
              <a:cxnLst>
                <a:cxn ang="0">
                  <a:pos x="wd2" y="hd2"/>
                </a:cxn>
                <a:cxn ang="5400000">
                  <a:pos x="wd2" y="hd2"/>
                </a:cxn>
                <a:cxn ang="10800000">
                  <a:pos x="wd2" y="hd2"/>
                </a:cxn>
                <a:cxn ang="16200000">
                  <a:pos x="wd2" y="hd2"/>
                </a:cxn>
              </a:cxnLst>
              <a:rect l="0" t="0" r="r" b="b"/>
              <a:pathLst>
                <a:path w="21600" h="21600" extrusionOk="0">
                  <a:moveTo>
                    <a:pt x="20455" y="18616"/>
                  </a:moveTo>
                  <a:lnTo>
                    <a:pt x="20247" y="18616"/>
                  </a:lnTo>
                  <a:lnTo>
                    <a:pt x="19830" y="18521"/>
                  </a:lnTo>
                  <a:lnTo>
                    <a:pt x="19050" y="18379"/>
                  </a:lnTo>
                  <a:lnTo>
                    <a:pt x="18061" y="18142"/>
                  </a:lnTo>
                  <a:lnTo>
                    <a:pt x="16968" y="17953"/>
                  </a:lnTo>
                  <a:lnTo>
                    <a:pt x="15719" y="17668"/>
                  </a:lnTo>
                  <a:lnTo>
                    <a:pt x="14417" y="17384"/>
                  </a:lnTo>
                  <a:lnTo>
                    <a:pt x="13168" y="17147"/>
                  </a:lnTo>
                  <a:lnTo>
                    <a:pt x="11867" y="16863"/>
                  </a:lnTo>
                  <a:lnTo>
                    <a:pt x="10774" y="16626"/>
                  </a:lnTo>
                  <a:lnTo>
                    <a:pt x="9785" y="16342"/>
                  </a:lnTo>
                  <a:lnTo>
                    <a:pt x="8952" y="16153"/>
                  </a:lnTo>
                  <a:lnTo>
                    <a:pt x="8224" y="15821"/>
                  </a:lnTo>
                  <a:lnTo>
                    <a:pt x="8067" y="14968"/>
                  </a:lnTo>
                  <a:lnTo>
                    <a:pt x="7963" y="14116"/>
                  </a:lnTo>
                  <a:lnTo>
                    <a:pt x="7859" y="13121"/>
                  </a:lnTo>
                  <a:lnTo>
                    <a:pt x="7755" y="11889"/>
                  </a:lnTo>
                  <a:lnTo>
                    <a:pt x="7495" y="10563"/>
                  </a:lnTo>
                  <a:lnTo>
                    <a:pt x="7287" y="9095"/>
                  </a:lnTo>
                  <a:lnTo>
                    <a:pt x="7027" y="7626"/>
                  </a:lnTo>
                  <a:lnTo>
                    <a:pt x="6714" y="6205"/>
                  </a:lnTo>
                  <a:lnTo>
                    <a:pt x="6298" y="4784"/>
                  </a:lnTo>
                  <a:lnTo>
                    <a:pt x="5829" y="3458"/>
                  </a:lnTo>
                  <a:lnTo>
                    <a:pt x="5309" y="2321"/>
                  </a:lnTo>
                  <a:lnTo>
                    <a:pt x="4684" y="1279"/>
                  </a:lnTo>
                  <a:lnTo>
                    <a:pt x="4008" y="568"/>
                  </a:lnTo>
                  <a:lnTo>
                    <a:pt x="3227" y="0"/>
                  </a:lnTo>
                  <a:lnTo>
                    <a:pt x="2550" y="0"/>
                  </a:lnTo>
                  <a:lnTo>
                    <a:pt x="2446" y="95"/>
                  </a:lnTo>
                  <a:lnTo>
                    <a:pt x="0" y="6868"/>
                  </a:lnTo>
                  <a:lnTo>
                    <a:pt x="5673" y="20132"/>
                  </a:lnTo>
                  <a:lnTo>
                    <a:pt x="21600" y="21600"/>
                  </a:lnTo>
                  <a:lnTo>
                    <a:pt x="20455" y="18616"/>
                  </a:ln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84" name="Freeform 54"/>
            <p:cNvSpPr/>
            <p:nvPr/>
          </p:nvSpPr>
          <p:spPr>
            <a:xfrm>
              <a:off x="228548" y="1604501"/>
              <a:ext cx="974829" cy="517732"/>
            </a:xfrm>
            <a:custGeom>
              <a:avLst/>
              <a:gdLst/>
              <a:ahLst/>
              <a:cxnLst>
                <a:cxn ang="0">
                  <a:pos x="wd2" y="hd2"/>
                </a:cxn>
                <a:cxn ang="5400000">
                  <a:pos x="wd2" y="hd2"/>
                </a:cxn>
                <a:cxn ang="10800000">
                  <a:pos x="wd2" y="hd2"/>
                </a:cxn>
                <a:cxn ang="16200000">
                  <a:pos x="wd2" y="hd2"/>
                </a:cxn>
              </a:cxnLst>
              <a:rect l="0" t="0" r="r" b="b"/>
              <a:pathLst>
                <a:path w="21600" h="21600" extrusionOk="0">
                  <a:moveTo>
                    <a:pt x="551" y="0"/>
                  </a:moveTo>
                  <a:lnTo>
                    <a:pt x="517" y="129"/>
                  </a:lnTo>
                  <a:lnTo>
                    <a:pt x="448" y="647"/>
                  </a:lnTo>
                  <a:lnTo>
                    <a:pt x="379" y="1423"/>
                  </a:lnTo>
                  <a:lnTo>
                    <a:pt x="241" y="2393"/>
                  </a:lnTo>
                  <a:lnTo>
                    <a:pt x="138" y="3622"/>
                  </a:lnTo>
                  <a:lnTo>
                    <a:pt x="69" y="4915"/>
                  </a:lnTo>
                  <a:lnTo>
                    <a:pt x="0" y="6338"/>
                  </a:lnTo>
                  <a:lnTo>
                    <a:pt x="0" y="7696"/>
                  </a:lnTo>
                  <a:lnTo>
                    <a:pt x="69" y="9119"/>
                  </a:lnTo>
                  <a:lnTo>
                    <a:pt x="207" y="10477"/>
                  </a:lnTo>
                  <a:lnTo>
                    <a:pt x="482" y="11705"/>
                  </a:lnTo>
                  <a:lnTo>
                    <a:pt x="861" y="12675"/>
                  </a:lnTo>
                  <a:lnTo>
                    <a:pt x="1378" y="13581"/>
                  </a:lnTo>
                  <a:lnTo>
                    <a:pt x="1826" y="14098"/>
                  </a:lnTo>
                  <a:lnTo>
                    <a:pt x="2480" y="14616"/>
                  </a:lnTo>
                  <a:lnTo>
                    <a:pt x="3307" y="15068"/>
                  </a:lnTo>
                  <a:lnTo>
                    <a:pt x="4272" y="15586"/>
                  </a:lnTo>
                  <a:lnTo>
                    <a:pt x="5340" y="16168"/>
                  </a:lnTo>
                  <a:lnTo>
                    <a:pt x="6545" y="16685"/>
                  </a:lnTo>
                  <a:lnTo>
                    <a:pt x="7786" y="17267"/>
                  </a:lnTo>
                  <a:lnTo>
                    <a:pt x="10404" y="18302"/>
                  </a:lnTo>
                  <a:lnTo>
                    <a:pt x="11747" y="18819"/>
                  </a:lnTo>
                  <a:lnTo>
                    <a:pt x="13056" y="19337"/>
                  </a:lnTo>
                  <a:lnTo>
                    <a:pt x="14331" y="19725"/>
                  </a:lnTo>
                  <a:lnTo>
                    <a:pt x="15537" y="20113"/>
                  </a:lnTo>
                  <a:lnTo>
                    <a:pt x="16639" y="20565"/>
                  </a:lnTo>
                  <a:lnTo>
                    <a:pt x="17673" y="20824"/>
                  </a:lnTo>
                  <a:lnTo>
                    <a:pt x="18534" y="21147"/>
                  </a:lnTo>
                  <a:lnTo>
                    <a:pt x="19257" y="21341"/>
                  </a:lnTo>
                  <a:lnTo>
                    <a:pt x="19809" y="21471"/>
                  </a:lnTo>
                  <a:lnTo>
                    <a:pt x="20153" y="21600"/>
                  </a:lnTo>
                  <a:lnTo>
                    <a:pt x="20256" y="21600"/>
                  </a:lnTo>
                  <a:lnTo>
                    <a:pt x="21600" y="8213"/>
                  </a:lnTo>
                  <a:lnTo>
                    <a:pt x="11782" y="2846"/>
                  </a:lnTo>
                  <a:lnTo>
                    <a:pt x="551" y="0"/>
                  </a:lnTo>
                  <a:close/>
                </a:path>
              </a:pathLst>
            </a:custGeom>
            <a:solidFill>
              <a:srgbClr val="0000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85" name="Freeform 55"/>
            <p:cNvSpPr/>
            <p:nvPr/>
          </p:nvSpPr>
          <p:spPr>
            <a:xfrm>
              <a:off x="1133412" y="1935662"/>
              <a:ext cx="517733" cy="886209"/>
            </a:xfrm>
            <a:custGeom>
              <a:avLst/>
              <a:gdLst/>
              <a:ahLst/>
              <a:cxnLst>
                <a:cxn ang="0">
                  <a:pos x="wd2" y="hd2"/>
                </a:cxn>
                <a:cxn ang="5400000">
                  <a:pos x="wd2" y="hd2"/>
                </a:cxn>
                <a:cxn ang="10800000">
                  <a:pos x="wd2" y="hd2"/>
                </a:cxn>
                <a:cxn ang="16200000">
                  <a:pos x="wd2" y="hd2"/>
                </a:cxn>
              </a:cxnLst>
              <a:rect l="0" t="0" r="r" b="b"/>
              <a:pathLst>
                <a:path w="21600" h="21600" extrusionOk="0">
                  <a:moveTo>
                    <a:pt x="0" y="721"/>
                  </a:moveTo>
                  <a:lnTo>
                    <a:pt x="13117" y="19740"/>
                  </a:lnTo>
                  <a:lnTo>
                    <a:pt x="19447" y="21600"/>
                  </a:lnTo>
                  <a:lnTo>
                    <a:pt x="21600" y="20423"/>
                  </a:lnTo>
                  <a:lnTo>
                    <a:pt x="16053" y="18411"/>
                  </a:lnTo>
                  <a:lnTo>
                    <a:pt x="7570" y="0"/>
                  </a:lnTo>
                  <a:lnTo>
                    <a:pt x="0" y="721"/>
                  </a:lnTo>
                  <a:close/>
                </a:path>
              </a:pathLst>
            </a:custGeom>
            <a:solidFill>
              <a:srgbClr val="F8CBAD"/>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86" name="Freeform 56"/>
            <p:cNvSpPr/>
            <p:nvPr/>
          </p:nvSpPr>
          <p:spPr>
            <a:xfrm>
              <a:off x="1175390" y="1077441"/>
              <a:ext cx="550383" cy="284520"/>
            </a:xfrm>
            <a:custGeom>
              <a:avLst/>
              <a:gdLst/>
              <a:ahLst/>
              <a:cxnLst>
                <a:cxn ang="0">
                  <a:pos x="wd2" y="hd2"/>
                </a:cxn>
                <a:cxn ang="5400000">
                  <a:pos x="wd2" y="hd2"/>
                </a:cxn>
                <a:cxn ang="10800000">
                  <a:pos x="wd2" y="hd2"/>
                </a:cxn>
                <a:cxn ang="16200000">
                  <a:pos x="wd2" y="hd2"/>
                </a:cxn>
              </a:cxnLst>
              <a:rect l="0" t="0" r="r" b="b"/>
              <a:pathLst>
                <a:path w="21600" h="21600" extrusionOk="0">
                  <a:moveTo>
                    <a:pt x="4746" y="13724"/>
                  </a:moveTo>
                  <a:lnTo>
                    <a:pt x="4928" y="13604"/>
                  </a:lnTo>
                  <a:lnTo>
                    <a:pt x="5415" y="13008"/>
                  </a:lnTo>
                  <a:lnTo>
                    <a:pt x="6206" y="12292"/>
                  </a:lnTo>
                  <a:lnTo>
                    <a:pt x="7180" y="11456"/>
                  </a:lnTo>
                  <a:lnTo>
                    <a:pt x="8336" y="10502"/>
                  </a:lnTo>
                  <a:lnTo>
                    <a:pt x="9674" y="9308"/>
                  </a:lnTo>
                  <a:lnTo>
                    <a:pt x="11013" y="7876"/>
                  </a:lnTo>
                  <a:lnTo>
                    <a:pt x="12473" y="6683"/>
                  </a:lnTo>
                  <a:lnTo>
                    <a:pt x="13812" y="5370"/>
                  </a:lnTo>
                  <a:lnTo>
                    <a:pt x="15150" y="4177"/>
                  </a:lnTo>
                  <a:lnTo>
                    <a:pt x="16428" y="2983"/>
                  </a:lnTo>
                  <a:lnTo>
                    <a:pt x="17463" y="2029"/>
                  </a:lnTo>
                  <a:lnTo>
                    <a:pt x="18375" y="1074"/>
                  </a:lnTo>
                  <a:lnTo>
                    <a:pt x="18984" y="597"/>
                  </a:lnTo>
                  <a:lnTo>
                    <a:pt x="19349" y="119"/>
                  </a:lnTo>
                  <a:lnTo>
                    <a:pt x="19835" y="0"/>
                  </a:lnTo>
                  <a:lnTo>
                    <a:pt x="20201" y="239"/>
                  </a:lnTo>
                  <a:lnTo>
                    <a:pt x="20626" y="955"/>
                  </a:lnTo>
                  <a:lnTo>
                    <a:pt x="21052" y="1790"/>
                  </a:lnTo>
                  <a:lnTo>
                    <a:pt x="21539" y="2983"/>
                  </a:lnTo>
                  <a:lnTo>
                    <a:pt x="21600" y="3222"/>
                  </a:lnTo>
                  <a:lnTo>
                    <a:pt x="1095" y="21600"/>
                  </a:lnTo>
                  <a:lnTo>
                    <a:pt x="0" y="19691"/>
                  </a:lnTo>
                  <a:lnTo>
                    <a:pt x="4746" y="13724"/>
                  </a:lnTo>
                  <a:close/>
                </a:path>
              </a:pathLst>
            </a:custGeom>
            <a:solidFill>
              <a:srgbClr val="0000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87" name="Freeform 57"/>
            <p:cNvSpPr/>
            <p:nvPr/>
          </p:nvSpPr>
          <p:spPr>
            <a:xfrm>
              <a:off x="1445917" y="2742577"/>
              <a:ext cx="340491" cy="1445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99" y="230"/>
                  </a:lnTo>
                  <a:lnTo>
                    <a:pt x="896" y="1149"/>
                  </a:lnTo>
                  <a:lnTo>
                    <a:pt x="1891" y="2528"/>
                  </a:lnTo>
                  <a:lnTo>
                    <a:pt x="3285" y="3906"/>
                  </a:lnTo>
                  <a:lnTo>
                    <a:pt x="6470" y="6204"/>
                  </a:lnTo>
                  <a:lnTo>
                    <a:pt x="8063" y="6894"/>
                  </a:lnTo>
                  <a:lnTo>
                    <a:pt x="9655" y="6664"/>
                  </a:lnTo>
                  <a:lnTo>
                    <a:pt x="11049" y="5745"/>
                  </a:lnTo>
                  <a:lnTo>
                    <a:pt x="12343" y="3677"/>
                  </a:lnTo>
                  <a:lnTo>
                    <a:pt x="12542" y="3906"/>
                  </a:lnTo>
                  <a:lnTo>
                    <a:pt x="13239" y="4826"/>
                  </a:lnTo>
                  <a:lnTo>
                    <a:pt x="14234" y="6204"/>
                  </a:lnTo>
                  <a:lnTo>
                    <a:pt x="15429" y="7583"/>
                  </a:lnTo>
                  <a:lnTo>
                    <a:pt x="16723" y="9421"/>
                  </a:lnTo>
                  <a:lnTo>
                    <a:pt x="18116" y="11489"/>
                  </a:lnTo>
                  <a:lnTo>
                    <a:pt x="19311" y="13557"/>
                  </a:lnTo>
                  <a:lnTo>
                    <a:pt x="20406" y="15396"/>
                  </a:lnTo>
                  <a:lnTo>
                    <a:pt x="21202" y="17004"/>
                  </a:lnTo>
                  <a:lnTo>
                    <a:pt x="21600" y="18383"/>
                  </a:lnTo>
                  <a:lnTo>
                    <a:pt x="21600" y="19072"/>
                  </a:lnTo>
                  <a:lnTo>
                    <a:pt x="20107" y="20911"/>
                  </a:lnTo>
                  <a:lnTo>
                    <a:pt x="18415" y="21600"/>
                  </a:lnTo>
                  <a:lnTo>
                    <a:pt x="16524" y="21600"/>
                  </a:lnTo>
                  <a:lnTo>
                    <a:pt x="14533" y="21140"/>
                  </a:lnTo>
                  <a:lnTo>
                    <a:pt x="12442" y="19762"/>
                  </a:lnTo>
                  <a:lnTo>
                    <a:pt x="10253" y="18613"/>
                  </a:lnTo>
                  <a:lnTo>
                    <a:pt x="8262" y="16774"/>
                  </a:lnTo>
                  <a:lnTo>
                    <a:pt x="6371" y="14936"/>
                  </a:lnTo>
                  <a:lnTo>
                    <a:pt x="4678" y="13098"/>
                  </a:lnTo>
                  <a:lnTo>
                    <a:pt x="3285" y="11260"/>
                  </a:lnTo>
                  <a:lnTo>
                    <a:pt x="2190" y="9651"/>
                  </a:lnTo>
                  <a:lnTo>
                    <a:pt x="1493" y="8732"/>
                  </a:lnTo>
                  <a:lnTo>
                    <a:pt x="697" y="6434"/>
                  </a:lnTo>
                  <a:lnTo>
                    <a:pt x="299" y="4136"/>
                  </a:lnTo>
                  <a:lnTo>
                    <a:pt x="0" y="2068"/>
                  </a:lnTo>
                  <a:lnTo>
                    <a:pt x="0" y="0"/>
                  </a:lnTo>
                  <a:close/>
                </a:path>
              </a:pathLst>
            </a:custGeom>
            <a:solidFill>
              <a:schemeClr val="accent5"/>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88" name="Freeform 58"/>
            <p:cNvSpPr/>
            <p:nvPr/>
          </p:nvSpPr>
          <p:spPr>
            <a:xfrm>
              <a:off x="1236025" y="1814392"/>
              <a:ext cx="242542" cy="970165"/>
            </a:xfrm>
            <a:custGeom>
              <a:avLst/>
              <a:gdLst/>
              <a:ahLst/>
              <a:cxnLst>
                <a:cxn ang="0">
                  <a:pos x="wd2" y="hd2"/>
                </a:cxn>
                <a:cxn ang="5400000">
                  <a:pos x="wd2" y="hd2"/>
                </a:cxn>
                <a:cxn ang="10800000">
                  <a:pos x="wd2" y="hd2"/>
                </a:cxn>
                <a:cxn ang="16200000">
                  <a:pos x="wd2" y="hd2"/>
                </a:cxn>
              </a:cxnLst>
              <a:rect l="0" t="0" r="r" b="b"/>
              <a:pathLst>
                <a:path w="21600" h="21600" extrusionOk="0">
                  <a:moveTo>
                    <a:pt x="5815" y="0"/>
                  </a:moveTo>
                  <a:lnTo>
                    <a:pt x="0" y="18559"/>
                  </a:lnTo>
                  <a:lnTo>
                    <a:pt x="8862" y="21600"/>
                  </a:lnTo>
                  <a:lnTo>
                    <a:pt x="15092" y="21116"/>
                  </a:lnTo>
                  <a:lnTo>
                    <a:pt x="7754" y="18179"/>
                  </a:lnTo>
                  <a:lnTo>
                    <a:pt x="21600" y="1175"/>
                  </a:lnTo>
                  <a:lnTo>
                    <a:pt x="5815" y="0"/>
                  </a:lnTo>
                  <a:close/>
                </a:path>
              </a:pathLst>
            </a:custGeom>
            <a:solidFill>
              <a:srgbClr val="F8CBAD"/>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89" name="Freeform 59"/>
            <p:cNvSpPr/>
            <p:nvPr/>
          </p:nvSpPr>
          <p:spPr>
            <a:xfrm>
              <a:off x="1231361" y="2644628"/>
              <a:ext cx="256535" cy="265863"/>
            </a:xfrm>
            <a:custGeom>
              <a:avLst/>
              <a:gdLst/>
              <a:ahLst/>
              <a:cxnLst>
                <a:cxn ang="0">
                  <a:pos x="wd2" y="hd2"/>
                </a:cxn>
                <a:cxn ang="5400000">
                  <a:pos x="wd2" y="hd2"/>
                </a:cxn>
                <a:cxn ang="10800000">
                  <a:pos x="wd2" y="hd2"/>
                </a:cxn>
                <a:cxn ang="16200000">
                  <a:pos x="wd2" y="hd2"/>
                </a:cxn>
              </a:cxnLst>
              <a:rect l="0" t="0" r="r" b="b"/>
              <a:pathLst>
                <a:path w="21600" h="21600" extrusionOk="0">
                  <a:moveTo>
                    <a:pt x="785" y="0"/>
                  </a:moveTo>
                  <a:lnTo>
                    <a:pt x="916" y="377"/>
                  </a:lnTo>
                  <a:lnTo>
                    <a:pt x="1571" y="1130"/>
                  </a:lnTo>
                  <a:lnTo>
                    <a:pt x="2487" y="2386"/>
                  </a:lnTo>
                  <a:lnTo>
                    <a:pt x="3665" y="3767"/>
                  </a:lnTo>
                  <a:lnTo>
                    <a:pt x="5236" y="5400"/>
                  </a:lnTo>
                  <a:lnTo>
                    <a:pt x="6807" y="6781"/>
                  </a:lnTo>
                  <a:lnTo>
                    <a:pt x="8509" y="8037"/>
                  </a:lnTo>
                  <a:lnTo>
                    <a:pt x="10473" y="8916"/>
                  </a:lnTo>
                  <a:lnTo>
                    <a:pt x="12436" y="9167"/>
                  </a:lnTo>
                  <a:lnTo>
                    <a:pt x="14269" y="8791"/>
                  </a:lnTo>
                  <a:lnTo>
                    <a:pt x="14531" y="9042"/>
                  </a:lnTo>
                  <a:lnTo>
                    <a:pt x="15185" y="9921"/>
                  </a:lnTo>
                  <a:lnTo>
                    <a:pt x="15840" y="11177"/>
                  </a:lnTo>
                  <a:lnTo>
                    <a:pt x="16887" y="12558"/>
                  </a:lnTo>
                  <a:lnTo>
                    <a:pt x="18065" y="14191"/>
                  </a:lnTo>
                  <a:lnTo>
                    <a:pt x="19113" y="15949"/>
                  </a:lnTo>
                  <a:lnTo>
                    <a:pt x="20160" y="17581"/>
                  </a:lnTo>
                  <a:lnTo>
                    <a:pt x="20815" y="19214"/>
                  </a:lnTo>
                  <a:lnTo>
                    <a:pt x="21469" y="20344"/>
                  </a:lnTo>
                  <a:lnTo>
                    <a:pt x="21600" y="21349"/>
                  </a:lnTo>
                  <a:lnTo>
                    <a:pt x="21338" y="21600"/>
                  </a:lnTo>
                  <a:lnTo>
                    <a:pt x="18982" y="21600"/>
                  </a:lnTo>
                  <a:lnTo>
                    <a:pt x="16625" y="20847"/>
                  </a:lnTo>
                  <a:lnTo>
                    <a:pt x="14138" y="19591"/>
                  </a:lnTo>
                  <a:lnTo>
                    <a:pt x="11782" y="17958"/>
                  </a:lnTo>
                  <a:lnTo>
                    <a:pt x="9425" y="15949"/>
                  </a:lnTo>
                  <a:lnTo>
                    <a:pt x="7069" y="13814"/>
                  </a:lnTo>
                  <a:lnTo>
                    <a:pt x="5105" y="11679"/>
                  </a:lnTo>
                  <a:lnTo>
                    <a:pt x="3273" y="9544"/>
                  </a:lnTo>
                  <a:lnTo>
                    <a:pt x="1964" y="7786"/>
                  </a:lnTo>
                  <a:lnTo>
                    <a:pt x="916" y="6153"/>
                  </a:lnTo>
                  <a:lnTo>
                    <a:pt x="393" y="5274"/>
                  </a:lnTo>
                  <a:lnTo>
                    <a:pt x="0" y="3642"/>
                  </a:lnTo>
                  <a:lnTo>
                    <a:pt x="0" y="2260"/>
                  </a:lnTo>
                  <a:lnTo>
                    <a:pt x="393" y="1130"/>
                  </a:lnTo>
                  <a:lnTo>
                    <a:pt x="655" y="251"/>
                  </a:lnTo>
                  <a:lnTo>
                    <a:pt x="785" y="0"/>
                  </a:lnTo>
                  <a:close/>
                </a:path>
              </a:pathLst>
            </a:custGeom>
            <a:solidFill>
              <a:schemeClr val="accent5"/>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90" name="Freeform 60"/>
            <p:cNvSpPr/>
            <p:nvPr/>
          </p:nvSpPr>
          <p:spPr>
            <a:xfrm>
              <a:off x="513067" y="102613"/>
              <a:ext cx="405790" cy="536389"/>
            </a:xfrm>
            <a:custGeom>
              <a:avLst/>
              <a:gdLst/>
              <a:ahLst/>
              <a:cxnLst>
                <a:cxn ang="0">
                  <a:pos x="wd2" y="hd2"/>
                </a:cxn>
                <a:cxn ang="5400000">
                  <a:pos x="wd2" y="hd2"/>
                </a:cxn>
                <a:cxn ang="10800000">
                  <a:pos x="wd2" y="hd2"/>
                </a:cxn>
                <a:cxn ang="16200000">
                  <a:pos x="wd2" y="hd2"/>
                </a:cxn>
              </a:cxnLst>
              <a:rect l="0" t="0" r="r" b="b"/>
              <a:pathLst>
                <a:path w="21600" h="21600" extrusionOk="0">
                  <a:moveTo>
                    <a:pt x="166" y="11833"/>
                  </a:moveTo>
                  <a:lnTo>
                    <a:pt x="745" y="13774"/>
                  </a:lnTo>
                  <a:lnTo>
                    <a:pt x="1655" y="15527"/>
                  </a:lnTo>
                  <a:lnTo>
                    <a:pt x="2979" y="17030"/>
                  </a:lnTo>
                  <a:lnTo>
                    <a:pt x="4552" y="18470"/>
                  </a:lnTo>
                  <a:lnTo>
                    <a:pt x="6290" y="19597"/>
                  </a:lnTo>
                  <a:lnTo>
                    <a:pt x="8276" y="20473"/>
                  </a:lnTo>
                  <a:lnTo>
                    <a:pt x="10262" y="21099"/>
                  </a:lnTo>
                  <a:lnTo>
                    <a:pt x="12331" y="21475"/>
                  </a:lnTo>
                  <a:lnTo>
                    <a:pt x="14317" y="21600"/>
                  </a:lnTo>
                  <a:lnTo>
                    <a:pt x="15724" y="21350"/>
                  </a:lnTo>
                  <a:lnTo>
                    <a:pt x="17048" y="20661"/>
                  </a:lnTo>
                  <a:lnTo>
                    <a:pt x="18124" y="19597"/>
                  </a:lnTo>
                  <a:lnTo>
                    <a:pt x="19200" y="18219"/>
                  </a:lnTo>
                  <a:lnTo>
                    <a:pt x="20028" y="16717"/>
                  </a:lnTo>
                  <a:lnTo>
                    <a:pt x="20772" y="14963"/>
                  </a:lnTo>
                  <a:lnTo>
                    <a:pt x="21186" y="13085"/>
                  </a:lnTo>
                  <a:lnTo>
                    <a:pt x="21517" y="11207"/>
                  </a:lnTo>
                  <a:lnTo>
                    <a:pt x="21600" y="9329"/>
                  </a:lnTo>
                  <a:lnTo>
                    <a:pt x="21434" y="7513"/>
                  </a:lnTo>
                  <a:lnTo>
                    <a:pt x="20855" y="5697"/>
                  </a:lnTo>
                  <a:lnTo>
                    <a:pt x="20110" y="4132"/>
                  </a:lnTo>
                  <a:lnTo>
                    <a:pt x="19117" y="2880"/>
                  </a:lnTo>
                  <a:lnTo>
                    <a:pt x="17793" y="1816"/>
                  </a:lnTo>
                  <a:lnTo>
                    <a:pt x="16303" y="939"/>
                  </a:lnTo>
                  <a:lnTo>
                    <a:pt x="14731" y="376"/>
                  </a:lnTo>
                  <a:lnTo>
                    <a:pt x="12993" y="125"/>
                  </a:lnTo>
                  <a:lnTo>
                    <a:pt x="11007" y="0"/>
                  </a:lnTo>
                  <a:lnTo>
                    <a:pt x="9103" y="63"/>
                  </a:lnTo>
                  <a:lnTo>
                    <a:pt x="7117" y="438"/>
                  </a:lnTo>
                  <a:lnTo>
                    <a:pt x="5379" y="1190"/>
                  </a:lnTo>
                  <a:lnTo>
                    <a:pt x="3890" y="2066"/>
                  </a:lnTo>
                  <a:lnTo>
                    <a:pt x="2483" y="3318"/>
                  </a:lnTo>
                  <a:lnTo>
                    <a:pt x="1490" y="4758"/>
                  </a:lnTo>
                  <a:lnTo>
                    <a:pt x="662" y="6386"/>
                  </a:lnTo>
                  <a:lnTo>
                    <a:pt x="166" y="8139"/>
                  </a:lnTo>
                  <a:lnTo>
                    <a:pt x="0" y="9955"/>
                  </a:lnTo>
                  <a:lnTo>
                    <a:pt x="166" y="11833"/>
                  </a:lnTo>
                  <a:close/>
                </a:path>
              </a:pathLst>
            </a:custGeom>
            <a:solidFill>
              <a:srgbClr val="F8CBAD"/>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91" name="Freeform 61"/>
            <p:cNvSpPr/>
            <p:nvPr/>
          </p:nvSpPr>
          <p:spPr>
            <a:xfrm>
              <a:off x="545717" y="517731"/>
              <a:ext cx="228549" cy="331163"/>
            </a:xfrm>
            <a:custGeom>
              <a:avLst/>
              <a:gdLst/>
              <a:ahLst/>
              <a:cxnLst>
                <a:cxn ang="0">
                  <a:pos x="wd2" y="hd2"/>
                </a:cxn>
                <a:cxn ang="5400000">
                  <a:pos x="wd2" y="hd2"/>
                </a:cxn>
                <a:cxn ang="10800000">
                  <a:pos x="wd2" y="hd2"/>
                </a:cxn>
                <a:cxn ang="16200000">
                  <a:pos x="wd2" y="hd2"/>
                </a:cxn>
              </a:cxnLst>
              <a:rect l="0" t="0" r="r" b="b"/>
              <a:pathLst>
                <a:path w="21600" h="21600" extrusionOk="0">
                  <a:moveTo>
                    <a:pt x="0" y="17848"/>
                  </a:moveTo>
                  <a:lnTo>
                    <a:pt x="13627" y="21600"/>
                  </a:lnTo>
                  <a:lnTo>
                    <a:pt x="21600" y="16834"/>
                  </a:lnTo>
                  <a:lnTo>
                    <a:pt x="15511" y="13487"/>
                  </a:lnTo>
                  <a:lnTo>
                    <a:pt x="17541" y="1927"/>
                  </a:lnTo>
                  <a:lnTo>
                    <a:pt x="4639" y="0"/>
                  </a:lnTo>
                  <a:lnTo>
                    <a:pt x="0" y="17848"/>
                  </a:lnTo>
                  <a:close/>
                </a:path>
              </a:pathLst>
            </a:custGeom>
            <a:solidFill>
              <a:srgbClr val="F8CBAD"/>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92" name="Freeform 62"/>
            <p:cNvSpPr/>
            <p:nvPr/>
          </p:nvSpPr>
          <p:spPr>
            <a:xfrm>
              <a:off x="499074" y="83956"/>
              <a:ext cx="461762" cy="489747"/>
            </a:xfrm>
            <a:custGeom>
              <a:avLst/>
              <a:gdLst/>
              <a:ahLst/>
              <a:cxnLst>
                <a:cxn ang="0">
                  <a:pos x="wd2" y="hd2"/>
                </a:cxn>
                <a:cxn ang="5400000">
                  <a:pos x="wd2" y="hd2"/>
                </a:cxn>
                <a:cxn ang="10800000">
                  <a:pos x="wd2" y="hd2"/>
                </a:cxn>
                <a:cxn ang="16200000">
                  <a:pos x="wd2" y="hd2"/>
                </a:cxn>
              </a:cxnLst>
              <a:rect l="0" t="0" r="r" b="b"/>
              <a:pathLst>
                <a:path w="21600" h="21600" extrusionOk="0">
                  <a:moveTo>
                    <a:pt x="21600" y="6625"/>
                  </a:moveTo>
                  <a:lnTo>
                    <a:pt x="21527" y="6487"/>
                  </a:lnTo>
                  <a:lnTo>
                    <a:pt x="21235" y="6073"/>
                  </a:lnTo>
                  <a:lnTo>
                    <a:pt x="20797" y="5383"/>
                  </a:lnTo>
                  <a:lnTo>
                    <a:pt x="20141" y="4624"/>
                  </a:lnTo>
                  <a:lnTo>
                    <a:pt x="19192" y="3727"/>
                  </a:lnTo>
                  <a:lnTo>
                    <a:pt x="18243" y="2898"/>
                  </a:lnTo>
                  <a:lnTo>
                    <a:pt x="17003" y="2070"/>
                  </a:lnTo>
                  <a:lnTo>
                    <a:pt x="15616" y="1242"/>
                  </a:lnTo>
                  <a:lnTo>
                    <a:pt x="14011" y="621"/>
                  </a:lnTo>
                  <a:lnTo>
                    <a:pt x="12259" y="276"/>
                  </a:lnTo>
                  <a:lnTo>
                    <a:pt x="9997" y="0"/>
                  </a:lnTo>
                  <a:lnTo>
                    <a:pt x="7954" y="207"/>
                  </a:lnTo>
                  <a:lnTo>
                    <a:pt x="6130" y="483"/>
                  </a:lnTo>
                  <a:lnTo>
                    <a:pt x="4597" y="1104"/>
                  </a:lnTo>
                  <a:lnTo>
                    <a:pt x="3357" y="2001"/>
                  </a:lnTo>
                  <a:lnTo>
                    <a:pt x="2189" y="3036"/>
                  </a:lnTo>
                  <a:lnTo>
                    <a:pt x="1386" y="4279"/>
                  </a:lnTo>
                  <a:lnTo>
                    <a:pt x="730" y="5590"/>
                  </a:lnTo>
                  <a:lnTo>
                    <a:pt x="365" y="7177"/>
                  </a:lnTo>
                  <a:lnTo>
                    <a:pt x="73" y="8695"/>
                  </a:lnTo>
                  <a:lnTo>
                    <a:pt x="0" y="10420"/>
                  </a:lnTo>
                  <a:lnTo>
                    <a:pt x="146" y="12215"/>
                  </a:lnTo>
                  <a:lnTo>
                    <a:pt x="511" y="14009"/>
                  </a:lnTo>
                  <a:lnTo>
                    <a:pt x="1022" y="15734"/>
                  </a:lnTo>
                  <a:lnTo>
                    <a:pt x="1386" y="16976"/>
                  </a:lnTo>
                  <a:lnTo>
                    <a:pt x="2043" y="18426"/>
                  </a:lnTo>
                  <a:lnTo>
                    <a:pt x="3065" y="19944"/>
                  </a:lnTo>
                  <a:lnTo>
                    <a:pt x="3065" y="20082"/>
                  </a:lnTo>
                  <a:lnTo>
                    <a:pt x="3138" y="20565"/>
                  </a:lnTo>
                  <a:lnTo>
                    <a:pt x="3357" y="20979"/>
                  </a:lnTo>
                  <a:lnTo>
                    <a:pt x="3722" y="21324"/>
                  </a:lnTo>
                  <a:lnTo>
                    <a:pt x="3941" y="21462"/>
                  </a:lnTo>
                  <a:lnTo>
                    <a:pt x="4014" y="21600"/>
                  </a:lnTo>
                  <a:lnTo>
                    <a:pt x="4159" y="21393"/>
                  </a:lnTo>
                  <a:lnTo>
                    <a:pt x="4451" y="21117"/>
                  </a:lnTo>
                  <a:lnTo>
                    <a:pt x="4670" y="20565"/>
                  </a:lnTo>
                  <a:lnTo>
                    <a:pt x="4889" y="19875"/>
                  </a:lnTo>
                  <a:lnTo>
                    <a:pt x="4962" y="19116"/>
                  </a:lnTo>
                  <a:lnTo>
                    <a:pt x="4889" y="18219"/>
                  </a:lnTo>
                  <a:lnTo>
                    <a:pt x="4670" y="17666"/>
                  </a:lnTo>
                  <a:lnTo>
                    <a:pt x="4232" y="16769"/>
                  </a:lnTo>
                  <a:lnTo>
                    <a:pt x="3868" y="15596"/>
                  </a:lnTo>
                  <a:lnTo>
                    <a:pt x="3503" y="14354"/>
                  </a:lnTo>
                  <a:lnTo>
                    <a:pt x="3357" y="12974"/>
                  </a:lnTo>
                  <a:lnTo>
                    <a:pt x="3430" y="11663"/>
                  </a:lnTo>
                  <a:lnTo>
                    <a:pt x="3868" y="10351"/>
                  </a:lnTo>
                  <a:lnTo>
                    <a:pt x="4086" y="10282"/>
                  </a:lnTo>
                  <a:lnTo>
                    <a:pt x="4670" y="10351"/>
                  </a:lnTo>
                  <a:lnTo>
                    <a:pt x="6714" y="10835"/>
                  </a:lnTo>
                  <a:lnTo>
                    <a:pt x="8100" y="11042"/>
                  </a:lnTo>
                  <a:lnTo>
                    <a:pt x="9632" y="11180"/>
                  </a:lnTo>
                  <a:lnTo>
                    <a:pt x="11384" y="11180"/>
                  </a:lnTo>
                  <a:lnTo>
                    <a:pt x="13281" y="11042"/>
                  </a:lnTo>
                  <a:lnTo>
                    <a:pt x="15324" y="10489"/>
                  </a:lnTo>
                  <a:lnTo>
                    <a:pt x="17368" y="9661"/>
                  </a:lnTo>
                  <a:lnTo>
                    <a:pt x="19484" y="8419"/>
                  </a:lnTo>
                  <a:lnTo>
                    <a:pt x="21600" y="6625"/>
                  </a:lnTo>
                  <a:close/>
                </a:path>
              </a:pathLst>
            </a:custGeom>
            <a:solidFill>
              <a:schemeClr val="accent5"/>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93" name="Freeform 63"/>
            <p:cNvSpPr/>
            <p:nvPr/>
          </p:nvSpPr>
          <p:spPr>
            <a:xfrm>
              <a:off x="541052" y="312504"/>
              <a:ext cx="69965" cy="107279"/>
            </a:xfrm>
            <a:custGeom>
              <a:avLst/>
              <a:gdLst/>
              <a:ahLst/>
              <a:cxnLst>
                <a:cxn ang="0">
                  <a:pos x="wd2" y="hd2"/>
                </a:cxn>
                <a:cxn ang="5400000">
                  <a:pos x="wd2" y="hd2"/>
                </a:cxn>
                <a:cxn ang="10800000">
                  <a:pos x="wd2" y="hd2"/>
                </a:cxn>
                <a:cxn ang="16200000">
                  <a:pos x="wd2" y="hd2"/>
                </a:cxn>
              </a:cxnLst>
              <a:rect l="0" t="0" r="r" b="b"/>
              <a:pathLst>
                <a:path w="21600" h="21600" extrusionOk="0">
                  <a:moveTo>
                    <a:pt x="0" y="9735"/>
                  </a:moveTo>
                  <a:lnTo>
                    <a:pt x="491" y="6085"/>
                  </a:lnTo>
                  <a:lnTo>
                    <a:pt x="1964" y="3042"/>
                  </a:lnTo>
                  <a:lnTo>
                    <a:pt x="5400" y="1217"/>
                  </a:lnTo>
                  <a:lnTo>
                    <a:pt x="9327" y="0"/>
                  </a:lnTo>
                  <a:lnTo>
                    <a:pt x="13745" y="304"/>
                  </a:lnTo>
                  <a:lnTo>
                    <a:pt x="17673" y="2130"/>
                  </a:lnTo>
                  <a:lnTo>
                    <a:pt x="20127" y="4868"/>
                  </a:lnTo>
                  <a:lnTo>
                    <a:pt x="21600" y="8518"/>
                  </a:lnTo>
                  <a:lnTo>
                    <a:pt x="21600" y="11561"/>
                  </a:lnTo>
                  <a:lnTo>
                    <a:pt x="20127" y="15515"/>
                  </a:lnTo>
                  <a:lnTo>
                    <a:pt x="18164" y="18862"/>
                  </a:lnTo>
                  <a:lnTo>
                    <a:pt x="15218" y="20992"/>
                  </a:lnTo>
                  <a:lnTo>
                    <a:pt x="12273" y="21600"/>
                  </a:lnTo>
                  <a:lnTo>
                    <a:pt x="8345" y="20383"/>
                  </a:lnTo>
                  <a:lnTo>
                    <a:pt x="4418" y="17645"/>
                  </a:lnTo>
                  <a:lnTo>
                    <a:pt x="1473" y="13690"/>
                  </a:lnTo>
                  <a:lnTo>
                    <a:pt x="0" y="9735"/>
                  </a:lnTo>
                  <a:close/>
                </a:path>
              </a:pathLst>
            </a:custGeom>
            <a:solidFill>
              <a:srgbClr val="F5C4A4"/>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94" name="Freeform 64"/>
            <p:cNvSpPr/>
            <p:nvPr/>
          </p:nvSpPr>
          <p:spPr>
            <a:xfrm>
              <a:off x="583031" y="293847"/>
              <a:ext cx="51307" cy="79293"/>
            </a:xfrm>
            <a:custGeom>
              <a:avLst/>
              <a:gdLst/>
              <a:ahLst/>
              <a:cxnLst>
                <a:cxn ang="0">
                  <a:pos x="wd2" y="hd2"/>
                </a:cxn>
                <a:cxn ang="5400000">
                  <a:pos x="wd2" y="hd2"/>
                </a:cxn>
                <a:cxn ang="10800000">
                  <a:pos x="wd2" y="hd2"/>
                </a:cxn>
                <a:cxn ang="16200000">
                  <a:pos x="wd2" y="hd2"/>
                </a:cxn>
              </a:cxnLst>
              <a:rect l="0" t="0" r="r" b="b"/>
              <a:pathLst>
                <a:path w="21600" h="21600" extrusionOk="0">
                  <a:moveTo>
                    <a:pt x="8775" y="21600"/>
                  </a:moveTo>
                  <a:lnTo>
                    <a:pt x="8775" y="19938"/>
                  </a:lnTo>
                  <a:lnTo>
                    <a:pt x="9450" y="16200"/>
                  </a:lnTo>
                  <a:lnTo>
                    <a:pt x="11475" y="11631"/>
                  </a:lnTo>
                  <a:lnTo>
                    <a:pt x="14175" y="6646"/>
                  </a:lnTo>
                  <a:lnTo>
                    <a:pt x="17550" y="2492"/>
                  </a:lnTo>
                  <a:lnTo>
                    <a:pt x="21600" y="0"/>
                  </a:lnTo>
                  <a:lnTo>
                    <a:pt x="11475" y="0"/>
                  </a:lnTo>
                  <a:lnTo>
                    <a:pt x="6075" y="831"/>
                  </a:lnTo>
                  <a:lnTo>
                    <a:pt x="2025" y="2492"/>
                  </a:lnTo>
                  <a:lnTo>
                    <a:pt x="0" y="4154"/>
                  </a:lnTo>
                  <a:lnTo>
                    <a:pt x="0" y="12046"/>
                  </a:lnTo>
                  <a:lnTo>
                    <a:pt x="675" y="16200"/>
                  </a:lnTo>
                  <a:lnTo>
                    <a:pt x="1350" y="19108"/>
                  </a:lnTo>
                  <a:lnTo>
                    <a:pt x="1350" y="20354"/>
                  </a:lnTo>
                  <a:lnTo>
                    <a:pt x="8775" y="21600"/>
                  </a:lnTo>
                  <a:close/>
                </a:path>
              </a:pathLst>
            </a:custGeom>
            <a:solidFill>
              <a:srgbClr val="5500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95" name="Freeform 65"/>
            <p:cNvSpPr/>
            <p:nvPr/>
          </p:nvSpPr>
          <p:spPr>
            <a:xfrm>
              <a:off x="433775" y="247205"/>
              <a:ext cx="293848" cy="354484"/>
            </a:xfrm>
            <a:custGeom>
              <a:avLst/>
              <a:gdLst/>
              <a:ahLst/>
              <a:cxnLst>
                <a:cxn ang="0">
                  <a:pos x="wd2" y="hd2"/>
                </a:cxn>
                <a:cxn ang="5400000">
                  <a:pos x="wd2" y="hd2"/>
                </a:cxn>
                <a:cxn ang="10800000">
                  <a:pos x="wd2" y="hd2"/>
                </a:cxn>
                <a:cxn ang="16200000">
                  <a:pos x="wd2" y="hd2"/>
                </a:cxn>
              </a:cxnLst>
              <a:rect l="0" t="0" r="r" b="b"/>
              <a:pathLst>
                <a:path w="21600" h="21600" extrusionOk="0">
                  <a:moveTo>
                    <a:pt x="5313" y="7829"/>
                  </a:moveTo>
                  <a:lnTo>
                    <a:pt x="5313" y="8017"/>
                  </a:lnTo>
                  <a:lnTo>
                    <a:pt x="5429" y="8395"/>
                  </a:lnTo>
                  <a:lnTo>
                    <a:pt x="5544" y="9244"/>
                  </a:lnTo>
                  <a:lnTo>
                    <a:pt x="5544" y="10281"/>
                  </a:lnTo>
                  <a:lnTo>
                    <a:pt x="5660" y="11319"/>
                  </a:lnTo>
                  <a:lnTo>
                    <a:pt x="5544" y="12451"/>
                  </a:lnTo>
                  <a:lnTo>
                    <a:pt x="5313" y="13583"/>
                  </a:lnTo>
                  <a:lnTo>
                    <a:pt x="4736" y="14809"/>
                  </a:lnTo>
                  <a:lnTo>
                    <a:pt x="4043" y="15752"/>
                  </a:lnTo>
                  <a:lnTo>
                    <a:pt x="3003" y="16601"/>
                  </a:lnTo>
                  <a:lnTo>
                    <a:pt x="1617" y="17261"/>
                  </a:lnTo>
                  <a:lnTo>
                    <a:pt x="0" y="17450"/>
                  </a:lnTo>
                  <a:lnTo>
                    <a:pt x="231" y="17638"/>
                  </a:lnTo>
                  <a:lnTo>
                    <a:pt x="809" y="18204"/>
                  </a:lnTo>
                  <a:lnTo>
                    <a:pt x="3234" y="19525"/>
                  </a:lnTo>
                  <a:lnTo>
                    <a:pt x="4736" y="20279"/>
                  </a:lnTo>
                  <a:lnTo>
                    <a:pt x="6584" y="20940"/>
                  </a:lnTo>
                  <a:lnTo>
                    <a:pt x="8548" y="21317"/>
                  </a:lnTo>
                  <a:lnTo>
                    <a:pt x="10511" y="21600"/>
                  </a:lnTo>
                  <a:lnTo>
                    <a:pt x="12706" y="21223"/>
                  </a:lnTo>
                  <a:lnTo>
                    <a:pt x="14785" y="20374"/>
                  </a:lnTo>
                  <a:lnTo>
                    <a:pt x="16864" y="19053"/>
                  </a:lnTo>
                  <a:lnTo>
                    <a:pt x="18481" y="17450"/>
                  </a:lnTo>
                  <a:lnTo>
                    <a:pt x="19521" y="16129"/>
                  </a:lnTo>
                  <a:lnTo>
                    <a:pt x="19867" y="14997"/>
                  </a:lnTo>
                  <a:lnTo>
                    <a:pt x="19983" y="13960"/>
                  </a:lnTo>
                  <a:lnTo>
                    <a:pt x="19752" y="13111"/>
                  </a:lnTo>
                  <a:lnTo>
                    <a:pt x="18597" y="11602"/>
                  </a:lnTo>
                  <a:lnTo>
                    <a:pt x="16980" y="10281"/>
                  </a:lnTo>
                  <a:lnTo>
                    <a:pt x="16287" y="9621"/>
                  </a:lnTo>
                  <a:lnTo>
                    <a:pt x="15709" y="8961"/>
                  </a:lnTo>
                  <a:lnTo>
                    <a:pt x="15247" y="7452"/>
                  </a:lnTo>
                  <a:lnTo>
                    <a:pt x="15363" y="6225"/>
                  </a:lnTo>
                  <a:lnTo>
                    <a:pt x="16980" y="3962"/>
                  </a:lnTo>
                  <a:lnTo>
                    <a:pt x="18250" y="3018"/>
                  </a:lnTo>
                  <a:lnTo>
                    <a:pt x="19521" y="2358"/>
                  </a:lnTo>
                  <a:lnTo>
                    <a:pt x="20560" y="1886"/>
                  </a:lnTo>
                  <a:lnTo>
                    <a:pt x="21253" y="1415"/>
                  </a:lnTo>
                  <a:lnTo>
                    <a:pt x="21600" y="1321"/>
                  </a:lnTo>
                  <a:lnTo>
                    <a:pt x="21138" y="1321"/>
                  </a:lnTo>
                  <a:lnTo>
                    <a:pt x="20445" y="1132"/>
                  </a:lnTo>
                  <a:lnTo>
                    <a:pt x="19059" y="849"/>
                  </a:lnTo>
                  <a:lnTo>
                    <a:pt x="17442" y="472"/>
                  </a:lnTo>
                  <a:lnTo>
                    <a:pt x="15594" y="189"/>
                  </a:lnTo>
                  <a:lnTo>
                    <a:pt x="13630" y="0"/>
                  </a:lnTo>
                  <a:lnTo>
                    <a:pt x="11897" y="0"/>
                  </a:lnTo>
                  <a:lnTo>
                    <a:pt x="10049" y="94"/>
                  </a:lnTo>
                  <a:lnTo>
                    <a:pt x="8779" y="472"/>
                  </a:lnTo>
                  <a:lnTo>
                    <a:pt x="7739" y="1321"/>
                  </a:lnTo>
                  <a:lnTo>
                    <a:pt x="6930" y="2358"/>
                  </a:lnTo>
                  <a:lnTo>
                    <a:pt x="6237" y="3584"/>
                  </a:lnTo>
                  <a:lnTo>
                    <a:pt x="5775" y="4810"/>
                  </a:lnTo>
                  <a:lnTo>
                    <a:pt x="5544" y="5848"/>
                  </a:lnTo>
                  <a:lnTo>
                    <a:pt x="5429" y="6980"/>
                  </a:lnTo>
                  <a:lnTo>
                    <a:pt x="5313" y="7546"/>
                  </a:lnTo>
                  <a:lnTo>
                    <a:pt x="5313" y="7829"/>
                  </a:lnTo>
                  <a:close/>
                </a:path>
              </a:pathLst>
            </a:custGeom>
            <a:solidFill>
              <a:schemeClr val="accent5"/>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96" name="Freeform 66"/>
            <p:cNvSpPr/>
            <p:nvPr/>
          </p:nvSpPr>
          <p:spPr>
            <a:xfrm>
              <a:off x="195898" y="666987"/>
              <a:ext cx="648331" cy="1030800"/>
            </a:xfrm>
            <a:custGeom>
              <a:avLst/>
              <a:gdLst/>
              <a:ahLst/>
              <a:cxnLst>
                <a:cxn ang="0">
                  <a:pos x="wd2" y="hd2"/>
                </a:cxn>
                <a:cxn ang="5400000">
                  <a:pos x="wd2" y="hd2"/>
                </a:cxn>
                <a:cxn ang="10800000">
                  <a:pos x="wd2" y="hd2"/>
                </a:cxn>
                <a:cxn ang="16200000">
                  <a:pos x="wd2" y="hd2"/>
                </a:cxn>
              </a:cxnLst>
              <a:rect l="0" t="0" r="r" b="b"/>
              <a:pathLst>
                <a:path w="21600" h="21600" extrusionOk="0">
                  <a:moveTo>
                    <a:pt x="12387" y="0"/>
                  </a:moveTo>
                  <a:lnTo>
                    <a:pt x="12440" y="98"/>
                  </a:lnTo>
                  <a:lnTo>
                    <a:pt x="12908" y="489"/>
                  </a:lnTo>
                  <a:lnTo>
                    <a:pt x="13168" y="782"/>
                  </a:lnTo>
                  <a:lnTo>
                    <a:pt x="13585" y="1108"/>
                  </a:lnTo>
                  <a:lnTo>
                    <a:pt x="14053" y="1433"/>
                  </a:lnTo>
                  <a:lnTo>
                    <a:pt x="14573" y="1694"/>
                  </a:lnTo>
                  <a:lnTo>
                    <a:pt x="15094" y="1922"/>
                  </a:lnTo>
                  <a:lnTo>
                    <a:pt x="15719" y="2052"/>
                  </a:lnTo>
                  <a:lnTo>
                    <a:pt x="16291" y="2085"/>
                  </a:lnTo>
                  <a:lnTo>
                    <a:pt x="16812" y="1955"/>
                  </a:lnTo>
                  <a:lnTo>
                    <a:pt x="17384" y="1662"/>
                  </a:lnTo>
                  <a:lnTo>
                    <a:pt x="17853" y="1173"/>
                  </a:lnTo>
                  <a:lnTo>
                    <a:pt x="19466" y="1792"/>
                  </a:lnTo>
                  <a:lnTo>
                    <a:pt x="19518" y="1922"/>
                  </a:lnTo>
                  <a:lnTo>
                    <a:pt x="19674" y="2183"/>
                  </a:lnTo>
                  <a:lnTo>
                    <a:pt x="19830" y="2574"/>
                  </a:lnTo>
                  <a:lnTo>
                    <a:pt x="20091" y="3128"/>
                  </a:lnTo>
                  <a:lnTo>
                    <a:pt x="20299" y="3747"/>
                  </a:lnTo>
                  <a:lnTo>
                    <a:pt x="20611" y="4431"/>
                  </a:lnTo>
                  <a:lnTo>
                    <a:pt x="20871" y="5180"/>
                  </a:lnTo>
                  <a:lnTo>
                    <a:pt x="21132" y="5897"/>
                  </a:lnTo>
                  <a:lnTo>
                    <a:pt x="21288" y="6646"/>
                  </a:lnTo>
                  <a:lnTo>
                    <a:pt x="21444" y="7330"/>
                  </a:lnTo>
                  <a:lnTo>
                    <a:pt x="21600" y="7949"/>
                  </a:lnTo>
                  <a:lnTo>
                    <a:pt x="21600" y="8471"/>
                  </a:lnTo>
                  <a:lnTo>
                    <a:pt x="21444" y="8829"/>
                  </a:lnTo>
                  <a:lnTo>
                    <a:pt x="21184" y="9252"/>
                  </a:lnTo>
                  <a:lnTo>
                    <a:pt x="20715" y="9774"/>
                  </a:lnTo>
                  <a:lnTo>
                    <a:pt x="20195" y="10393"/>
                  </a:lnTo>
                  <a:lnTo>
                    <a:pt x="19466" y="11044"/>
                  </a:lnTo>
                  <a:lnTo>
                    <a:pt x="18789" y="11761"/>
                  </a:lnTo>
                  <a:lnTo>
                    <a:pt x="18165" y="12478"/>
                  </a:lnTo>
                  <a:lnTo>
                    <a:pt x="17436" y="13227"/>
                  </a:lnTo>
                  <a:lnTo>
                    <a:pt x="16864" y="13911"/>
                  </a:lnTo>
                  <a:lnTo>
                    <a:pt x="16395" y="14563"/>
                  </a:lnTo>
                  <a:lnTo>
                    <a:pt x="16083" y="15182"/>
                  </a:lnTo>
                  <a:lnTo>
                    <a:pt x="15979" y="15703"/>
                  </a:lnTo>
                  <a:lnTo>
                    <a:pt x="16083" y="16224"/>
                  </a:lnTo>
                  <a:lnTo>
                    <a:pt x="16291" y="16811"/>
                  </a:lnTo>
                  <a:lnTo>
                    <a:pt x="16603" y="17397"/>
                  </a:lnTo>
                  <a:lnTo>
                    <a:pt x="17436" y="18635"/>
                  </a:lnTo>
                  <a:lnTo>
                    <a:pt x="17905" y="19189"/>
                  </a:lnTo>
                  <a:lnTo>
                    <a:pt x="18321" y="19710"/>
                  </a:lnTo>
                  <a:lnTo>
                    <a:pt x="18737" y="20167"/>
                  </a:lnTo>
                  <a:lnTo>
                    <a:pt x="18998" y="20492"/>
                  </a:lnTo>
                  <a:lnTo>
                    <a:pt x="19258" y="20720"/>
                  </a:lnTo>
                  <a:lnTo>
                    <a:pt x="19310" y="20786"/>
                  </a:lnTo>
                  <a:lnTo>
                    <a:pt x="19258" y="20818"/>
                  </a:lnTo>
                  <a:lnTo>
                    <a:pt x="19102" y="20883"/>
                  </a:lnTo>
                  <a:lnTo>
                    <a:pt x="18841" y="21014"/>
                  </a:lnTo>
                  <a:lnTo>
                    <a:pt x="18373" y="21144"/>
                  </a:lnTo>
                  <a:lnTo>
                    <a:pt x="17800" y="21307"/>
                  </a:lnTo>
                  <a:lnTo>
                    <a:pt x="17020" y="21405"/>
                  </a:lnTo>
                  <a:lnTo>
                    <a:pt x="16083" y="21502"/>
                  </a:lnTo>
                  <a:lnTo>
                    <a:pt x="14938" y="21600"/>
                  </a:lnTo>
                  <a:lnTo>
                    <a:pt x="13585" y="21600"/>
                  </a:lnTo>
                  <a:lnTo>
                    <a:pt x="11971" y="21567"/>
                  </a:lnTo>
                  <a:lnTo>
                    <a:pt x="10149" y="21405"/>
                  </a:lnTo>
                  <a:lnTo>
                    <a:pt x="8900" y="21274"/>
                  </a:lnTo>
                  <a:lnTo>
                    <a:pt x="7547" y="21046"/>
                  </a:lnTo>
                  <a:lnTo>
                    <a:pt x="6246" y="20818"/>
                  </a:lnTo>
                  <a:lnTo>
                    <a:pt x="5049" y="20557"/>
                  </a:lnTo>
                  <a:lnTo>
                    <a:pt x="3852" y="20264"/>
                  </a:lnTo>
                  <a:lnTo>
                    <a:pt x="2759" y="20004"/>
                  </a:lnTo>
                  <a:lnTo>
                    <a:pt x="1822" y="19808"/>
                  </a:lnTo>
                  <a:lnTo>
                    <a:pt x="1041" y="19580"/>
                  </a:lnTo>
                  <a:lnTo>
                    <a:pt x="468" y="19385"/>
                  </a:lnTo>
                  <a:lnTo>
                    <a:pt x="156" y="19287"/>
                  </a:lnTo>
                  <a:lnTo>
                    <a:pt x="0" y="19254"/>
                  </a:lnTo>
                  <a:lnTo>
                    <a:pt x="52" y="19189"/>
                  </a:lnTo>
                  <a:lnTo>
                    <a:pt x="312" y="18929"/>
                  </a:lnTo>
                  <a:lnTo>
                    <a:pt x="677" y="18570"/>
                  </a:lnTo>
                  <a:lnTo>
                    <a:pt x="1145" y="18114"/>
                  </a:lnTo>
                  <a:lnTo>
                    <a:pt x="1666" y="17528"/>
                  </a:lnTo>
                  <a:lnTo>
                    <a:pt x="2238" y="16941"/>
                  </a:lnTo>
                  <a:lnTo>
                    <a:pt x="2811" y="16290"/>
                  </a:lnTo>
                  <a:lnTo>
                    <a:pt x="3383" y="15605"/>
                  </a:lnTo>
                  <a:lnTo>
                    <a:pt x="3852" y="14921"/>
                  </a:lnTo>
                  <a:lnTo>
                    <a:pt x="4320" y="14270"/>
                  </a:lnTo>
                  <a:lnTo>
                    <a:pt x="4684" y="13683"/>
                  </a:lnTo>
                  <a:lnTo>
                    <a:pt x="4893" y="13162"/>
                  </a:lnTo>
                  <a:lnTo>
                    <a:pt x="4945" y="12771"/>
                  </a:lnTo>
                  <a:lnTo>
                    <a:pt x="4893" y="11826"/>
                  </a:lnTo>
                  <a:lnTo>
                    <a:pt x="4893" y="9741"/>
                  </a:lnTo>
                  <a:lnTo>
                    <a:pt x="4945" y="8601"/>
                  </a:lnTo>
                  <a:lnTo>
                    <a:pt x="5101" y="7526"/>
                  </a:lnTo>
                  <a:lnTo>
                    <a:pt x="5257" y="6386"/>
                  </a:lnTo>
                  <a:lnTo>
                    <a:pt x="5517" y="5310"/>
                  </a:lnTo>
                  <a:lnTo>
                    <a:pt x="5881" y="4300"/>
                  </a:lnTo>
                  <a:lnTo>
                    <a:pt x="6350" y="3356"/>
                  </a:lnTo>
                  <a:lnTo>
                    <a:pt x="6974" y="2476"/>
                  </a:lnTo>
                  <a:lnTo>
                    <a:pt x="7703" y="1694"/>
                  </a:lnTo>
                  <a:lnTo>
                    <a:pt x="8588" y="1108"/>
                  </a:lnTo>
                  <a:lnTo>
                    <a:pt x="9629" y="619"/>
                  </a:lnTo>
                  <a:lnTo>
                    <a:pt x="10253" y="456"/>
                  </a:lnTo>
                  <a:lnTo>
                    <a:pt x="10930" y="293"/>
                  </a:lnTo>
                  <a:lnTo>
                    <a:pt x="11607" y="163"/>
                  </a:lnTo>
                  <a:lnTo>
                    <a:pt x="12387" y="0"/>
                  </a:ln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97" name="Freeform 67"/>
            <p:cNvSpPr/>
            <p:nvPr/>
          </p:nvSpPr>
          <p:spPr>
            <a:xfrm>
              <a:off x="1152069" y="1189383"/>
              <a:ext cx="261199" cy="121271"/>
            </a:xfrm>
            <a:custGeom>
              <a:avLst/>
              <a:gdLst/>
              <a:ahLst/>
              <a:cxnLst>
                <a:cxn ang="0">
                  <a:pos x="wd2" y="hd2"/>
                </a:cxn>
                <a:cxn ang="5400000">
                  <a:pos x="wd2" y="hd2"/>
                </a:cxn>
                <a:cxn ang="10800000">
                  <a:pos x="wd2" y="hd2"/>
                </a:cxn>
                <a:cxn ang="16200000">
                  <a:pos x="wd2" y="hd2"/>
                </a:cxn>
              </a:cxnLst>
              <a:rect l="0" t="0" r="r" b="b"/>
              <a:pathLst>
                <a:path w="21600" h="21600" extrusionOk="0">
                  <a:moveTo>
                    <a:pt x="2587" y="19959"/>
                  </a:moveTo>
                  <a:lnTo>
                    <a:pt x="2846" y="19959"/>
                  </a:lnTo>
                  <a:lnTo>
                    <a:pt x="3880" y="20506"/>
                  </a:lnTo>
                  <a:lnTo>
                    <a:pt x="5174" y="20780"/>
                  </a:lnTo>
                  <a:lnTo>
                    <a:pt x="6984" y="21327"/>
                  </a:lnTo>
                  <a:lnTo>
                    <a:pt x="8666" y="21600"/>
                  </a:lnTo>
                  <a:lnTo>
                    <a:pt x="11770" y="21600"/>
                  </a:lnTo>
                  <a:lnTo>
                    <a:pt x="14357" y="20233"/>
                  </a:lnTo>
                  <a:lnTo>
                    <a:pt x="16038" y="19139"/>
                  </a:lnTo>
                  <a:lnTo>
                    <a:pt x="18108" y="18046"/>
                  </a:lnTo>
                  <a:lnTo>
                    <a:pt x="19789" y="16405"/>
                  </a:lnTo>
                  <a:lnTo>
                    <a:pt x="21212" y="15038"/>
                  </a:lnTo>
                  <a:lnTo>
                    <a:pt x="21471" y="13124"/>
                  </a:lnTo>
                  <a:lnTo>
                    <a:pt x="21600" y="10663"/>
                  </a:lnTo>
                  <a:lnTo>
                    <a:pt x="21341" y="8203"/>
                  </a:lnTo>
                  <a:lnTo>
                    <a:pt x="20824" y="5742"/>
                  </a:lnTo>
                  <a:lnTo>
                    <a:pt x="20436" y="3554"/>
                  </a:lnTo>
                  <a:lnTo>
                    <a:pt x="20177" y="1914"/>
                  </a:lnTo>
                  <a:lnTo>
                    <a:pt x="20048" y="820"/>
                  </a:lnTo>
                  <a:lnTo>
                    <a:pt x="19401" y="273"/>
                  </a:lnTo>
                  <a:lnTo>
                    <a:pt x="18108" y="0"/>
                  </a:lnTo>
                  <a:lnTo>
                    <a:pt x="13581" y="0"/>
                  </a:lnTo>
                  <a:lnTo>
                    <a:pt x="10865" y="820"/>
                  </a:lnTo>
                  <a:lnTo>
                    <a:pt x="8019" y="2187"/>
                  </a:lnTo>
                  <a:lnTo>
                    <a:pt x="5174" y="3828"/>
                  </a:lnTo>
                  <a:lnTo>
                    <a:pt x="4656" y="4101"/>
                  </a:lnTo>
                  <a:lnTo>
                    <a:pt x="3622" y="5195"/>
                  </a:lnTo>
                  <a:lnTo>
                    <a:pt x="2457" y="5742"/>
                  </a:lnTo>
                  <a:lnTo>
                    <a:pt x="1293" y="6562"/>
                  </a:lnTo>
                  <a:lnTo>
                    <a:pt x="388" y="7382"/>
                  </a:lnTo>
                  <a:lnTo>
                    <a:pt x="0" y="7382"/>
                  </a:lnTo>
                  <a:lnTo>
                    <a:pt x="2587" y="19959"/>
                  </a:lnTo>
                  <a:close/>
                </a:path>
              </a:pathLst>
            </a:custGeom>
            <a:solidFill>
              <a:srgbClr val="F8CBAD"/>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98" name="Freeform 68"/>
            <p:cNvSpPr/>
            <p:nvPr/>
          </p:nvSpPr>
          <p:spPr>
            <a:xfrm>
              <a:off x="433775" y="769600"/>
              <a:ext cx="769602" cy="625011"/>
            </a:xfrm>
            <a:custGeom>
              <a:avLst/>
              <a:gdLst/>
              <a:ahLst/>
              <a:cxnLst>
                <a:cxn ang="0">
                  <a:pos x="wd2" y="hd2"/>
                </a:cxn>
                <a:cxn ang="5400000">
                  <a:pos x="wd2" y="hd2"/>
                </a:cxn>
                <a:cxn ang="10800000">
                  <a:pos x="wd2" y="hd2"/>
                </a:cxn>
                <a:cxn ang="16200000">
                  <a:pos x="wd2" y="hd2"/>
                </a:cxn>
              </a:cxnLst>
              <a:rect l="0" t="0" r="r" b="b"/>
              <a:pathLst>
                <a:path w="21600" h="21600" extrusionOk="0">
                  <a:moveTo>
                    <a:pt x="12803" y="14688"/>
                  </a:moveTo>
                  <a:lnTo>
                    <a:pt x="12760" y="14580"/>
                  </a:lnTo>
                  <a:lnTo>
                    <a:pt x="12498" y="14202"/>
                  </a:lnTo>
                  <a:lnTo>
                    <a:pt x="12150" y="13662"/>
                  </a:lnTo>
                  <a:lnTo>
                    <a:pt x="11235" y="12150"/>
                  </a:lnTo>
                  <a:lnTo>
                    <a:pt x="10626" y="11178"/>
                  </a:lnTo>
                  <a:lnTo>
                    <a:pt x="9973" y="10152"/>
                  </a:lnTo>
                  <a:lnTo>
                    <a:pt x="9276" y="9072"/>
                  </a:lnTo>
                  <a:lnTo>
                    <a:pt x="8535" y="7992"/>
                  </a:lnTo>
                  <a:lnTo>
                    <a:pt x="7839" y="6804"/>
                  </a:lnTo>
                  <a:lnTo>
                    <a:pt x="7055" y="5670"/>
                  </a:lnTo>
                  <a:lnTo>
                    <a:pt x="6358" y="4644"/>
                  </a:lnTo>
                  <a:lnTo>
                    <a:pt x="5661" y="3672"/>
                  </a:lnTo>
                  <a:lnTo>
                    <a:pt x="5052" y="2754"/>
                  </a:lnTo>
                  <a:lnTo>
                    <a:pt x="4442" y="1998"/>
                  </a:lnTo>
                  <a:lnTo>
                    <a:pt x="4006" y="1350"/>
                  </a:lnTo>
                  <a:lnTo>
                    <a:pt x="3615" y="918"/>
                  </a:lnTo>
                  <a:lnTo>
                    <a:pt x="2918" y="378"/>
                  </a:lnTo>
                  <a:lnTo>
                    <a:pt x="2308" y="54"/>
                  </a:lnTo>
                  <a:lnTo>
                    <a:pt x="1785" y="0"/>
                  </a:lnTo>
                  <a:lnTo>
                    <a:pt x="1350" y="54"/>
                  </a:lnTo>
                  <a:lnTo>
                    <a:pt x="958" y="216"/>
                  </a:lnTo>
                  <a:lnTo>
                    <a:pt x="392" y="918"/>
                  </a:lnTo>
                  <a:lnTo>
                    <a:pt x="261" y="1350"/>
                  </a:lnTo>
                  <a:lnTo>
                    <a:pt x="131" y="1728"/>
                  </a:lnTo>
                  <a:lnTo>
                    <a:pt x="87" y="2106"/>
                  </a:lnTo>
                  <a:lnTo>
                    <a:pt x="0" y="3132"/>
                  </a:lnTo>
                  <a:lnTo>
                    <a:pt x="218" y="4266"/>
                  </a:lnTo>
                  <a:lnTo>
                    <a:pt x="566" y="5508"/>
                  </a:lnTo>
                  <a:lnTo>
                    <a:pt x="1089" y="6750"/>
                  </a:lnTo>
                  <a:lnTo>
                    <a:pt x="1742" y="8100"/>
                  </a:lnTo>
                  <a:lnTo>
                    <a:pt x="2439" y="9504"/>
                  </a:lnTo>
                  <a:lnTo>
                    <a:pt x="3310" y="10800"/>
                  </a:lnTo>
                  <a:lnTo>
                    <a:pt x="4224" y="12204"/>
                  </a:lnTo>
                  <a:lnTo>
                    <a:pt x="5139" y="13554"/>
                  </a:lnTo>
                  <a:lnTo>
                    <a:pt x="6053" y="14850"/>
                  </a:lnTo>
                  <a:lnTo>
                    <a:pt x="7055" y="16038"/>
                  </a:lnTo>
                  <a:lnTo>
                    <a:pt x="7969" y="17226"/>
                  </a:lnTo>
                  <a:lnTo>
                    <a:pt x="8840" y="18252"/>
                  </a:lnTo>
                  <a:lnTo>
                    <a:pt x="9624" y="19224"/>
                  </a:lnTo>
                  <a:lnTo>
                    <a:pt x="10365" y="20034"/>
                  </a:lnTo>
                  <a:lnTo>
                    <a:pt x="10931" y="20682"/>
                  </a:lnTo>
                  <a:lnTo>
                    <a:pt x="11366" y="21168"/>
                  </a:lnTo>
                  <a:lnTo>
                    <a:pt x="11671" y="21492"/>
                  </a:lnTo>
                  <a:lnTo>
                    <a:pt x="11758" y="21600"/>
                  </a:lnTo>
                  <a:lnTo>
                    <a:pt x="21121" y="18468"/>
                  </a:lnTo>
                  <a:lnTo>
                    <a:pt x="21208" y="17820"/>
                  </a:lnTo>
                  <a:lnTo>
                    <a:pt x="21252" y="17550"/>
                  </a:lnTo>
                  <a:lnTo>
                    <a:pt x="21600" y="14472"/>
                  </a:lnTo>
                  <a:lnTo>
                    <a:pt x="12803" y="14688"/>
                  </a:lnTo>
                  <a:close/>
                </a:path>
              </a:pathLst>
            </a:custGeom>
            <a:solidFill>
              <a:srgbClr val="53E6CA"/>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799" name="Freeform 69"/>
            <p:cNvSpPr/>
            <p:nvPr/>
          </p:nvSpPr>
          <p:spPr>
            <a:xfrm>
              <a:off x="1310653" y="1375953"/>
              <a:ext cx="275192" cy="559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766" y="3000"/>
                  </a:lnTo>
                  <a:lnTo>
                    <a:pt x="21600" y="21600"/>
                  </a:lnTo>
                  <a:lnTo>
                    <a:pt x="1708" y="21600"/>
                  </a:lnTo>
                  <a:lnTo>
                    <a:pt x="0" y="0"/>
                  </a:lnTo>
                  <a:close/>
                </a:path>
              </a:pathLst>
            </a:custGeom>
            <a:solidFill>
              <a:srgbClr val="F8CBAD"/>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00" name="Rectangle 70"/>
            <p:cNvSpPr/>
            <p:nvPr/>
          </p:nvSpPr>
          <p:spPr>
            <a:xfrm>
              <a:off x="2304139" y="1250018"/>
              <a:ext cx="1128749" cy="181906"/>
            </a:xfrm>
            <a:prstGeom prst="rect">
              <a:avLst/>
            </a:prstGeom>
            <a:solidFill>
              <a:schemeClr val="accent3"/>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01" name="Freeform 71"/>
            <p:cNvSpPr/>
            <p:nvPr/>
          </p:nvSpPr>
          <p:spPr>
            <a:xfrm>
              <a:off x="2304139" y="676316"/>
              <a:ext cx="564375" cy="5737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749" y="2678"/>
                  </a:lnTo>
                  <a:lnTo>
                    <a:pt x="16661" y="0"/>
                  </a:lnTo>
                  <a:lnTo>
                    <a:pt x="21600" y="0"/>
                  </a:lnTo>
                  <a:lnTo>
                    <a:pt x="21600" y="21600"/>
                  </a:lnTo>
                  <a:lnTo>
                    <a:pt x="0" y="21600"/>
                  </a:lnTo>
                  <a:close/>
                </a:path>
              </a:pathLst>
            </a:custGeom>
            <a:solidFill>
              <a:schemeClr val="accent3"/>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02" name="Freeform 72"/>
            <p:cNvSpPr/>
            <p:nvPr/>
          </p:nvSpPr>
          <p:spPr>
            <a:xfrm>
              <a:off x="2868513" y="676316"/>
              <a:ext cx="564375" cy="57370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6615" y="2795"/>
                  </a:lnTo>
                  <a:lnTo>
                    <a:pt x="4985" y="0"/>
                  </a:lnTo>
                  <a:lnTo>
                    <a:pt x="0" y="0"/>
                  </a:lnTo>
                  <a:lnTo>
                    <a:pt x="0" y="21600"/>
                  </a:lnTo>
                  <a:lnTo>
                    <a:pt x="21600" y="21600"/>
                  </a:lnTo>
                  <a:close/>
                </a:path>
              </a:pathLst>
            </a:custGeom>
            <a:solidFill>
              <a:schemeClr val="accent3"/>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03" name="Freeform 73"/>
            <p:cNvSpPr/>
            <p:nvPr/>
          </p:nvSpPr>
          <p:spPr>
            <a:xfrm>
              <a:off x="2672614" y="27985"/>
              <a:ext cx="396462" cy="569039"/>
            </a:xfrm>
            <a:custGeom>
              <a:avLst/>
              <a:gdLst/>
              <a:ahLst/>
              <a:cxnLst>
                <a:cxn ang="0">
                  <a:pos x="wd2" y="hd2"/>
                </a:cxn>
                <a:cxn ang="5400000">
                  <a:pos x="wd2" y="hd2"/>
                </a:cxn>
                <a:cxn ang="10800000">
                  <a:pos x="wd2" y="hd2"/>
                </a:cxn>
                <a:cxn ang="16200000">
                  <a:pos x="wd2" y="hd2"/>
                </a:cxn>
              </a:cxnLst>
              <a:rect l="0" t="0" r="r" b="b"/>
              <a:pathLst>
                <a:path w="21600" h="21600" extrusionOk="0">
                  <a:moveTo>
                    <a:pt x="21600" y="10888"/>
                  </a:moveTo>
                  <a:lnTo>
                    <a:pt x="21431" y="12948"/>
                  </a:lnTo>
                  <a:lnTo>
                    <a:pt x="20756" y="15008"/>
                  </a:lnTo>
                  <a:lnTo>
                    <a:pt x="19744" y="16892"/>
                  </a:lnTo>
                  <a:lnTo>
                    <a:pt x="18394" y="18481"/>
                  </a:lnTo>
                  <a:lnTo>
                    <a:pt x="16791" y="19775"/>
                  </a:lnTo>
                  <a:lnTo>
                    <a:pt x="15019" y="20776"/>
                  </a:lnTo>
                  <a:lnTo>
                    <a:pt x="12909" y="21365"/>
                  </a:lnTo>
                  <a:lnTo>
                    <a:pt x="10716" y="21600"/>
                  </a:lnTo>
                  <a:lnTo>
                    <a:pt x="8606" y="21365"/>
                  </a:lnTo>
                  <a:lnTo>
                    <a:pt x="6581" y="20776"/>
                  </a:lnTo>
                  <a:lnTo>
                    <a:pt x="4725" y="19775"/>
                  </a:lnTo>
                  <a:lnTo>
                    <a:pt x="3122" y="18481"/>
                  </a:lnTo>
                  <a:lnTo>
                    <a:pt x="1772" y="16892"/>
                  </a:lnTo>
                  <a:lnTo>
                    <a:pt x="844" y="15008"/>
                  </a:lnTo>
                  <a:lnTo>
                    <a:pt x="169" y="12948"/>
                  </a:lnTo>
                  <a:lnTo>
                    <a:pt x="0" y="10888"/>
                  </a:lnTo>
                  <a:lnTo>
                    <a:pt x="169" y="8652"/>
                  </a:lnTo>
                  <a:lnTo>
                    <a:pt x="844" y="6651"/>
                  </a:lnTo>
                  <a:lnTo>
                    <a:pt x="1772" y="4767"/>
                  </a:lnTo>
                  <a:lnTo>
                    <a:pt x="3122" y="3178"/>
                  </a:lnTo>
                  <a:lnTo>
                    <a:pt x="4725" y="1883"/>
                  </a:lnTo>
                  <a:lnTo>
                    <a:pt x="6581" y="883"/>
                  </a:lnTo>
                  <a:lnTo>
                    <a:pt x="8606" y="294"/>
                  </a:lnTo>
                  <a:lnTo>
                    <a:pt x="10716" y="0"/>
                  </a:lnTo>
                  <a:lnTo>
                    <a:pt x="12909" y="294"/>
                  </a:lnTo>
                  <a:lnTo>
                    <a:pt x="15019" y="883"/>
                  </a:lnTo>
                  <a:lnTo>
                    <a:pt x="16791" y="1883"/>
                  </a:lnTo>
                  <a:lnTo>
                    <a:pt x="18394" y="3178"/>
                  </a:lnTo>
                  <a:lnTo>
                    <a:pt x="19744" y="4767"/>
                  </a:lnTo>
                  <a:lnTo>
                    <a:pt x="20756" y="6651"/>
                  </a:lnTo>
                  <a:lnTo>
                    <a:pt x="21431" y="8652"/>
                  </a:lnTo>
                  <a:lnTo>
                    <a:pt x="21600" y="10888"/>
                  </a:lnTo>
                  <a:close/>
                </a:path>
              </a:pathLst>
            </a:custGeom>
            <a:solidFill>
              <a:srgbClr val="F8CBAD"/>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04" name="Rectangle 74"/>
            <p:cNvSpPr/>
            <p:nvPr/>
          </p:nvSpPr>
          <p:spPr>
            <a:xfrm>
              <a:off x="2789220" y="508403"/>
              <a:ext cx="158585" cy="279855"/>
            </a:xfrm>
            <a:prstGeom prst="rect">
              <a:avLst/>
            </a:prstGeom>
            <a:solidFill>
              <a:srgbClr val="F8CBAD"/>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05" name="Freeform 75"/>
            <p:cNvSpPr/>
            <p:nvPr/>
          </p:nvSpPr>
          <p:spPr>
            <a:xfrm>
              <a:off x="2747242" y="690308"/>
              <a:ext cx="293849" cy="461762"/>
            </a:xfrm>
            <a:custGeom>
              <a:avLst/>
              <a:gdLst/>
              <a:ahLst/>
              <a:cxnLst>
                <a:cxn ang="0">
                  <a:pos x="wd2" y="hd2"/>
                </a:cxn>
                <a:cxn ang="5400000">
                  <a:pos x="wd2" y="hd2"/>
                </a:cxn>
                <a:cxn ang="10800000">
                  <a:pos x="wd2" y="hd2"/>
                </a:cxn>
                <a:cxn ang="16200000">
                  <a:pos x="wd2" y="hd2"/>
                </a:cxn>
              </a:cxnLst>
              <a:rect l="0" t="0" r="r" b="b"/>
              <a:pathLst>
                <a:path w="21600" h="21600" extrusionOk="0">
                  <a:moveTo>
                    <a:pt x="0" y="1589"/>
                  </a:moveTo>
                  <a:lnTo>
                    <a:pt x="8617" y="21600"/>
                  </a:lnTo>
                  <a:lnTo>
                    <a:pt x="21600" y="1878"/>
                  </a:lnTo>
                  <a:lnTo>
                    <a:pt x="8617" y="0"/>
                  </a:lnTo>
                  <a:lnTo>
                    <a:pt x="0" y="1589"/>
                  </a:lnTo>
                  <a:close/>
                </a:path>
              </a:pathLst>
            </a:custGeom>
            <a:solidFill>
              <a:srgbClr val="F2F2F2"/>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06" name="Freeform 76"/>
            <p:cNvSpPr/>
            <p:nvPr/>
          </p:nvSpPr>
          <p:spPr>
            <a:xfrm>
              <a:off x="2691271" y="620345"/>
              <a:ext cx="172578" cy="167913"/>
            </a:xfrm>
            <a:custGeom>
              <a:avLst/>
              <a:gdLst/>
              <a:ahLst/>
              <a:cxnLst>
                <a:cxn ang="0">
                  <a:pos x="wd2" y="hd2"/>
                </a:cxn>
                <a:cxn ang="5400000">
                  <a:pos x="wd2" y="hd2"/>
                </a:cxn>
                <a:cxn ang="10800000">
                  <a:pos x="wd2" y="hd2"/>
                </a:cxn>
                <a:cxn ang="16200000">
                  <a:pos x="wd2" y="hd2"/>
                </a:cxn>
              </a:cxnLst>
              <a:rect l="0" t="0" r="r" b="b"/>
              <a:pathLst>
                <a:path w="21600" h="21600" extrusionOk="0">
                  <a:moveTo>
                    <a:pt x="12234" y="0"/>
                  </a:moveTo>
                  <a:lnTo>
                    <a:pt x="0" y="8600"/>
                  </a:lnTo>
                  <a:lnTo>
                    <a:pt x="12234" y="21600"/>
                  </a:lnTo>
                  <a:lnTo>
                    <a:pt x="21600" y="8800"/>
                  </a:lnTo>
                  <a:lnTo>
                    <a:pt x="12234" y="0"/>
                  </a:ln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07" name="Freeform 77"/>
            <p:cNvSpPr/>
            <p:nvPr/>
          </p:nvSpPr>
          <p:spPr>
            <a:xfrm>
              <a:off x="2863848" y="620345"/>
              <a:ext cx="177243" cy="167913"/>
            </a:xfrm>
            <a:custGeom>
              <a:avLst/>
              <a:gdLst/>
              <a:ahLst/>
              <a:cxnLst>
                <a:cxn ang="0">
                  <a:pos x="wd2" y="hd2"/>
                </a:cxn>
                <a:cxn ang="5400000">
                  <a:pos x="wd2" y="hd2"/>
                </a:cxn>
                <a:cxn ang="10800000">
                  <a:pos x="wd2" y="hd2"/>
                </a:cxn>
                <a:cxn ang="16200000">
                  <a:pos x="wd2" y="hd2"/>
                </a:cxn>
              </a:cxnLst>
              <a:rect l="0" t="0" r="r" b="b"/>
              <a:pathLst>
                <a:path w="21600" h="21600" extrusionOk="0">
                  <a:moveTo>
                    <a:pt x="10322" y="0"/>
                  </a:moveTo>
                  <a:lnTo>
                    <a:pt x="21600" y="8600"/>
                  </a:lnTo>
                  <a:lnTo>
                    <a:pt x="9366" y="21600"/>
                  </a:lnTo>
                  <a:lnTo>
                    <a:pt x="0" y="8800"/>
                  </a:lnTo>
                  <a:lnTo>
                    <a:pt x="10322" y="0"/>
                  </a:ln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08" name="Freeform 78"/>
            <p:cNvSpPr/>
            <p:nvPr/>
          </p:nvSpPr>
          <p:spPr>
            <a:xfrm>
              <a:off x="2602650" y="657658"/>
              <a:ext cx="261199" cy="489748"/>
            </a:xfrm>
            <a:custGeom>
              <a:avLst/>
              <a:gdLst/>
              <a:ahLst/>
              <a:cxnLst>
                <a:cxn ang="0">
                  <a:pos x="wd2" y="hd2"/>
                </a:cxn>
                <a:cxn ang="5400000">
                  <a:pos x="wd2" y="hd2"/>
                </a:cxn>
                <a:cxn ang="10800000">
                  <a:pos x="wd2" y="hd2"/>
                </a:cxn>
                <a:cxn ang="16200000">
                  <a:pos x="wd2" y="hd2"/>
                </a:cxn>
              </a:cxnLst>
              <a:rect l="0" t="0" r="r" b="b"/>
              <a:pathLst>
                <a:path w="21600" h="21600" extrusionOk="0">
                  <a:moveTo>
                    <a:pt x="10414" y="0"/>
                  </a:moveTo>
                  <a:lnTo>
                    <a:pt x="21600" y="21600"/>
                  </a:lnTo>
                  <a:lnTo>
                    <a:pt x="0" y="1989"/>
                  </a:lnTo>
                  <a:lnTo>
                    <a:pt x="10414" y="0"/>
                  </a:lnTo>
                  <a:close/>
                </a:path>
              </a:pathLst>
            </a:custGeom>
            <a:solidFill>
              <a:srgbClr val="718F3C"/>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09" name="Freeform 79"/>
            <p:cNvSpPr/>
            <p:nvPr/>
          </p:nvSpPr>
          <p:spPr>
            <a:xfrm>
              <a:off x="2821870" y="690308"/>
              <a:ext cx="88622" cy="111943"/>
            </a:xfrm>
            <a:custGeom>
              <a:avLst/>
              <a:gdLst/>
              <a:ahLst/>
              <a:cxnLst>
                <a:cxn ang="0">
                  <a:pos x="wd2" y="hd2"/>
                </a:cxn>
                <a:cxn ang="5400000">
                  <a:pos x="wd2" y="hd2"/>
                </a:cxn>
                <a:cxn ang="10800000">
                  <a:pos x="wd2" y="hd2"/>
                </a:cxn>
                <a:cxn ang="16200000">
                  <a:pos x="wd2" y="hd2"/>
                </a:cxn>
              </a:cxnLst>
              <a:rect l="0" t="0" r="r" b="b"/>
              <a:pathLst>
                <a:path w="21600" h="21600" extrusionOk="0">
                  <a:moveTo>
                    <a:pt x="0" y="10948"/>
                  </a:moveTo>
                  <a:lnTo>
                    <a:pt x="10800" y="21600"/>
                  </a:lnTo>
                  <a:lnTo>
                    <a:pt x="21600" y="10652"/>
                  </a:lnTo>
                  <a:lnTo>
                    <a:pt x="10800" y="0"/>
                  </a:lnTo>
                  <a:lnTo>
                    <a:pt x="0" y="10948"/>
                  </a:ln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10" name="Freeform 80"/>
            <p:cNvSpPr/>
            <p:nvPr/>
          </p:nvSpPr>
          <p:spPr>
            <a:xfrm>
              <a:off x="2817206" y="764936"/>
              <a:ext cx="107279" cy="452433"/>
            </a:xfrm>
            <a:custGeom>
              <a:avLst/>
              <a:gdLst/>
              <a:ahLst/>
              <a:cxnLst>
                <a:cxn ang="0">
                  <a:pos x="wd2" y="hd2"/>
                </a:cxn>
                <a:cxn ang="5400000">
                  <a:pos x="wd2" y="hd2"/>
                </a:cxn>
                <a:cxn ang="10800000">
                  <a:pos x="wd2" y="hd2"/>
                </a:cxn>
                <a:cxn ang="16200000">
                  <a:pos x="wd2" y="hd2"/>
                </a:cxn>
              </a:cxnLst>
              <a:rect l="0" t="0" r="r" b="b"/>
              <a:pathLst>
                <a:path w="21600" h="21600" extrusionOk="0">
                  <a:moveTo>
                    <a:pt x="5246" y="298"/>
                  </a:moveTo>
                  <a:lnTo>
                    <a:pt x="0" y="12886"/>
                  </a:lnTo>
                  <a:lnTo>
                    <a:pt x="9257" y="21600"/>
                  </a:lnTo>
                  <a:lnTo>
                    <a:pt x="21600" y="12960"/>
                  </a:lnTo>
                  <a:lnTo>
                    <a:pt x="13269" y="0"/>
                  </a:lnTo>
                  <a:lnTo>
                    <a:pt x="5246" y="298"/>
                  </a:ln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11" name="Freeform 81"/>
            <p:cNvSpPr/>
            <p:nvPr/>
          </p:nvSpPr>
          <p:spPr>
            <a:xfrm>
              <a:off x="2863848" y="657658"/>
              <a:ext cx="261199" cy="489748"/>
            </a:xfrm>
            <a:custGeom>
              <a:avLst/>
              <a:gdLst/>
              <a:ahLst/>
              <a:cxnLst>
                <a:cxn ang="0">
                  <a:pos x="wd2" y="hd2"/>
                </a:cxn>
                <a:cxn ang="5400000">
                  <a:pos x="wd2" y="hd2"/>
                </a:cxn>
                <a:cxn ang="10800000">
                  <a:pos x="wd2" y="hd2"/>
                </a:cxn>
                <a:cxn ang="16200000">
                  <a:pos x="wd2" y="hd2"/>
                </a:cxn>
              </a:cxnLst>
              <a:rect l="0" t="0" r="r" b="b"/>
              <a:pathLst>
                <a:path w="21600" h="21600" extrusionOk="0">
                  <a:moveTo>
                    <a:pt x="11123" y="0"/>
                  </a:moveTo>
                  <a:lnTo>
                    <a:pt x="0" y="21600"/>
                  </a:lnTo>
                  <a:lnTo>
                    <a:pt x="21600" y="1989"/>
                  </a:lnTo>
                  <a:lnTo>
                    <a:pt x="11123" y="0"/>
                  </a:lnTo>
                  <a:close/>
                </a:path>
              </a:pathLst>
            </a:custGeom>
            <a:solidFill>
              <a:srgbClr val="718F3C"/>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12" name="Freeform 82"/>
            <p:cNvSpPr/>
            <p:nvPr/>
          </p:nvSpPr>
          <p:spPr>
            <a:xfrm>
              <a:off x="2919819" y="23321"/>
              <a:ext cx="163250" cy="363812"/>
            </a:xfrm>
            <a:custGeom>
              <a:avLst/>
              <a:gdLst/>
              <a:ahLst/>
              <a:cxnLst>
                <a:cxn ang="0">
                  <a:pos x="wd2" y="hd2"/>
                </a:cxn>
                <a:cxn ang="5400000">
                  <a:pos x="wd2" y="hd2"/>
                </a:cxn>
                <a:cxn ang="10800000">
                  <a:pos x="wd2" y="hd2"/>
                </a:cxn>
                <a:cxn ang="16200000">
                  <a:pos x="wd2" y="hd2"/>
                </a:cxn>
              </a:cxnLst>
              <a:rect l="0" t="0" r="r" b="b"/>
              <a:pathLst>
                <a:path w="21600" h="21600" extrusionOk="0">
                  <a:moveTo>
                    <a:pt x="0" y="1754"/>
                  </a:moveTo>
                  <a:lnTo>
                    <a:pt x="611" y="1662"/>
                  </a:lnTo>
                  <a:lnTo>
                    <a:pt x="2242" y="1385"/>
                  </a:lnTo>
                  <a:lnTo>
                    <a:pt x="4891" y="831"/>
                  </a:lnTo>
                  <a:lnTo>
                    <a:pt x="8558" y="185"/>
                  </a:lnTo>
                  <a:lnTo>
                    <a:pt x="11615" y="0"/>
                  </a:lnTo>
                  <a:lnTo>
                    <a:pt x="14264" y="92"/>
                  </a:lnTo>
                  <a:lnTo>
                    <a:pt x="16506" y="738"/>
                  </a:lnTo>
                  <a:lnTo>
                    <a:pt x="18340" y="1754"/>
                  </a:lnTo>
                  <a:lnTo>
                    <a:pt x="19970" y="3231"/>
                  </a:lnTo>
                  <a:lnTo>
                    <a:pt x="20989" y="5169"/>
                  </a:lnTo>
                  <a:lnTo>
                    <a:pt x="21600" y="7477"/>
                  </a:lnTo>
                  <a:lnTo>
                    <a:pt x="21600" y="10338"/>
                  </a:lnTo>
                  <a:lnTo>
                    <a:pt x="21192" y="13569"/>
                  </a:lnTo>
                  <a:lnTo>
                    <a:pt x="20174" y="17354"/>
                  </a:lnTo>
                  <a:lnTo>
                    <a:pt x="18951" y="21600"/>
                  </a:lnTo>
                  <a:lnTo>
                    <a:pt x="18747" y="21508"/>
                  </a:lnTo>
                  <a:lnTo>
                    <a:pt x="17932" y="20954"/>
                  </a:lnTo>
                  <a:lnTo>
                    <a:pt x="17321" y="20215"/>
                  </a:lnTo>
                  <a:lnTo>
                    <a:pt x="16506" y="19200"/>
                  </a:lnTo>
                  <a:lnTo>
                    <a:pt x="16098" y="17908"/>
                  </a:lnTo>
                  <a:lnTo>
                    <a:pt x="15691" y="17077"/>
                  </a:lnTo>
                  <a:lnTo>
                    <a:pt x="15079" y="15877"/>
                  </a:lnTo>
                  <a:lnTo>
                    <a:pt x="13857" y="14308"/>
                  </a:lnTo>
                  <a:lnTo>
                    <a:pt x="12634" y="12554"/>
                  </a:lnTo>
                  <a:lnTo>
                    <a:pt x="11208" y="10708"/>
                  </a:lnTo>
                  <a:lnTo>
                    <a:pt x="9577" y="8677"/>
                  </a:lnTo>
                  <a:lnTo>
                    <a:pt x="7947" y="6738"/>
                  </a:lnTo>
                  <a:lnTo>
                    <a:pt x="4483" y="3600"/>
                  </a:lnTo>
                  <a:lnTo>
                    <a:pt x="2649" y="2492"/>
                  </a:lnTo>
                  <a:lnTo>
                    <a:pt x="1223" y="1846"/>
                  </a:lnTo>
                  <a:lnTo>
                    <a:pt x="0" y="1754"/>
                  </a:lnTo>
                  <a:close/>
                </a:path>
              </a:pathLst>
            </a:custGeom>
            <a:solidFill>
              <a:srgbClr val="0000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13" name="Freeform 83"/>
            <p:cNvSpPr/>
            <p:nvPr/>
          </p:nvSpPr>
          <p:spPr>
            <a:xfrm>
              <a:off x="2490708" y="2579329"/>
              <a:ext cx="209893" cy="326498"/>
            </a:xfrm>
            <a:custGeom>
              <a:avLst/>
              <a:gdLst/>
              <a:ahLst/>
              <a:cxnLst>
                <a:cxn ang="0">
                  <a:pos x="wd2" y="hd2"/>
                </a:cxn>
                <a:cxn ang="5400000">
                  <a:pos x="wd2" y="hd2"/>
                </a:cxn>
                <a:cxn ang="10800000">
                  <a:pos x="wd2" y="hd2"/>
                </a:cxn>
                <a:cxn ang="16200000">
                  <a:pos x="wd2" y="hd2"/>
                </a:cxn>
              </a:cxnLst>
              <a:rect l="0" t="0" r="r" b="b"/>
              <a:pathLst>
                <a:path w="21600" h="21600" extrusionOk="0">
                  <a:moveTo>
                    <a:pt x="6720" y="4095"/>
                  </a:moveTo>
                  <a:lnTo>
                    <a:pt x="6560" y="4402"/>
                  </a:lnTo>
                  <a:lnTo>
                    <a:pt x="5920" y="5221"/>
                  </a:lnTo>
                  <a:lnTo>
                    <a:pt x="5280" y="6449"/>
                  </a:lnTo>
                  <a:lnTo>
                    <a:pt x="4160" y="8087"/>
                  </a:lnTo>
                  <a:lnTo>
                    <a:pt x="3360" y="9827"/>
                  </a:lnTo>
                  <a:lnTo>
                    <a:pt x="2240" y="11670"/>
                  </a:lnTo>
                  <a:lnTo>
                    <a:pt x="1280" y="13410"/>
                  </a:lnTo>
                  <a:lnTo>
                    <a:pt x="640" y="14946"/>
                  </a:lnTo>
                  <a:lnTo>
                    <a:pt x="0" y="16379"/>
                  </a:lnTo>
                  <a:lnTo>
                    <a:pt x="0" y="17403"/>
                  </a:lnTo>
                  <a:lnTo>
                    <a:pt x="480" y="18427"/>
                  </a:lnTo>
                  <a:lnTo>
                    <a:pt x="1760" y="19348"/>
                  </a:lnTo>
                  <a:lnTo>
                    <a:pt x="3040" y="20064"/>
                  </a:lnTo>
                  <a:lnTo>
                    <a:pt x="4800" y="20679"/>
                  </a:lnTo>
                  <a:lnTo>
                    <a:pt x="7360" y="21498"/>
                  </a:lnTo>
                  <a:lnTo>
                    <a:pt x="7840" y="21600"/>
                  </a:lnTo>
                  <a:lnTo>
                    <a:pt x="8960" y="20883"/>
                  </a:lnTo>
                  <a:lnTo>
                    <a:pt x="10080" y="19962"/>
                  </a:lnTo>
                  <a:lnTo>
                    <a:pt x="11520" y="18938"/>
                  </a:lnTo>
                  <a:lnTo>
                    <a:pt x="13120" y="17812"/>
                  </a:lnTo>
                  <a:lnTo>
                    <a:pt x="14560" y="16686"/>
                  </a:lnTo>
                  <a:lnTo>
                    <a:pt x="15840" y="15765"/>
                  </a:lnTo>
                  <a:lnTo>
                    <a:pt x="16800" y="14946"/>
                  </a:lnTo>
                  <a:lnTo>
                    <a:pt x="17120" y="14536"/>
                  </a:lnTo>
                  <a:lnTo>
                    <a:pt x="17600" y="13001"/>
                  </a:lnTo>
                  <a:lnTo>
                    <a:pt x="17920" y="11568"/>
                  </a:lnTo>
                  <a:lnTo>
                    <a:pt x="18560" y="9827"/>
                  </a:lnTo>
                  <a:lnTo>
                    <a:pt x="19040" y="7985"/>
                  </a:lnTo>
                  <a:lnTo>
                    <a:pt x="19840" y="6040"/>
                  </a:lnTo>
                  <a:lnTo>
                    <a:pt x="20320" y="4197"/>
                  </a:lnTo>
                  <a:lnTo>
                    <a:pt x="20800" y="2559"/>
                  </a:lnTo>
                  <a:lnTo>
                    <a:pt x="21280" y="1228"/>
                  </a:lnTo>
                  <a:lnTo>
                    <a:pt x="21600" y="409"/>
                  </a:lnTo>
                  <a:lnTo>
                    <a:pt x="21600" y="0"/>
                  </a:lnTo>
                  <a:lnTo>
                    <a:pt x="6720" y="4095"/>
                  </a:lnTo>
                  <a:close/>
                </a:path>
              </a:pathLst>
            </a:custGeom>
            <a:solidFill>
              <a:srgbClr val="0000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14" name="Freeform 84"/>
            <p:cNvSpPr/>
            <p:nvPr/>
          </p:nvSpPr>
          <p:spPr>
            <a:xfrm>
              <a:off x="2952469" y="2579329"/>
              <a:ext cx="209892" cy="326498"/>
            </a:xfrm>
            <a:custGeom>
              <a:avLst/>
              <a:gdLst/>
              <a:ahLst/>
              <a:cxnLst>
                <a:cxn ang="0">
                  <a:pos x="wd2" y="hd2"/>
                </a:cxn>
                <a:cxn ang="5400000">
                  <a:pos x="wd2" y="hd2"/>
                </a:cxn>
                <a:cxn ang="10800000">
                  <a:pos x="wd2" y="hd2"/>
                </a:cxn>
                <a:cxn ang="16200000">
                  <a:pos x="wd2" y="hd2"/>
                </a:cxn>
              </a:cxnLst>
              <a:rect l="0" t="0" r="r" b="b"/>
              <a:pathLst>
                <a:path w="21600" h="21600" extrusionOk="0">
                  <a:moveTo>
                    <a:pt x="14929" y="4095"/>
                  </a:moveTo>
                  <a:lnTo>
                    <a:pt x="15088" y="4402"/>
                  </a:lnTo>
                  <a:lnTo>
                    <a:pt x="15724" y="5221"/>
                  </a:lnTo>
                  <a:lnTo>
                    <a:pt x="16359" y="6449"/>
                  </a:lnTo>
                  <a:lnTo>
                    <a:pt x="17312" y="8087"/>
                  </a:lnTo>
                  <a:lnTo>
                    <a:pt x="18265" y="9827"/>
                  </a:lnTo>
                  <a:lnTo>
                    <a:pt x="19218" y="11670"/>
                  </a:lnTo>
                  <a:lnTo>
                    <a:pt x="20171" y="13410"/>
                  </a:lnTo>
                  <a:lnTo>
                    <a:pt x="20965" y="14946"/>
                  </a:lnTo>
                  <a:lnTo>
                    <a:pt x="21441" y="16379"/>
                  </a:lnTo>
                  <a:lnTo>
                    <a:pt x="21600" y="17403"/>
                  </a:lnTo>
                  <a:lnTo>
                    <a:pt x="20965" y="18427"/>
                  </a:lnTo>
                  <a:lnTo>
                    <a:pt x="20012" y="19348"/>
                  </a:lnTo>
                  <a:lnTo>
                    <a:pt x="18582" y="20064"/>
                  </a:lnTo>
                  <a:lnTo>
                    <a:pt x="16676" y="20679"/>
                  </a:lnTo>
                  <a:lnTo>
                    <a:pt x="15247" y="21191"/>
                  </a:lnTo>
                  <a:lnTo>
                    <a:pt x="14294" y="21498"/>
                  </a:lnTo>
                  <a:lnTo>
                    <a:pt x="13818" y="21600"/>
                  </a:lnTo>
                  <a:lnTo>
                    <a:pt x="12706" y="20883"/>
                  </a:lnTo>
                  <a:lnTo>
                    <a:pt x="11435" y="19962"/>
                  </a:lnTo>
                  <a:lnTo>
                    <a:pt x="10006" y="18938"/>
                  </a:lnTo>
                  <a:lnTo>
                    <a:pt x="7147" y="16686"/>
                  </a:lnTo>
                  <a:lnTo>
                    <a:pt x="5876" y="15765"/>
                  </a:lnTo>
                  <a:lnTo>
                    <a:pt x="4924" y="14946"/>
                  </a:lnTo>
                  <a:lnTo>
                    <a:pt x="4606" y="14536"/>
                  </a:lnTo>
                  <a:lnTo>
                    <a:pt x="4129" y="13001"/>
                  </a:lnTo>
                  <a:lnTo>
                    <a:pt x="3812" y="11568"/>
                  </a:lnTo>
                  <a:lnTo>
                    <a:pt x="3176" y="9827"/>
                  </a:lnTo>
                  <a:lnTo>
                    <a:pt x="2541" y="7985"/>
                  </a:lnTo>
                  <a:lnTo>
                    <a:pt x="1906" y="6040"/>
                  </a:lnTo>
                  <a:lnTo>
                    <a:pt x="1429" y="4197"/>
                  </a:lnTo>
                  <a:lnTo>
                    <a:pt x="953" y="2559"/>
                  </a:lnTo>
                  <a:lnTo>
                    <a:pt x="318" y="1228"/>
                  </a:lnTo>
                  <a:lnTo>
                    <a:pt x="159" y="409"/>
                  </a:lnTo>
                  <a:lnTo>
                    <a:pt x="0" y="0"/>
                  </a:lnTo>
                  <a:lnTo>
                    <a:pt x="14929" y="4095"/>
                  </a:lnTo>
                  <a:close/>
                </a:path>
              </a:pathLst>
            </a:custGeom>
            <a:solidFill>
              <a:srgbClr val="0000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15" name="Freeform 85"/>
            <p:cNvSpPr/>
            <p:nvPr/>
          </p:nvSpPr>
          <p:spPr>
            <a:xfrm>
              <a:off x="2392759" y="2066261"/>
              <a:ext cx="331163" cy="587697"/>
            </a:xfrm>
            <a:custGeom>
              <a:avLst/>
              <a:gdLst/>
              <a:ahLst/>
              <a:cxnLst>
                <a:cxn ang="0">
                  <a:pos x="wd2" y="hd2"/>
                </a:cxn>
                <a:cxn ang="5400000">
                  <a:pos x="wd2" y="hd2"/>
                </a:cxn>
                <a:cxn ang="10800000">
                  <a:pos x="wd2" y="hd2"/>
                </a:cxn>
                <a:cxn ang="16200000">
                  <a:pos x="wd2" y="hd2"/>
                </a:cxn>
              </a:cxnLst>
              <a:rect l="0" t="0" r="r" b="b"/>
              <a:pathLst>
                <a:path w="21600" h="21600" extrusionOk="0">
                  <a:moveTo>
                    <a:pt x="16631" y="400"/>
                  </a:moveTo>
                  <a:lnTo>
                    <a:pt x="21600" y="19886"/>
                  </a:lnTo>
                  <a:lnTo>
                    <a:pt x="7099" y="21600"/>
                  </a:lnTo>
                  <a:lnTo>
                    <a:pt x="0" y="0"/>
                  </a:lnTo>
                  <a:lnTo>
                    <a:pt x="16631" y="400"/>
                  </a:lnTo>
                  <a:close/>
                </a:path>
              </a:pathLst>
            </a:custGeom>
            <a:solidFill>
              <a:srgbClr val="40404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16" name="Freeform 86"/>
            <p:cNvSpPr/>
            <p:nvPr/>
          </p:nvSpPr>
          <p:spPr>
            <a:xfrm>
              <a:off x="2919819" y="2066261"/>
              <a:ext cx="331163" cy="587697"/>
            </a:xfrm>
            <a:custGeom>
              <a:avLst/>
              <a:gdLst/>
              <a:ahLst/>
              <a:cxnLst>
                <a:cxn ang="0">
                  <a:pos x="wd2" y="hd2"/>
                </a:cxn>
                <a:cxn ang="5400000">
                  <a:pos x="wd2" y="hd2"/>
                </a:cxn>
                <a:cxn ang="10800000">
                  <a:pos x="wd2" y="hd2"/>
                </a:cxn>
                <a:cxn ang="16200000">
                  <a:pos x="wd2" y="hd2"/>
                </a:cxn>
              </a:cxnLst>
              <a:rect l="0" t="0" r="r" b="b"/>
              <a:pathLst>
                <a:path w="21600" h="21600" extrusionOk="0">
                  <a:moveTo>
                    <a:pt x="4969" y="400"/>
                  </a:moveTo>
                  <a:lnTo>
                    <a:pt x="0" y="19886"/>
                  </a:lnTo>
                  <a:lnTo>
                    <a:pt x="14501" y="21600"/>
                  </a:lnTo>
                  <a:lnTo>
                    <a:pt x="21600" y="0"/>
                  </a:lnTo>
                  <a:lnTo>
                    <a:pt x="4969" y="400"/>
                  </a:lnTo>
                  <a:close/>
                </a:path>
              </a:pathLst>
            </a:custGeom>
            <a:solidFill>
              <a:srgbClr val="40404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17" name="Freeform 87"/>
            <p:cNvSpPr/>
            <p:nvPr/>
          </p:nvSpPr>
          <p:spPr>
            <a:xfrm>
              <a:off x="2616643" y="0"/>
              <a:ext cx="424448" cy="405790"/>
            </a:xfrm>
            <a:custGeom>
              <a:avLst/>
              <a:gdLst/>
              <a:ahLst/>
              <a:cxnLst>
                <a:cxn ang="0">
                  <a:pos x="wd2" y="hd2"/>
                </a:cxn>
                <a:cxn ang="5400000">
                  <a:pos x="wd2" y="hd2"/>
                </a:cxn>
                <a:cxn ang="10800000">
                  <a:pos x="wd2" y="hd2"/>
                </a:cxn>
                <a:cxn ang="16200000">
                  <a:pos x="wd2" y="hd2"/>
                </a:cxn>
              </a:cxnLst>
              <a:rect l="0" t="0" r="r" b="b"/>
              <a:pathLst>
                <a:path w="21600" h="21600" extrusionOk="0">
                  <a:moveTo>
                    <a:pt x="21600" y="7997"/>
                  </a:moveTo>
                  <a:lnTo>
                    <a:pt x="21521" y="7832"/>
                  </a:lnTo>
                  <a:lnTo>
                    <a:pt x="21364" y="7255"/>
                  </a:lnTo>
                  <a:lnTo>
                    <a:pt x="20891" y="6348"/>
                  </a:lnTo>
                  <a:lnTo>
                    <a:pt x="20418" y="5276"/>
                  </a:lnTo>
                  <a:lnTo>
                    <a:pt x="19472" y="4122"/>
                  </a:lnTo>
                  <a:lnTo>
                    <a:pt x="18447" y="2885"/>
                  </a:lnTo>
                  <a:lnTo>
                    <a:pt x="17028" y="1896"/>
                  </a:lnTo>
                  <a:lnTo>
                    <a:pt x="15136" y="989"/>
                  </a:lnTo>
                  <a:lnTo>
                    <a:pt x="12850" y="330"/>
                  </a:lnTo>
                  <a:lnTo>
                    <a:pt x="10406" y="0"/>
                  </a:lnTo>
                  <a:lnTo>
                    <a:pt x="8041" y="330"/>
                  </a:lnTo>
                  <a:lnTo>
                    <a:pt x="5834" y="742"/>
                  </a:lnTo>
                  <a:lnTo>
                    <a:pt x="3863" y="1566"/>
                  </a:lnTo>
                  <a:lnTo>
                    <a:pt x="2365" y="2638"/>
                  </a:lnTo>
                  <a:lnTo>
                    <a:pt x="1340" y="3710"/>
                  </a:lnTo>
                  <a:lnTo>
                    <a:pt x="552" y="5359"/>
                  </a:lnTo>
                  <a:lnTo>
                    <a:pt x="158" y="7255"/>
                  </a:lnTo>
                  <a:lnTo>
                    <a:pt x="0" y="9316"/>
                  </a:lnTo>
                  <a:lnTo>
                    <a:pt x="158" y="11295"/>
                  </a:lnTo>
                  <a:lnTo>
                    <a:pt x="394" y="13356"/>
                  </a:lnTo>
                  <a:lnTo>
                    <a:pt x="867" y="15169"/>
                  </a:lnTo>
                  <a:lnTo>
                    <a:pt x="1340" y="16901"/>
                  </a:lnTo>
                  <a:lnTo>
                    <a:pt x="1734" y="18220"/>
                  </a:lnTo>
                  <a:lnTo>
                    <a:pt x="2128" y="19292"/>
                  </a:lnTo>
                  <a:lnTo>
                    <a:pt x="2365" y="19951"/>
                  </a:lnTo>
                  <a:lnTo>
                    <a:pt x="2444" y="20116"/>
                  </a:lnTo>
                  <a:lnTo>
                    <a:pt x="2759" y="20446"/>
                  </a:lnTo>
                  <a:lnTo>
                    <a:pt x="3311" y="21600"/>
                  </a:lnTo>
                  <a:lnTo>
                    <a:pt x="3311" y="20116"/>
                  </a:lnTo>
                  <a:lnTo>
                    <a:pt x="3232" y="18962"/>
                  </a:lnTo>
                  <a:lnTo>
                    <a:pt x="3153" y="18385"/>
                  </a:lnTo>
                  <a:lnTo>
                    <a:pt x="3232" y="17313"/>
                  </a:lnTo>
                  <a:lnTo>
                    <a:pt x="3469" y="16241"/>
                  </a:lnTo>
                  <a:lnTo>
                    <a:pt x="3784" y="13603"/>
                  </a:lnTo>
                  <a:lnTo>
                    <a:pt x="3942" y="12449"/>
                  </a:lnTo>
                  <a:lnTo>
                    <a:pt x="4257" y="11377"/>
                  </a:lnTo>
                  <a:lnTo>
                    <a:pt x="4336" y="10800"/>
                  </a:lnTo>
                  <a:lnTo>
                    <a:pt x="4415" y="10388"/>
                  </a:lnTo>
                  <a:lnTo>
                    <a:pt x="4730" y="10305"/>
                  </a:lnTo>
                  <a:lnTo>
                    <a:pt x="5361" y="10305"/>
                  </a:lnTo>
                  <a:lnTo>
                    <a:pt x="6307" y="10388"/>
                  </a:lnTo>
                  <a:lnTo>
                    <a:pt x="7568" y="10553"/>
                  </a:lnTo>
                  <a:lnTo>
                    <a:pt x="8987" y="10800"/>
                  </a:lnTo>
                  <a:lnTo>
                    <a:pt x="10485" y="10882"/>
                  </a:lnTo>
                  <a:lnTo>
                    <a:pt x="12140" y="10965"/>
                  </a:lnTo>
                  <a:lnTo>
                    <a:pt x="13874" y="11047"/>
                  </a:lnTo>
                  <a:lnTo>
                    <a:pt x="15530" y="10965"/>
                  </a:lnTo>
                  <a:lnTo>
                    <a:pt x="17028" y="10800"/>
                  </a:lnTo>
                  <a:lnTo>
                    <a:pt x="18526" y="10388"/>
                  </a:lnTo>
                  <a:lnTo>
                    <a:pt x="19787" y="9811"/>
                  </a:lnTo>
                  <a:lnTo>
                    <a:pt x="20812" y="9069"/>
                  </a:lnTo>
                  <a:lnTo>
                    <a:pt x="21600" y="7997"/>
                  </a:lnTo>
                  <a:close/>
                </a:path>
              </a:pathLst>
            </a:custGeom>
            <a:solidFill>
              <a:srgbClr val="0000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18" name="Freeform 88"/>
            <p:cNvSpPr/>
            <p:nvPr/>
          </p:nvSpPr>
          <p:spPr>
            <a:xfrm>
              <a:off x="3978604" y="2770563"/>
              <a:ext cx="419783" cy="181906"/>
            </a:xfrm>
            <a:custGeom>
              <a:avLst/>
              <a:gdLst/>
              <a:ahLst/>
              <a:cxnLst>
                <a:cxn ang="0">
                  <a:pos x="wd2" y="hd2"/>
                </a:cxn>
                <a:cxn ang="5400000">
                  <a:pos x="wd2" y="hd2"/>
                </a:cxn>
                <a:cxn ang="10800000">
                  <a:pos x="wd2" y="hd2"/>
                </a:cxn>
                <a:cxn ang="16200000">
                  <a:pos x="wd2" y="hd2"/>
                </a:cxn>
              </a:cxnLst>
              <a:rect l="0" t="0" r="r" b="b"/>
              <a:pathLst>
                <a:path w="21600" h="21600" extrusionOk="0">
                  <a:moveTo>
                    <a:pt x="20636" y="1098"/>
                  </a:moveTo>
                  <a:lnTo>
                    <a:pt x="19432" y="183"/>
                  </a:lnTo>
                  <a:lnTo>
                    <a:pt x="18067" y="0"/>
                  </a:lnTo>
                  <a:lnTo>
                    <a:pt x="16541" y="183"/>
                  </a:lnTo>
                  <a:lnTo>
                    <a:pt x="15096" y="366"/>
                  </a:lnTo>
                  <a:lnTo>
                    <a:pt x="13651" y="1098"/>
                  </a:lnTo>
                  <a:lnTo>
                    <a:pt x="12366" y="1464"/>
                  </a:lnTo>
                  <a:lnTo>
                    <a:pt x="11322" y="2014"/>
                  </a:lnTo>
                  <a:lnTo>
                    <a:pt x="10599" y="2380"/>
                  </a:lnTo>
                  <a:lnTo>
                    <a:pt x="10117" y="2563"/>
                  </a:lnTo>
                  <a:lnTo>
                    <a:pt x="9154" y="3112"/>
                  </a:lnTo>
                  <a:lnTo>
                    <a:pt x="7869" y="4027"/>
                  </a:lnTo>
                  <a:lnTo>
                    <a:pt x="6584" y="5492"/>
                  </a:lnTo>
                  <a:lnTo>
                    <a:pt x="5059" y="7139"/>
                  </a:lnTo>
                  <a:lnTo>
                    <a:pt x="3613" y="9153"/>
                  </a:lnTo>
                  <a:lnTo>
                    <a:pt x="2248" y="11166"/>
                  </a:lnTo>
                  <a:lnTo>
                    <a:pt x="964" y="13180"/>
                  </a:lnTo>
                  <a:lnTo>
                    <a:pt x="80" y="15193"/>
                  </a:lnTo>
                  <a:lnTo>
                    <a:pt x="0" y="15925"/>
                  </a:lnTo>
                  <a:lnTo>
                    <a:pt x="80" y="17207"/>
                  </a:lnTo>
                  <a:lnTo>
                    <a:pt x="401" y="18488"/>
                  </a:lnTo>
                  <a:lnTo>
                    <a:pt x="964" y="19769"/>
                  </a:lnTo>
                  <a:lnTo>
                    <a:pt x="1606" y="20685"/>
                  </a:lnTo>
                  <a:lnTo>
                    <a:pt x="2248" y="21417"/>
                  </a:lnTo>
                  <a:lnTo>
                    <a:pt x="3854" y="21600"/>
                  </a:lnTo>
                  <a:lnTo>
                    <a:pt x="5621" y="21417"/>
                  </a:lnTo>
                  <a:lnTo>
                    <a:pt x="7709" y="20685"/>
                  </a:lnTo>
                  <a:lnTo>
                    <a:pt x="9877" y="19953"/>
                  </a:lnTo>
                  <a:lnTo>
                    <a:pt x="14213" y="17390"/>
                  </a:lnTo>
                  <a:lnTo>
                    <a:pt x="16140" y="16292"/>
                  </a:lnTo>
                  <a:lnTo>
                    <a:pt x="16461" y="15742"/>
                  </a:lnTo>
                  <a:lnTo>
                    <a:pt x="16862" y="15010"/>
                  </a:lnTo>
                  <a:lnTo>
                    <a:pt x="17425" y="13912"/>
                  </a:lnTo>
                  <a:lnTo>
                    <a:pt x="17987" y="13546"/>
                  </a:lnTo>
                  <a:lnTo>
                    <a:pt x="18228" y="13546"/>
                  </a:lnTo>
                  <a:lnTo>
                    <a:pt x="18629" y="13729"/>
                  </a:lnTo>
                  <a:lnTo>
                    <a:pt x="19111" y="14095"/>
                  </a:lnTo>
                  <a:lnTo>
                    <a:pt x="19352" y="14095"/>
                  </a:lnTo>
                  <a:lnTo>
                    <a:pt x="20315" y="13363"/>
                  </a:lnTo>
                  <a:lnTo>
                    <a:pt x="20958" y="12997"/>
                  </a:lnTo>
                  <a:lnTo>
                    <a:pt x="21359" y="12447"/>
                  </a:lnTo>
                  <a:lnTo>
                    <a:pt x="21600" y="12447"/>
                  </a:lnTo>
                  <a:lnTo>
                    <a:pt x="21600" y="8054"/>
                  </a:lnTo>
                  <a:lnTo>
                    <a:pt x="21439" y="5675"/>
                  </a:lnTo>
                  <a:lnTo>
                    <a:pt x="21279" y="3661"/>
                  </a:lnTo>
                  <a:lnTo>
                    <a:pt x="21038" y="1831"/>
                  </a:lnTo>
                  <a:lnTo>
                    <a:pt x="20636" y="1098"/>
                  </a:lnTo>
                  <a:close/>
                </a:path>
              </a:pathLst>
            </a:custGeom>
            <a:solidFill>
              <a:srgbClr val="0000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19" name="Freeform 89"/>
            <p:cNvSpPr/>
            <p:nvPr/>
          </p:nvSpPr>
          <p:spPr>
            <a:xfrm>
              <a:off x="4160510" y="1683793"/>
              <a:ext cx="1301326" cy="1110092"/>
            </a:xfrm>
            <a:custGeom>
              <a:avLst/>
              <a:gdLst/>
              <a:ahLst/>
              <a:cxnLst>
                <a:cxn ang="0">
                  <a:pos x="wd2" y="hd2"/>
                </a:cxn>
                <a:cxn ang="5400000">
                  <a:pos x="wd2" y="hd2"/>
                </a:cxn>
                <a:cxn ang="10800000">
                  <a:pos x="wd2" y="hd2"/>
                </a:cxn>
                <a:cxn ang="16200000">
                  <a:pos x="wd2" y="hd2"/>
                </a:cxn>
              </a:cxnLst>
              <a:rect l="0" t="0" r="r" b="b"/>
              <a:pathLst>
                <a:path w="21600" h="21600" extrusionOk="0">
                  <a:moveTo>
                    <a:pt x="20853" y="0"/>
                  </a:moveTo>
                  <a:lnTo>
                    <a:pt x="20878" y="91"/>
                  </a:lnTo>
                  <a:lnTo>
                    <a:pt x="20930" y="363"/>
                  </a:lnTo>
                  <a:lnTo>
                    <a:pt x="21033" y="755"/>
                  </a:lnTo>
                  <a:lnTo>
                    <a:pt x="21110" y="1299"/>
                  </a:lnTo>
                  <a:lnTo>
                    <a:pt x="21213" y="1933"/>
                  </a:lnTo>
                  <a:lnTo>
                    <a:pt x="21316" y="2598"/>
                  </a:lnTo>
                  <a:lnTo>
                    <a:pt x="21523" y="4048"/>
                  </a:lnTo>
                  <a:lnTo>
                    <a:pt x="21574" y="4773"/>
                  </a:lnTo>
                  <a:lnTo>
                    <a:pt x="21600" y="5408"/>
                  </a:lnTo>
                  <a:lnTo>
                    <a:pt x="21600" y="6012"/>
                  </a:lnTo>
                  <a:lnTo>
                    <a:pt x="21548" y="6495"/>
                  </a:lnTo>
                  <a:lnTo>
                    <a:pt x="21420" y="6858"/>
                  </a:lnTo>
                  <a:lnTo>
                    <a:pt x="21265" y="7039"/>
                  </a:lnTo>
                  <a:lnTo>
                    <a:pt x="20878" y="7220"/>
                  </a:lnTo>
                  <a:lnTo>
                    <a:pt x="20363" y="7371"/>
                  </a:lnTo>
                  <a:lnTo>
                    <a:pt x="19718" y="7522"/>
                  </a:lnTo>
                  <a:lnTo>
                    <a:pt x="18971" y="7613"/>
                  </a:lnTo>
                  <a:lnTo>
                    <a:pt x="18146" y="7734"/>
                  </a:lnTo>
                  <a:lnTo>
                    <a:pt x="17244" y="7794"/>
                  </a:lnTo>
                  <a:lnTo>
                    <a:pt x="15337" y="7915"/>
                  </a:lnTo>
                  <a:lnTo>
                    <a:pt x="14383" y="7945"/>
                  </a:lnTo>
                  <a:lnTo>
                    <a:pt x="13481" y="7975"/>
                  </a:lnTo>
                  <a:lnTo>
                    <a:pt x="12604" y="8036"/>
                  </a:lnTo>
                  <a:lnTo>
                    <a:pt x="9717" y="8036"/>
                  </a:lnTo>
                  <a:lnTo>
                    <a:pt x="3815" y="21600"/>
                  </a:lnTo>
                  <a:lnTo>
                    <a:pt x="0" y="21509"/>
                  </a:lnTo>
                  <a:lnTo>
                    <a:pt x="4794" y="5136"/>
                  </a:lnTo>
                  <a:lnTo>
                    <a:pt x="13790" y="967"/>
                  </a:lnTo>
                  <a:lnTo>
                    <a:pt x="20853" y="0"/>
                  </a:lnTo>
                  <a:close/>
                </a:path>
              </a:pathLst>
            </a:custGeom>
            <a:solidFill>
              <a:schemeClr val="accent5"/>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20" name="Freeform 90"/>
            <p:cNvSpPr/>
            <p:nvPr/>
          </p:nvSpPr>
          <p:spPr>
            <a:xfrm>
              <a:off x="3792034" y="1641815"/>
              <a:ext cx="1324648" cy="1133413"/>
            </a:xfrm>
            <a:custGeom>
              <a:avLst/>
              <a:gdLst/>
              <a:ahLst/>
              <a:cxnLst>
                <a:cxn ang="0">
                  <a:pos x="wd2" y="hd2"/>
                </a:cxn>
                <a:cxn ang="5400000">
                  <a:pos x="wd2" y="hd2"/>
                </a:cxn>
                <a:cxn ang="10800000">
                  <a:pos x="wd2" y="hd2"/>
                </a:cxn>
                <a:cxn ang="16200000">
                  <a:pos x="wd2" y="hd2"/>
                </a:cxn>
              </a:cxnLst>
              <a:rect l="0" t="0" r="r" b="b"/>
              <a:pathLst>
                <a:path w="21600" h="21600" extrusionOk="0">
                  <a:moveTo>
                    <a:pt x="20892" y="0"/>
                  </a:moveTo>
                  <a:lnTo>
                    <a:pt x="20892" y="89"/>
                  </a:lnTo>
                  <a:lnTo>
                    <a:pt x="20968" y="357"/>
                  </a:lnTo>
                  <a:lnTo>
                    <a:pt x="21044" y="772"/>
                  </a:lnTo>
                  <a:lnTo>
                    <a:pt x="21119" y="1248"/>
                  </a:lnTo>
                  <a:lnTo>
                    <a:pt x="21246" y="1902"/>
                  </a:lnTo>
                  <a:lnTo>
                    <a:pt x="21347" y="2555"/>
                  </a:lnTo>
                  <a:lnTo>
                    <a:pt x="21448" y="3268"/>
                  </a:lnTo>
                  <a:lnTo>
                    <a:pt x="21524" y="3981"/>
                  </a:lnTo>
                  <a:lnTo>
                    <a:pt x="21575" y="4665"/>
                  </a:lnTo>
                  <a:lnTo>
                    <a:pt x="21600" y="5318"/>
                  </a:lnTo>
                  <a:lnTo>
                    <a:pt x="21600" y="5883"/>
                  </a:lnTo>
                  <a:lnTo>
                    <a:pt x="21549" y="6388"/>
                  </a:lnTo>
                  <a:lnTo>
                    <a:pt x="21474" y="6715"/>
                  </a:lnTo>
                  <a:lnTo>
                    <a:pt x="21271" y="6923"/>
                  </a:lnTo>
                  <a:lnTo>
                    <a:pt x="20892" y="7101"/>
                  </a:lnTo>
                  <a:lnTo>
                    <a:pt x="20386" y="7250"/>
                  </a:lnTo>
                  <a:lnTo>
                    <a:pt x="19779" y="7398"/>
                  </a:lnTo>
                  <a:lnTo>
                    <a:pt x="19020" y="7487"/>
                  </a:lnTo>
                  <a:lnTo>
                    <a:pt x="18211" y="7606"/>
                  </a:lnTo>
                  <a:lnTo>
                    <a:pt x="17326" y="7665"/>
                  </a:lnTo>
                  <a:lnTo>
                    <a:pt x="15454" y="7784"/>
                  </a:lnTo>
                  <a:lnTo>
                    <a:pt x="14569" y="7844"/>
                  </a:lnTo>
                  <a:lnTo>
                    <a:pt x="13658" y="7873"/>
                  </a:lnTo>
                  <a:lnTo>
                    <a:pt x="12798" y="7873"/>
                  </a:lnTo>
                  <a:lnTo>
                    <a:pt x="12014" y="7903"/>
                  </a:lnTo>
                  <a:lnTo>
                    <a:pt x="9940" y="7903"/>
                  </a:lnTo>
                  <a:lnTo>
                    <a:pt x="3667" y="21600"/>
                  </a:lnTo>
                  <a:lnTo>
                    <a:pt x="0" y="21600"/>
                  </a:lnTo>
                  <a:lnTo>
                    <a:pt x="5134" y="5021"/>
                  </a:lnTo>
                  <a:lnTo>
                    <a:pt x="13936" y="951"/>
                  </a:lnTo>
                  <a:lnTo>
                    <a:pt x="20892" y="0"/>
                  </a:lnTo>
                  <a:close/>
                </a:path>
              </a:pathLst>
            </a:custGeom>
            <a:solidFill>
              <a:schemeClr val="accent5"/>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21" name="Freeform 91"/>
            <p:cNvSpPr/>
            <p:nvPr/>
          </p:nvSpPr>
          <p:spPr>
            <a:xfrm>
              <a:off x="5074703" y="732286"/>
              <a:ext cx="93286" cy="373141"/>
            </a:xfrm>
            <a:custGeom>
              <a:avLst/>
              <a:gdLst/>
              <a:ahLst/>
              <a:cxnLst>
                <a:cxn ang="0">
                  <a:pos x="wd2" y="hd2"/>
                </a:cxn>
                <a:cxn ang="5400000">
                  <a:pos x="wd2" y="hd2"/>
                </a:cxn>
                <a:cxn ang="10800000">
                  <a:pos x="wd2" y="hd2"/>
                </a:cxn>
                <a:cxn ang="16200000">
                  <a:pos x="wd2" y="hd2"/>
                </a:cxn>
              </a:cxnLst>
              <a:rect l="0" t="0" r="r" b="b"/>
              <a:pathLst>
                <a:path w="21600" h="21600" extrusionOk="0">
                  <a:moveTo>
                    <a:pt x="21600" y="723"/>
                  </a:moveTo>
                  <a:lnTo>
                    <a:pt x="21240" y="813"/>
                  </a:lnTo>
                  <a:lnTo>
                    <a:pt x="20520" y="5603"/>
                  </a:lnTo>
                  <a:lnTo>
                    <a:pt x="20160" y="5874"/>
                  </a:lnTo>
                  <a:lnTo>
                    <a:pt x="19440" y="6597"/>
                  </a:lnTo>
                  <a:lnTo>
                    <a:pt x="17280" y="7772"/>
                  </a:lnTo>
                  <a:lnTo>
                    <a:pt x="15480" y="9399"/>
                  </a:lnTo>
                  <a:lnTo>
                    <a:pt x="12960" y="11297"/>
                  </a:lnTo>
                  <a:lnTo>
                    <a:pt x="10440" y="13285"/>
                  </a:lnTo>
                  <a:lnTo>
                    <a:pt x="7920" y="15454"/>
                  </a:lnTo>
                  <a:lnTo>
                    <a:pt x="5040" y="17533"/>
                  </a:lnTo>
                  <a:lnTo>
                    <a:pt x="2160" y="19702"/>
                  </a:lnTo>
                  <a:lnTo>
                    <a:pt x="0" y="21600"/>
                  </a:lnTo>
                  <a:lnTo>
                    <a:pt x="16920" y="0"/>
                  </a:lnTo>
                  <a:lnTo>
                    <a:pt x="18720" y="271"/>
                  </a:lnTo>
                  <a:lnTo>
                    <a:pt x="21240" y="633"/>
                  </a:lnTo>
                  <a:lnTo>
                    <a:pt x="21600" y="723"/>
                  </a:lnTo>
                  <a:close/>
                </a:path>
              </a:pathLst>
            </a:custGeom>
            <a:solidFill>
              <a:srgbClr val="D8E1E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22" name="Freeform 92"/>
            <p:cNvSpPr/>
            <p:nvPr/>
          </p:nvSpPr>
          <p:spPr>
            <a:xfrm>
              <a:off x="4431036" y="722958"/>
              <a:ext cx="750945" cy="746281"/>
            </a:xfrm>
            <a:custGeom>
              <a:avLst/>
              <a:gdLst/>
              <a:ahLst/>
              <a:cxnLst>
                <a:cxn ang="0">
                  <a:pos x="wd2" y="hd2"/>
                </a:cxn>
                <a:cxn ang="5400000">
                  <a:pos x="wd2" y="hd2"/>
                </a:cxn>
                <a:cxn ang="10800000">
                  <a:pos x="wd2" y="hd2"/>
                </a:cxn>
                <a:cxn ang="16200000">
                  <a:pos x="wd2" y="hd2"/>
                </a:cxn>
              </a:cxnLst>
              <a:rect l="0" t="0" r="r" b="b"/>
              <a:pathLst>
                <a:path w="21600" h="21600" extrusionOk="0">
                  <a:moveTo>
                    <a:pt x="21600" y="5265"/>
                  </a:moveTo>
                  <a:lnTo>
                    <a:pt x="21555" y="6345"/>
                  </a:lnTo>
                  <a:lnTo>
                    <a:pt x="21421" y="7290"/>
                  </a:lnTo>
                  <a:lnTo>
                    <a:pt x="21332" y="8145"/>
                  </a:lnTo>
                  <a:lnTo>
                    <a:pt x="21198" y="8955"/>
                  </a:lnTo>
                  <a:lnTo>
                    <a:pt x="21020" y="9495"/>
                  </a:lnTo>
                  <a:lnTo>
                    <a:pt x="20797" y="9900"/>
                  </a:lnTo>
                  <a:lnTo>
                    <a:pt x="19860" y="10890"/>
                  </a:lnTo>
                  <a:lnTo>
                    <a:pt x="18788" y="11790"/>
                  </a:lnTo>
                  <a:lnTo>
                    <a:pt x="17807" y="12690"/>
                  </a:lnTo>
                  <a:lnTo>
                    <a:pt x="16691" y="13590"/>
                  </a:lnTo>
                  <a:lnTo>
                    <a:pt x="15709" y="14445"/>
                  </a:lnTo>
                  <a:lnTo>
                    <a:pt x="14638" y="15210"/>
                  </a:lnTo>
                  <a:lnTo>
                    <a:pt x="13745" y="15975"/>
                  </a:lnTo>
                  <a:lnTo>
                    <a:pt x="12853" y="16560"/>
                  </a:lnTo>
                  <a:lnTo>
                    <a:pt x="12094" y="17145"/>
                  </a:lnTo>
                  <a:lnTo>
                    <a:pt x="11425" y="17595"/>
                  </a:lnTo>
                  <a:lnTo>
                    <a:pt x="10979" y="17955"/>
                  </a:lnTo>
                  <a:lnTo>
                    <a:pt x="10577" y="18225"/>
                  </a:lnTo>
                  <a:lnTo>
                    <a:pt x="0" y="21600"/>
                  </a:lnTo>
                  <a:lnTo>
                    <a:pt x="893" y="17505"/>
                  </a:lnTo>
                  <a:lnTo>
                    <a:pt x="9997" y="11610"/>
                  </a:lnTo>
                  <a:lnTo>
                    <a:pt x="10041" y="11475"/>
                  </a:lnTo>
                  <a:lnTo>
                    <a:pt x="10175" y="11115"/>
                  </a:lnTo>
                  <a:lnTo>
                    <a:pt x="10488" y="10575"/>
                  </a:lnTo>
                  <a:lnTo>
                    <a:pt x="10845" y="9855"/>
                  </a:lnTo>
                  <a:lnTo>
                    <a:pt x="11291" y="9000"/>
                  </a:lnTo>
                  <a:lnTo>
                    <a:pt x="11782" y="8055"/>
                  </a:lnTo>
                  <a:lnTo>
                    <a:pt x="12407" y="7020"/>
                  </a:lnTo>
                  <a:lnTo>
                    <a:pt x="12987" y="5985"/>
                  </a:lnTo>
                  <a:lnTo>
                    <a:pt x="13656" y="4905"/>
                  </a:lnTo>
                  <a:lnTo>
                    <a:pt x="14281" y="3915"/>
                  </a:lnTo>
                  <a:lnTo>
                    <a:pt x="14950" y="2970"/>
                  </a:lnTo>
                  <a:lnTo>
                    <a:pt x="15575" y="2115"/>
                  </a:lnTo>
                  <a:lnTo>
                    <a:pt x="16245" y="1485"/>
                  </a:lnTo>
                  <a:lnTo>
                    <a:pt x="16780" y="900"/>
                  </a:lnTo>
                  <a:lnTo>
                    <a:pt x="17405" y="630"/>
                  </a:lnTo>
                  <a:lnTo>
                    <a:pt x="18074" y="360"/>
                  </a:lnTo>
                  <a:lnTo>
                    <a:pt x="19235" y="0"/>
                  </a:lnTo>
                  <a:lnTo>
                    <a:pt x="19726" y="0"/>
                  </a:lnTo>
                  <a:lnTo>
                    <a:pt x="20127" y="90"/>
                  </a:lnTo>
                  <a:lnTo>
                    <a:pt x="20574" y="315"/>
                  </a:lnTo>
                  <a:lnTo>
                    <a:pt x="18476" y="11070"/>
                  </a:lnTo>
                  <a:lnTo>
                    <a:pt x="18744" y="10125"/>
                  </a:lnTo>
                  <a:lnTo>
                    <a:pt x="19101" y="9045"/>
                  </a:lnTo>
                  <a:lnTo>
                    <a:pt x="19458" y="8010"/>
                  </a:lnTo>
                  <a:lnTo>
                    <a:pt x="19770" y="6930"/>
                  </a:lnTo>
                  <a:lnTo>
                    <a:pt x="20083" y="5940"/>
                  </a:lnTo>
                  <a:lnTo>
                    <a:pt x="20395" y="4995"/>
                  </a:lnTo>
                  <a:lnTo>
                    <a:pt x="20618" y="4185"/>
                  </a:lnTo>
                  <a:lnTo>
                    <a:pt x="20886" y="3600"/>
                  </a:lnTo>
                  <a:lnTo>
                    <a:pt x="20975" y="3240"/>
                  </a:lnTo>
                  <a:lnTo>
                    <a:pt x="21020" y="3105"/>
                  </a:lnTo>
                  <a:lnTo>
                    <a:pt x="21109" y="720"/>
                  </a:lnTo>
                  <a:lnTo>
                    <a:pt x="21154" y="675"/>
                  </a:lnTo>
                  <a:lnTo>
                    <a:pt x="21288" y="1035"/>
                  </a:lnTo>
                  <a:lnTo>
                    <a:pt x="21377" y="1575"/>
                  </a:lnTo>
                  <a:lnTo>
                    <a:pt x="21466" y="2340"/>
                  </a:lnTo>
                  <a:lnTo>
                    <a:pt x="21555" y="3240"/>
                  </a:lnTo>
                  <a:lnTo>
                    <a:pt x="21600" y="4230"/>
                  </a:lnTo>
                  <a:lnTo>
                    <a:pt x="21600" y="5265"/>
                  </a:ln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23" name="Freeform 93"/>
            <p:cNvSpPr/>
            <p:nvPr/>
          </p:nvSpPr>
          <p:spPr>
            <a:xfrm>
              <a:off x="5042053" y="102613"/>
              <a:ext cx="410455" cy="527061"/>
            </a:xfrm>
            <a:custGeom>
              <a:avLst/>
              <a:gdLst/>
              <a:ahLst/>
              <a:cxnLst>
                <a:cxn ang="0">
                  <a:pos x="wd2" y="hd2"/>
                </a:cxn>
                <a:cxn ang="5400000">
                  <a:pos x="wd2" y="hd2"/>
                </a:cxn>
                <a:cxn ang="10800000">
                  <a:pos x="wd2" y="hd2"/>
                </a:cxn>
                <a:cxn ang="16200000">
                  <a:pos x="wd2" y="hd2"/>
                </a:cxn>
              </a:cxnLst>
              <a:rect l="0" t="0" r="r" b="b"/>
              <a:pathLst>
                <a:path w="21600" h="21600" extrusionOk="0">
                  <a:moveTo>
                    <a:pt x="20700" y="13612"/>
                  </a:moveTo>
                  <a:lnTo>
                    <a:pt x="19800" y="15401"/>
                  </a:lnTo>
                  <a:lnTo>
                    <a:pt x="18409" y="17063"/>
                  </a:lnTo>
                  <a:lnTo>
                    <a:pt x="16773" y="18405"/>
                  </a:lnTo>
                  <a:lnTo>
                    <a:pt x="14973" y="19555"/>
                  </a:lnTo>
                  <a:lnTo>
                    <a:pt x="13009" y="20514"/>
                  </a:lnTo>
                  <a:lnTo>
                    <a:pt x="10882" y="21153"/>
                  </a:lnTo>
                  <a:lnTo>
                    <a:pt x="8836" y="21472"/>
                  </a:lnTo>
                  <a:lnTo>
                    <a:pt x="6709" y="21600"/>
                  </a:lnTo>
                  <a:lnTo>
                    <a:pt x="4664" y="21344"/>
                  </a:lnTo>
                  <a:lnTo>
                    <a:pt x="3518" y="20897"/>
                  </a:lnTo>
                  <a:lnTo>
                    <a:pt x="2455" y="20194"/>
                  </a:lnTo>
                  <a:lnTo>
                    <a:pt x="1636" y="19236"/>
                  </a:lnTo>
                  <a:lnTo>
                    <a:pt x="982" y="17893"/>
                  </a:lnTo>
                  <a:lnTo>
                    <a:pt x="491" y="16488"/>
                  </a:lnTo>
                  <a:lnTo>
                    <a:pt x="82" y="14826"/>
                  </a:lnTo>
                  <a:lnTo>
                    <a:pt x="0" y="13101"/>
                  </a:lnTo>
                  <a:lnTo>
                    <a:pt x="0" y="11375"/>
                  </a:lnTo>
                  <a:lnTo>
                    <a:pt x="164" y="9586"/>
                  </a:lnTo>
                  <a:lnTo>
                    <a:pt x="573" y="7860"/>
                  </a:lnTo>
                  <a:lnTo>
                    <a:pt x="1064" y="6199"/>
                  </a:lnTo>
                  <a:lnTo>
                    <a:pt x="2045" y="4473"/>
                  </a:lnTo>
                  <a:lnTo>
                    <a:pt x="3191" y="3067"/>
                  </a:lnTo>
                  <a:lnTo>
                    <a:pt x="4500" y="1853"/>
                  </a:lnTo>
                  <a:lnTo>
                    <a:pt x="5973" y="959"/>
                  </a:lnTo>
                  <a:lnTo>
                    <a:pt x="7609" y="383"/>
                  </a:lnTo>
                  <a:lnTo>
                    <a:pt x="9245" y="64"/>
                  </a:lnTo>
                  <a:lnTo>
                    <a:pt x="11127" y="0"/>
                  </a:lnTo>
                  <a:lnTo>
                    <a:pt x="12927" y="128"/>
                  </a:lnTo>
                  <a:lnTo>
                    <a:pt x="14809" y="511"/>
                  </a:lnTo>
                  <a:lnTo>
                    <a:pt x="16609" y="1150"/>
                  </a:lnTo>
                  <a:lnTo>
                    <a:pt x="18164" y="2045"/>
                  </a:lnTo>
                  <a:lnTo>
                    <a:pt x="19391" y="3259"/>
                  </a:lnTo>
                  <a:lnTo>
                    <a:pt x="20455" y="4665"/>
                  </a:lnTo>
                  <a:lnTo>
                    <a:pt x="21191" y="6199"/>
                  </a:lnTo>
                  <a:lnTo>
                    <a:pt x="21518" y="7924"/>
                  </a:lnTo>
                  <a:lnTo>
                    <a:pt x="21600" y="9778"/>
                  </a:lnTo>
                  <a:lnTo>
                    <a:pt x="21355" y="11695"/>
                  </a:lnTo>
                  <a:lnTo>
                    <a:pt x="20700" y="13612"/>
                  </a:lnTo>
                  <a:close/>
                </a:path>
              </a:pathLst>
            </a:custGeom>
            <a:solidFill>
              <a:srgbClr val="F8CBAD"/>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24" name="Rectangle 94"/>
            <p:cNvSpPr/>
            <p:nvPr/>
          </p:nvSpPr>
          <p:spPr>
            <a:xfrm>
              <a:off x="5163323" y="541052"/>
              <a:ext cx="172578" cy="279855"/>
            </a:xfrm>
            <a:prstGeom prst="rect">
              <a:avLst/>
            </a:prstGeom>
            <a:solidFill>
              <a:srgbClr val="F8CBAD"/>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25" name="Freeform 95"/>
            <p:cNvSpPr/>
            <p:nvPr/>
          </p:nvSpPr>
          <p:spPr>
            <a:xfrm>
              <a:off x="5046717" y="88620"/>
              <a:ext cx="424448" cy="503740"/>
            </a:xfrm>
            <a:custGeom>
              <a:avLst/>
              <a:gdLst/>
              <a:ahLst/>
              <a:cxnLst>
                <a:cxn ang="0">
                  <a:pos x="wd2" y="hd2"/>
                </a:cxn>
                <a:cxn ang="5400000">
                  <a:pos x="wd2" y="hd2"/>
                </a:cxn>
                <a:cxn ang="10800000">
                  <a:pos x="wd2" y="hd2"/>
                </a:cxn>
                <a:cxn ang="16200000">
                  <a:pos x="wd2" y="hd2"/>
                </a:cxn>
              </a:cxnLst>
              <a:rect l="0" t="0" r="r" b="b"/>
              <a:pathLst>
                <a:path w="21600" h="21600" extrusionOk="0">
                  <a:moveTo>
                    <a:pt x="476" y="8067"/>
                  </a:moveTo>
                  <a:lnTo>
                    <a:pt x="397" y="8000"/>
                  </a:lnTo>
                  <a:lnTo>
                    <a:pt x="238" y="7667"/>
                  </a:lnTo>
                  <a:lnTo>
                    <a:pt x="159" y="7200"/>
                  </a:lnTo>
                  <a:lnTo>
                    <a:pt x="0" y="6533"/>
                  </a:lnTo>
                  <a:lnTo>
                    <a:pt x="238" y="5667"/>
                  </a:lnTo>
                  <a:lnTo>
                    <a:pt x="476" y="4867"/>
                  </a:lnTo>
                  <a:lnTo>
                    <a:pt x="953" y="3933"/>
                  </a:lnTo>
                  <a:lnTo>
                    <a:pt x="1588" y="3133"/>
                  </a:lnTo>
                  <a:lnTo>
                    <a:pt x="2462" y="2267"/>
                  </a:lnTo>
                  <a:lnTo>
                    <a:pt x="3494" y="1533"/>
                  </a:lnTo>
                  <a:lnTo>
                    <a:pt x="4765" y="867"/>
                  </a:lnTo>
                  <a:lnTo>
                    <a:pt x="6274" y="333"/>
                  </a:lnTo>
                  <a:lnTo>
                    <a:pt x="8021" y="67"/>
                  </a:lnTo>
                  <a:lnTo>
                    <a:pt x="10165" y="0"/>
                  </a:lnTo>
                  <a:lnTo>
                    <a:pt x="12706" y="200"/>
                  </a:lnTo>
                  <a:lnTo>
                    <a:pt x="14771" y="667"/>
                  </a:lnTo>
                  <a:lnTo>
                    <a:pt x="16676" y="1267"/>
                  </a:lnTo>
                  <a:lnTo>
                    <a:pt x="18185" y="2133"/>
                  </a:lnTo>
                  <a:lnTo>
                    <a:pt x="19456" y="3133"/>
                  </a:lnTo>
                  <a:lnTo>
                    <a:pt x="20329" y="4333"/>
                  </a:lnTo>
                  <a:lnTo>
                    <a:pt x="21044" y="5600"/>
                  </a:lnTo>
                  <a:lnTo>
                    <a:pt x="21362" y="7000"/>
                  </a:lnTo>
                  <a:lnTo>
                    <a:pt x="21600" y="8533"/>
                  </a:lnTo>
                  <a:lnTo>
                    <a:pt x="21441" y="10067"/>
                  </a:lnTo>
                  <a:lnTo>
                    <a:pt x="21203" y="11667"/>
                  </a:lnTo>
                  <a:lnTo>
                    <a:pt x="20647" y="13267"/>
                  </a:lnTo>
                  <a:lnTo>
                    <a:pt x="19932" y="14933"/>
                  </a:lnTo>
                  <a:lnTo>
                    <a:pt x="19059" y="16600"/>
                  </a:lnTo>
                  <a:lnTo>
                    <a:pt x="18344" y="17733"/>
                  </a:lnTo>
                  <a:lnTo>
                    <a:pt x="17391" y="18933"/>
                  </a:lnTo>
                  <a:lnTo>
                    <a:pt x="16041" y="20267"/>
                  </a:lnTo>
                  <a:lnTo>
                    <a:pt x="16041" y="20333"/>
                  </a:lnTo>
                  <a:lnTo>
                    <a:pt x="15803" y="20933"/>
                  </a:lnTo>
                  <a:lnTo>
                    <a:pt x="15247" y="21333"/>
                  </a:lnTo>
                  <a:lnTo>
                    <a:pt x="14612" y="21600"/>
                  </a:lnTo>
                  <a:lnTo>
                    <a:pt x="14532" y="21467"/>
                  </a:lnTo>
                  <a:lnTo>
                    <a:pt x="14374" y="21067"/>
                  </a:lnTo>
                  <a:lnTo>
                    <a:pt x="14056" y="20533"/>
                  </a:lnTo>
                  <a:lnTo>
                    <a:pt x="13976" y="19867"/>
                  </a:lnTo>
                  <a:lnTo>
                    <a:pt x="14056" y="19133"/>
                  </a:lnTo>
                  <a:lnTo>
                    <a:pt x="14374" y="18333"/>
                  </a:lnTo>
                  <a:lnTo>
                    <a:pt x="14771" y="17800"/>
                  </a:lnTo>
                  <a:lnTo>
                    <a:pt x="15326" y="17067"/>
                  </a:lnTo>
                  <a:lnTo>
                    <a:pt x="15962" y="16000"/>
                  </a:lnTo>
                  <a:lnTo>
                    <a:pt x="16597" y="14867"/>
                  </a:lnTo>
                  <a:lnTo>
                    <a:pt x="16994" y="13600"/>
                  </a:lnTo>
                  <a:lnTo>
                    <a:pt x="17312" y="12267"/>
                  </a:lnTo>
                  <a:lnTo>
                    <a:pt x="17153" y="11000"/>
                  </a:lnTo>
                  <a:lnTo>
                    <a:pt x="16756" y="10533"/>
                  </a:lnTo>
                  <a:lnTo>
                    <a:pt x="16121" y="10200"/>
                  </a:lnTo>
                  <a:lnTo>
                    <a:pt x="15326" y="9933"/>
                  </a:lnTo>
                  <a:lnTo>
                    <a:pt x="14453" y="9600"/>
                  </a:lnTo>
                  <a:lnTo>
                    <a:pt x="13659" y="9467"/>
                  </a:lnTo>
                  <a:lnTo>
                    <a:pt x="13024" y="9333"/>
                  </a:lnTo>
                  <a:lnTo>
                    <a:pt x="12309" y="8933"/>
                  </a:lnTo>
                  <a:lnTo>
                    <a:pt x="11674" y="8667"/>
                  </a:lnTo>
                  <a:lnTo>
                    <a:pt x="11118" y="8267"/>
                  </a:lnTo>
                  <a:lnTo>
                    <a:pt x="10879" y="8067"/>
                  </a:lnTo>
                  <a:lnTo>
                    <a:pt x="9450" y="6800"/>
                  </a:lnTo>
                  <a:lnTo>
                    <a:pt x="8259" y="5867"/>
                  </a:lnTo>
                  <a:lnTo>
                    <a:pt x="7068" y="5200"/>
                  </a:lnTo>
                  <a:lnTo>
                    <a:pt x="6194" y="4733"/>
                  </a:lnTo>
                  <a:lnTo>
                    <a:pt x="5479" y="4467"/>
                  </a:lnTo>
                  <a:lnTo>
                    <a:pt x="4844" y="4400"/>
                  </a:lnTo>
                  <a:lnTo>
                    <a:pt x="4288" y="4400"/>
                  </a:lnTo>
                  <a:lnTo>
                    <a:pt x="3494" y="4667"/>
                  </a:lnTo>
                  <a:lnTo>
                    <a:pt x="3176" y="4867"/>
                  </a:lnTo>
                  <a:lnTo>
                    <a:pt x="2144" y="5600"/>
                  </a:lnTo>
                  <a:lnTo>
                    <a:pt x="1429" y="6333"/>
                  </a:lnTo>
                  <a:lnTo>
                    <a:pt x="1032" y="7067"/>
                  </a:lnTo>
                  <a:lnTo>
                    <a:pt x="715" y="7667"/>
                  </a:lnTo>
                  <a:lnTo>
                    <a:pt x="556" y="8000"/>
                  </a:lnTo>
                  <a:lnTo>
                    <a:pt x="476" y="8067"/>
                  </a:lnTo>
                  <a:close/>
                </a:path>
              </a:pathLst>
            </a:custGeom>
            <a:solidFill>
              <a:schemeClr val="accent5"/>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26" name="Freeform 96"/>
            <p:cNvSpPr/>
            <p:nvPr/>
          </p:nvSpPr>
          <p:spPr>
            <a:xfrm>
              <a:off x="5345229" y="340490"/>
              <a:ext cx="69964" cy="107278"/>
            </a:xfrm>
            <a:custGeom>
              <a:avLst/>
              <a:gdLst/>
              <a:ahLst/>
              <a:cxnLst>
                <a:cxn ang="0">
                  <a:pos x="wd2" y="hd2"/>
                </a:cxn>
                <a:cxn ang="5400000">
                  <a:pos x="wd2" y="hd2"/>
                </a:cxn>
                <a:cxn ang="10800000">
                  <a:pos x="wd2" y="hd2"/>
                </a:cxn>
                <a:cxn ang="16200000">
                  <a:pos x="wd2" y="hd2"/>
                </a:cxn>
              </a:cxnLst>
              <a:rect l="0" t="0" r="r" b="b"/>
              <a:pathLst>
                <a:path w="21600" h="21600" extrusionOk="0">
                  <a:moveTo>
                    <a:pt x="21130" y="10800"/>
                  </a:moveTo>
                  <a:lnTo>
                    <a:pt x="21600" y="7406"/>
                  </a:lnTo>
                  <a:lnTo>
                    <a:pt x="21130" y="4320"/>
                  </a:lnTo>
                  <a:lnTo>
                    <a:pt x="18313" y="1543"/>
                  </a:lnTo>
                  <a:lnTo>
                    <a:pt x="14557" y="0"/>
                  </a:lnTo>
                  <a:lnTo>
                    <a:pt x="10330" y="0"/>
                  </a:lnTo>
                  <a:lnTo>
                    <a:pt x="7043" y="1543"/>
                  </a:lnTo>
                  <a:lnTo>
                    <a:pt x="3287" y="4011"/>
                  </a:lnTo>
                  <a:lnTo>
                    <a:pt x="939" y="7097"/>
                  </a:lnTo>
                  <a:lnTo>
                    <a:pt x="470" y="9874"/>
                  </a:lnTo>
                  <a:lnTo>
                    <a:pt x="0" y="12960"/>
                  </a:lnTo>
                  <a:lnTo>
                    <a:pt x="470" y="16046"/>
                  </a:lnTo>
                  <a:lnTo>
                    <a:pt x="1878" y="18823"/>
                  </a:lnTo>
                  <a:lnTo>
                    <a:pt x="3757" y="20983"/>
                  </a:lnTo>
                  <a:lnTo>
                    <a:pt x="6104" y="21600"/>
                  </a:lnTo>
                  <a:lnTo>
                    <a:pt x="9391" y="20983"/>
                  </a:lnTo>
                  <a:lnTo>
                    <a:pt x="13148" y="19131"/>
                  </a:lnTo>
                  <a:lnTo>
                    <a:pt x="16435" y="16663"/>
                  </a:lnTo>
                  <a:lnTo>
                    <a:pt x="19252" y="13886"/>
                  </a:lnTo>
                  <a:lnTo>
                    <a:pt x="21130" y="10800"/>
                  </a:lnTo>
                  <a:close/>
                </a:path>
              </a:pathLst>
            </a:custGeom>
            <a:solidFill>
              <a:srgbClr val="F5C4A4"/>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27" name="Freeform 97"/>
            <p:cNvSpPr/>
            <p:nvPr/>
          </p:nvSpPr>
          <p:spPr>
            <a:xfrm>
              <a:off x="5335900" y="307840"/>
              <a:ext cx="46644" cy="83957"/>
            </a:xfrm>
            <a:custGeom>
              <a:avLst/>
              <a:gdLst/>
              <a:ahLst/>
              <a:cxnLst>
                <a:cxn ang="0">
                  <a:pos x="wd2" y="hd2"/>
                </a:cxn>
                <a:cxn ang="5400000">
                  <a:pos x="wd2" y="hd2"/>
                </a:cxn>
                <a:cxn ang="10800000">
                  <a:pos x="wd2" y="hd2"/>
                </a:cxn>
                <a:cxn ang="16200000">
                  <a:pos x="wd2" y="hd2"/>
                </a:cxn>
              </a:cxnLst>
              <a:rect l="0" t="0" r="r" b="b"/>
              <a:pathLst>
                <a:path w="21600" h="21600" extrusionOk="0">
                  <a:moveTo>
                    <a:pt x="6968" y="21600"/>
                  </a:moveTo>
                  <a:lnTo>
                    <a:pt x="6968" y="12175"/>
                  </a:lnTo>
                  <a:lnTo>
                    <a:pt x="6271" y="7462"/>
                  </a:lnTo>
                  <a:lnTo>
                    <a:pt x="4181" y="3142"/>
                  </a:lnTo>
                  <a:lnTo>
                    <a:pt x="0" y="0"/>
                  </a:lnTo>
                  <a:lnTo>
                    <a:pt x="2090" y="393"/>
                  </a:lnTo>
                  <a:lnTo>
                    <a:pt x="5574" y="785"/>
                  </a:lnTo>
                  <a:lnTo>
                    <a:pt x="11148" y="1964"/>
                  </a:lnTo>
                  <a:lnTo>
                    <a:pt x="16026" y="2749"/>
                  </a:lnTo>
                  <a:lnTo>
                    <a:pt x="19510" y="4320"/>
                  </a:lnTo>
                  <a:lnTo>
                    <a:pt x="21600" y="6676"/>
                  </a:lnTo>
                  <a:lnTo>
                    <a:pt x="20206" y="9818"/>
                  </a:lnTo>
                  <a:lnTo>
                    <a:pt x="18813" y="13745"/>
                  </a:lnTo>
                  <a:lnTo>
                    <a:pt x="16723" y="17673"/>
                  </a:lnTo>
                  <a:lnTo>
                    <a:pt x="15329" y="20422"/>
                  </a:lnTo>
                  <a:lnTo>
                    <a:pt x="15329" y="21600"/>
                  </a:lnTo>
                  <a:lnTo>
                    <a:pt x="6968" y="21600"/>
                  </a:lnTo>
                  <a:close/>
                </a:path>
              </a:pathLst>
            </a:custGeom>
            <a:solidFill>
              <a:schemeClr val="accent5"/>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28" name="Rectangle 98"/>
            <p:cNvSpPr/>
            <p:nvPr/>
          </p:nvSpPr>
          <p:spPr>
            <a:xfrm>
              <a:off x="5066020" y="1110737"/>
              <a:ext cx="12701" cy="12701"/>
            </a:xfrm>
            <a:prstGeom prst="rect">
              <a:avLst/>
            </a:prstGeom>
            <a:solidFill>
              <a:srgbClr val="28EFFF"/>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29" name="Freeform 99"/>
            <p:cNvSpPr/>
            <p:nvPr/>
          </p:nvSpPr>
          <p:spPr>
            <a:xfrm>
              <a:off x="5070038" y="718294"/>
              <a:ext cx="195900" cy="396462"/>
            </a:xfrm>
            <a:custGeom>
              <a:avLst/>
              <a:gdLst/>
              <a:ahLst/>
              <a:cxnLst>
                <a:cxn ang="0">
                  <a:pos x="wd2" y="hd2"/>
                </a:cxn>
                <a:cxn ang="5400000">
                  <a:pos x="wd2" y="hd2"/>
                </a:cxn>
                <a:cxn ang="10800000">
                  <a:pos x="wd2" y="hd2"/>
                </a:cxn>
                <a:cxn ang="16200000">
                  <a:pos x="wd2" y="hd2"/>
                </a:cxn>
              </a:cxnLst>
              <a:rect l="0" t="0" r="r" b="b"/>
              <a:pathLst>
                <a:path w="21600" h="21600" extrusionOk="0">
                  <a:moveTo>
                    <a:pt x="21600" y="1525"/>
                  </a:moveTo>
                  <a:lnTo>
                    <a:pt x="12442" y="10165"/>
                  </a:lnTo>
                  <a:lnTo>
                    <a:pt x="173" y="21515"/>
                  </a:lnTo>
                  <a:lnTo>
                    <a:pt x="0" y="21600"/>
                  </a:lnTo>
                  <a:lnTo>
                    <a:pt x="346" y="21092"/>
                  </a:lnTo>
                  <a:lnTo>
                    <a:pt x="1382" y="19313"/>
                  </a:lnTo>
                  <a:lnTo>
                    <a:pt x="2765" y="17280"/>
                  </a:lnTo>
                  <a:lnTo>
                    <a:pt x="4147" y="15332"/>
                  </a:lnTo>
                  <a:lnTo>
                    <a:pt x="5357" y="13299"/>
                  </a:lnTo>
                  <a:lnTo>
                    <a:pt x="6566" y="11435"/>
                  </a:lnTo>
                  <a:lnTo>
                    <a:pt x="7776" y="9656"/>
                  </a:lnTo>
                  <a:lnTo>
                    <a:pt x="8640" y="8132"/>
                  </a:lnTo>
                  <a:lnTo>
                    <a:pt x="9677" y="7031"/>
                  </a:lnTo>
                  <a:lnTo>
                    <a:pt x="10022" y="6353"/>
                  </a:lnTo>
                  <a:lnTo>
                    <a:pt x="10195" y="6099"/>
                  </a:lnTo>
                  <a:lnTo>
                    <a:pt x="10541" y="1609"/>
                  </a:lnTo>
                  <a:lnTo>
                    <a:pt x="10714" y="1525"/>
                  </a:lnTo>
                  <a:lnTo>
                    <a:pt x="13997" y="0"/>
                  </a:lnTo>
                  <a:lnTo>
                    <a:pt x="21600" y="1525"/>
                  </a:ln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30" name="Freeform 100"/>
            <p:cNvSpPr/>
            <p:nvPr/>
          </p:nvSpPr>
          <p:spPr>
            <a:xfrm>
              <a:off x="5195973" y="648330"/>
              <a:ext cx="139929" cy="14459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684"/>
                  </a:lnTo>
                  <a:lnTo>
                    <a:pt x="475" y="10684"/>
                  </a:lnTo>
                  <a:lnTo>
                    <a:pt x="5934" y="21600"/>
                  </a:lnTo>
                  <a:lnTo>
                    <a:pt x="21600" y="0"/>
                  </a:lnTo>
                  <a:close/>
                </a:path>
              </a:pathLst>
            </a:custGeom>
            <a:solidFill>
              <a:srgbClr val="EAF0EF"/>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31" name="Freeform 101"/>
            <p:cNvSpPr/>
            <p:nvPr/>
          </p:nvSpPr>
          <p:spPr>
            <a:xfrm>
              <a:off x="5140002" y="680980"/>
              <a:ext cx="55972" cy="93286"/>
            </a:xfrm>
            <a:custGeom>
              <a:avLst/>
              <a:gdLst/>
              <a:ahLst/>
              <a:cxnLst>
                <a:cxn ang="0">
                  <a:pos x="wd2" y="hd2"/>
                </a:cxn>
                <a:cxn ang="5400000">
                  <a:pos x="wd2" y="hd2"/>
                </a:cxn>
                <a:cxn ang="10800000">
                  <a:pos x="wd2" y="hd2"/>
                </a:cxn>
                <a:cxn ang="16200000">
                  <a:pos x="wd2" y="hd2"/>
                </a:cxn>
              </a:cxnLst>
              <a:rect l="0" t="0" r="r" b="b"/>
              <a:pathLst>
                <a:path w="21600" h="21600" extrusionOk="0">
                  <a:moveTo>
                    <a:pt x="6422" y="0"/>
                  </a:moveTo>
                  <a:lnTo>
                    <a:pt x="21600" y="9000"/>
                  </a:lnTo>
                  <a:lnTo>
                    <a:pt x="0" y="21600"/>
                  </a:lnTo>
                  <a:lnTo>
                    <a:pt x="6422" y="0"/>
                  </a:lnTo>
                  <a:close/>
                </a:path>
              </a:pathLst>
            </a:custGeom>
            <a:solidFill>
              <a:srgbClr val="EAF0EF"/>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32" name="Freeform 102"/>
            <p:cNvSpPr/>
            <p:nvPr/>
          </p:nvSpPr>
          <p:spPr>
            <a:xfrm>
              <a:off x="4855483" y="704301"/>
              <a:ext cx="657660" cy="1147406"/>
            </a:xfrm>
            <a:custGeom>
              <a:avLst/>
              <a:gdLst/>
              <a:ahLst/>
              <a:cxnLst>
                <a:cxn ang="0">
                  <a:pos x="wd2" y="hd2"/>
                </a:cxn>
                <a:cxn ang="5400000">
                  <a:pos x="wd2" y="hd2"/>
                </a:cxn>
                <a:cxn ang="10800000">
                  <a:pos x="wd2" y="hd2"/>
                </a:cxn>
                <a:cxn ang="16200000">
                  <a:pos x="wd2" y="hd2"/>
                </a:cxn>
              </a:cxnLst>
              <a:rect l="0" t="0" r="r" b="b"/>
              <a:pathLst>
                <a:path w="21600" h="21600" extrusionOk="0">
                  <a:moveTo>
                    <a:pt x="0" y="21073"/>
                  </a:moveTo>
                  <a:lnTo>
                    <a:pt x="8477" y="21600"/>
                  </a:lnTo>
                  <a:lnTo>
                    <a:pt x="20681" y="20576"/>
                  </a:lnTo>
                  <a:lnTo>
                    <a:pt x="19506" y="16683"/>
                  </a:lnTo>
                  <a:lnTo>
                    <a:pt x="21600" y="1200"/>
                  </a:lnTo>
                  <a:lnTo>
                    <a:pt x="17821" y="0"/>
                  </a:lnTo>
                  <a:lnTo>
                    <a:pt x="17668" y="29"/>
                  </a:lnTo>
                  <a:lnTo>
                    <a:pt x="17413" y="234"/>
                  </a:lnTo>
                  <a:lnTo>
                    <a:pt x="17004" y="498"/>
                  </a:lnTo>
                  <a:lnTo>
                    <a:pt x="16443" y="820"/>
                  </a:lnTo>
                  <a:lnTo>
                    <a:pt x="15728" y="1259"/>
                  </a:lnTo>
                  <a:lnTo>
                    <a:pt x="14962" y="1727"/>
                  </a:lnTo>
                  <a:lnTo>
                    <a:pt x="14094" y="2254"/>
                  </a:lnTo>
                  <a:lnTo>
                    <a:pt x="11336" y="4098"/>
                  </a:lnTo>
                  <a:lnTo>
                    <a:pt x="10468" y="4771"/>
                  </a:lnTo>
                  <a:lnTo>
                    <a:pt x="9600" y="5385"/>
                  </a:lnTo>
                  <a:lnTo>
                    <a:pt x="8834" y="6000"/>
                  </a:lnTo>
                  <a:lnTo>
                    <a:pt x="8119" y="6585"/>
                  </a:lnTo>
                  <a:lnTo>
                    <a:pt x="7557" y="7171"/>
                  </a:lnTo>
                  <a:lnTo>
                    <a:pt x="7098" y="7698"/>
                  </a:lnTo>
                  <a:lnTo>
                    <a:pt x="7098" y="7580"/>
                  </a:lnTo>
                  <a:lnTo>
                    <a:pt x="7353" y="380"/>
                  </a:lnTo>
                  <a:lnTo>
                    <a:pt x="7302" y="468"/>
                  </a:lnTo>
                  <a:lnTo>
                    <a:pt x="7098" y="644"/>
                  </a:lnTo>
                  <a:lnTo>
                    <a:pt x="6740" y="937"/>
                  </a:lnTo>
                  <a:lnTo>
                    <a:pt x="6434" y="1346"/>
                  </a:lnTo>
                  <a:lnTo>
                    <a:pt x="6026" y="1727"/>
                  </a:lnTo>
                  <a:lnTo>
                    <a:pt x="5566" y="2195"/>
                  </a:lnTo>
                  <a:lnTo>
                    <a:pt x="5106" y="2634"/>
                  </a:lnTo>
                  <a:lnTo>
                    <a:pt x="4698" y="3015"/>
                  </a:lnTo>
                  <a:lnTo>
                    <a:pt x="4289" y="3337"/>
                  </a:lnTo>
                  <a:lnTo>
                    <a:pt x="4085" y="3600"/>
                  </a:lnTo>
                  <a:lnTo>
                    <a:pt x="3728" y="4039"/>
                  </a:lnTo>
                  <a:lnTo>
                    <a:pt x="3370" y="4566"/>
                  </a:lnTo>
                  <a:lnTo>
                    <a:pt x="2911" y="5210"/>
                  </a:lnTo>
                  <a:lnTo>
                    <a:pt x="2451" y="5941"/>
                  </a:lnTo>
                  <a:lnTo>
                    <a:pt x="2094" y="6761"/>
                  </a:lnTo>
                  <a:lnTo>
                    <a:pt x="1685" y="7639"/>
                  </a:lnTo>
                  <a:lnTo>
                    <a:pt x="1328" y="8576"/>
                  </a:lnTo>
                  <a:lnTo>
                    <a:pt x="1123" y="9512"/>
                  </a:lnTo>
                  <a:lnTo>
                    <a:pt x="919" y="10478"/>
                  </a:lnTo>
                  <a:lnTo>
                    <a:pt x="817" y="10478"/>
                  </a:lnTo>
                  <a:lnTo>
                    <a:pt x="1787" y="17620"/>
                  </a:lnTo>
                  <a:lnTo>
                    <a:pt x="0" y="21073"/>
                  </a:lnTo>
                  <a:close/>
                </a:path>
              </a:pathLst>
            </a:custGeom>
            <a:solidFill>
              <a:srgbClr val="0C4883"/>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33" name="Freeform 103"/>
            <p:cNvSpPr/>
            <p:nvPr/>
          </p:nvSpPr>
          <p:spPr>
            <a:xfrm>
              <a:off x="5065374" y="648330"/>
              <a:ext cx="331163" cy="471090"/>
            </a:xfrm>
            <a:custGeom>
              <a:avLst/>
              <a:gdLst/>
              <a:ahLst/>
              <a:cxnLst>
                <a:cxn ang="0">
                  <a:pos x="wd2" y="hd2"/>
                </a:cxn>
                <a:cxn ang="5400000">
                  <a:pos x="wd2" y="hd2"/>
                </a:cxn>
                <a:cxn ang="10800000">
                  <a:pos x="wd2" y="hd2"/>
                </a:cxn>
                <a:cxn ang="16200000">
                  <a:pos x="wd2" y="hd2"/>
                </a:cxn>
              </a:cxnLst>
              <a:rect l="0" t="0" r="r" b="b"/>
              <a:pathLst>
                <a:path w="21600" h="21600" extrusionOk="0">
                  <a:moveTo>
                    <a:pt x="17544" y="0"/>
                  </a:moveTo>
                  <a:lnTo>
                    <a:pt x="16327" y="782"/>
                  </a:lnTo>
                  <a:lnTo>
                    <a:pt x="15110" y="1989"/>
                  </a:lnTo>
                  <a:lnTo>
                    <a:pt x="13690" y="3339"/>
                  </a:lnTo>
                  <a:lnTo>
                    <a:pt x="12270" y="4832"/>
                  </a:lnTo>
                  <a:lnTo>
                    <a:pt x="10851" y="6608"/>
                  </a:lnTo>
                  <a:lnTo>
                    <a:pt x="9431" y="8455"/>
                  </a:lnTo>
                  <a:lnTo>
                    <a:pt x="7910" y="10303"/>
                  </a:lnTo>
                  <a:lnTo>
                    <a:pt x="6592" y="12079"/>
                  </a:lnTo>
                  <a:lnTo>
                    <a:pt x="5172" y="13926"/>
                  </a:lnTo>
                  <a:lnTo>
                    <a:pt x="3955" y="15703"/>
                  </a:lnTo>
                  <a:lnTo>
                    <a:pt x="2941" y="17266"/>
                  </a:lnTo>
                  <a:lnTo>
                    <a:pt x="1927" y="18758"/>
                  </a:lnTo>
                  <a:lnTo>
                    <a:pt x="1115" y="19895"/>
                  </a:lnTo>
                  <a:lnTo>
                    <a:pt x="507" y="20818"/>
                  </a:lnTo>
                  <a:lnTo>
                    <a:pt x="203" y="21387"/>
                  </a:lnTo>
                  <a:lnTo>
                    <a:pt x="0" y="21600"/>
                  </a:lnTo>
                  <a:lnTo>
                    <a:pt x="21600" y="2629"/>
                  </a:lnTo>
                  <a:lnTo>
                    <a:pt x="17544" y="0"/>
                  </a:ln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34" name="Freeform 104"/>
            <p:cNvSpPr/>
            <p:nvPr/>
          </p:nvSpPr>
          <p:spPr>
            <a:xfrm>
              <a:off x="5070038" y="680980"/>
              <a:ext cx="88622" cy="4384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900" y="2681"/>
                  </a:lnTo>
                  <a:lnTo>
                    <a:pt x="771" y="20987"/>
                  </a:lnTo>
                  <a:lnTo>
                    <a:pt x="386" y="21370"/>
                  </a:lnTo>
                  <a:lnTo>
                    <a:pt x="0" y="21600"/>
                  </a:lnTo>
                  <a:lnTo>
                    <a:pt x="0" y="21447"/>
                  </a:lnTo>
                  <a:lnTo>
                    <a:pt x="2314" y="2451"/>
                  </a:lnTo>
                  <a:lnTo>
                    <a:pt x="2314" y="2221"/>
                  </a:lnTo>
                  <a:lnTo>
                    <a:pt x="21600" y="0"/>
                  </a:ln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35" name="Freeform 105"/>
            <p:cNvSpPr/>
            <p:nvPr/>
          </p:nvSpPr>
          <p:spPr>
            <a:xfrm>
              <a:off x="4514993" y="750943"/>
              <a:ext cx="1016807" cy="778931"/>
            </a:xfrm>
            <a:custGeom>
              <a:avLst/>
              <a:gdLst/>
              <a:ahLst/>
              <a:cxnLst>
                <a:cxn ang="0">
                  <a:pos x="wd2" y="hd2"/>
                </a:cxn>
                <a:cxn ang="5400000">
                  <a:pos x="wd2" y="hd2"/>
                </a:cxn>
                <a:cxn ang="10800000">
                  <a:pos x="wd2" y="hd2"/>
                </a:cxn>
                <a:cxn ang="16200000">
                  <a:pos x="wd2" y="hd2"/>
                </a:cxn>
              </a:cxnLst>
              <a:rect l="0" t="0" r="r" b="b"/>
              <a:pathLst>
                <a:path w="21600" h="21600" extrusionOk="0">
                  <a:moveTo>
                    <a:pt x="21270" y="602"/>
                  </a:moveTo>
                  <a:lnTo>
                    <a:pt x="21369" y="818"/>
                  </a:lnTo>
                  <a:lnTo>
                    <a:pt x="21501" y="1420"/>
                  </a:lnTo>
                  <a:lnTo>
                    <a:pt x="21567" y="2151"/>
                  </a:lnTo>
                  <a:lnTo>
                    <a:pt x="21600" y="3055"/>
                  </a:lnTo>
                  <a:lnTo>
                    <a:pt x="21600" y="4002"/>
                  </a:lnTo>
                  <a:lnTo>
                    <a:pt x="21567" y="5034"/>
                  </a:lnTo>
                  <a:lnTo>
                    <a:pt x="21501" y="5981"/>
                  </a:lnTo>
                  <a:lnTo>
                    <a:pt x="21369" y="6884"/>
                  </a:lnTo>
                  <a:lnTo>
                    <a:pt x="21237" y="7530"/>
                  </a:lnTo>
                  <a:lnTo>
                    <a:pt x="21006" y="7960"/>
                  </a:lnTo>
                  <a:lnTo>
                    <a:pt x="20347" y="8864"/>
                  </a:lnTo>
                  <a:lnTo>
                    <a:pt x="19654" y="9767"/>
                  </a:lnTo>
                  <a:lnTo>
                    <a:pt x="18929" y="10671"/>
                  </a:lnTo>
                  <a:lnTo>
                    <a:pt x="18236" y="11618"/>
                  </a:lnTo>
                  <a:lnTo>
                    <a:pt x="16785" y="13339"/>
                  </a:lnTo>
                  <a:lnTo>
                    <a:pt x="16126" y="14156"/>
                  </a:lnTo>
                  <a:lnTo>
                    <a:pt x="15499" y="14931"/>
                  </a:lnTo>
                  <a:lnTo>
                    <a:pt x="14939" y="15619"/>
                  </a:lnTo>
                  <a:lnTo>
                    <a:pt x="14477" y="16222"/>
                  </a:lnTo>
                  <a:lnTo>
                    <a:pt x="14048" y="16738"/>
                  </a:lnTo>
                  <a:lnTo>
                    <a:pt x="13784" y="17125"/>
                  </a:lnTo>
                  <a:lnTo>
                    <a:pt x="13554" y="17297"/>
                  </a:lnTo>
                  <a:lnTo>
                    <a:pt x="13521" y="17383"/>
                  </a:lnTo>
                  <a:lnTo>
                    <a:pt x="0" y="21600"/>
                  </a:lnTo>
                  <a:lnTo>
                    <a:pt x="396" y="16049"/>
                  </a:lnTo>
                  <a:lnTo>
                    <a:pt x="13026" y="11058"/>
                  </a:lnTo>
                  <a:lnTo>
                    <a:pt x="13092" y="10972"/>
                  </a:lnTo>
                  <a:lnTo>
                    <a:pt x="13422" y="10112"/>
                  </a:lnTo>
                  <a:lnTo>
                    <a:pt x="13685" y="9380"/>
                  </a:lnTo>
                  <a:lnTo>
                    <a:pt x="14015" y="8563"/>
                  </a:lnTo>
                  <a:lnTo>
                    <a:pt x="14411" y="7659"/>
                  </a:lnTo>
                  <a:lnTo>
                    <a:pt x="14840" y="6669"/>
                  </a:lnTo>
                  <a:lnTo>
                    <a:pt x="15268" y="5637"/>
                  </a:lnTo>
                  <a:lnTo>
                    <a:pt x="16258" y="3743"/>
                  </a:lnTo>
                  <a:lnTo>
                    <a:pt x="16719" y="2797"/>
                  </a:lnTo>
                  <a:lnTo>
                    <a:pt x="17214" y="2022"/>
                  </a:lnTo>
                  <a:lnTo>
                    <a:pt x="17643" y="1377"/>
                  </a:lnTo>
                  <a:lnTo>
                    <a:pt x="18104" y="861"/>
                  </a:lnTo>
                  <a:lnTo>
                    <a:pt x="18500" y="559"/>
                  </a:lnTo>
                  <a:lnTo>
                    <a:pt x="19127" y="258"/>
                  </a:lnTo>
                  <a:lnTo>
                    <a:pt x="19588" y="43"/>
                  </a:lnTo>
                  <a:lnTo>
                    <a:pt x="20017" y="0"/>
                  </a:lnTo>
                  <a:lnTo>
                    <a:pt x="20314" y="0"/>
                  </a:lnTo>
                  <a:lnTo>
                    <a:pt x="20611" y="86"/>
                  </a:lnTo>
                  <a:lnTo>
                    <a:pt x="20907" y="301"/>
                  </a:lnTo>
                  <a:lnTo>
                    <a:pt x="21270" y="602"/>
                  </a:ln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36" name="Freeform 106"/>
            <p:cNvSpPr/>
            <p:nvPr/>
          </p:nvSpPr>
          <p:spPr>
            <a:xfrm>
              <a:off x="4081217" y="1343303"/>
              <a:ext cx="373141" cy="88622"/>
            </a:xfrm>
            <a:custGeom>
              <a:avLst/>
              <a:gdLst/>
              <a:ahLst/>
              <a:cxnLst>
                <a:cxn ang="0">
                  <a:pos x="wd2" y="hd2"/>
                </a:cxn>
                <a:cxn ang="5400000">
                  <a:pos x="wd2" y="hd2"/>
                </a:cxn>
                <a:cxn ang="10800000">
                  <a:pos x="wd2" y="hd2"/>
                </a:cxn>
                <a:cxn ang="16200000">
                  <a:pos x="wd2" y="hd2"/>
                </a:cxn>
              </a:cxnLst>
              <a:rect l="0" t="0" r="r" b="b"/>
              <a:pathLst>
                <a:path w="21600" h="21600" extrusionOk="0">
                  <a:moveTo>
                    <a:pt x="21600" y="1895"/>
                  </a:moveTo>
                  <a:lnTo>
                    <a:pt x="21150" y="1895"/>
                  </a:lnTo>
                  <a:lnTo>
                    <a:pt x="20340" y="1516"/>
                  </a:lnTo>
                  <a:lnTo>
                    <a:pt x="19080" y="1137"/>
                  </a:lnTo>
                  <a:lnTo>
                    <a:pt x="17460" y="758"/>
                  </a:lnTo>
                  <a:lnTo>
                    <a:pt x="15660" y="379"/>
                  </a:lnTo>
                  <a:lnTo>
                    <a:pt x="13680" y="0"/>
                  </a:lnTo>
                  <a:lnTo>
                    <a:pt x="8370" y="0"/>
                  </a:lnTo>
                  <a:lnTo>
                    <a:pt x="7200" y="758"/>
                  </a:lnTo>
                  <a:lnTo>
                    <a:pt x="6390" y="1895"/>
                  </a:lnTo>
                  <a:lnTo>
                    <a:pt x="4500" y="7200"/>
                  </a:lnTo>
                  <a:lnTo>
                    <a:pt x="2520" y="14021"/>
                  </a:lnTo>
                  <a:lnTo>
                    <a:pt x="1530" y="17053"/>
                  </a:lnTo>
                  <a:lnTo>
                    <a:pt x="720" y="19326"/>
                  </a:lnTo>
                  <a:lnTo>
                    <a:pt x="180" y="21221"/>
                  </a:lnTo>
                  <a:lnTo>
                    <a:pt x="0" y="21600"/>
                  </a:lnTo>
                  <a:lnTo>
                    <a:pt x="20430" y="21600"/>
                  </a:lnTo>
                  <a:lnTo>
                    <a:pt x="21600" y="1895"/>
                  </a:lnTo>
                  <a:close/>
                </a:path>
              </a:pathLst>
            </a:custGeom>
            <a:solidFill>
              <a:srgbClr val="F8CBAD"/>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37" name="Freeform 107"/>
            <p:cNvSpPr/>
            <p:nvPr/>
          </p:nvSpPr>
          <p:spPr>
            <a:xfrm>
              <a:off x="3544829" y="2775227"/>
              <a:ext cx="475754" cy="121271"/>
            </a:xfrm>
            <a:custGeom>
              <a:avLst/>
              <a:gdLst/>
              <a:ahLst/>
              <a:cxnLst>
                <a:cxn ang="0">
                  <a:pos x="wd2" y="hd2"/>
                </a:cxn>
                <a:cxn ang="5400000">
                  <a:pos x="wd2" y="hd2"/>
                </a:cxn>
                <a:cxn ang="10800000">
                  <a:pos x="wd2" y="hd2"/>
                </a:cxn>
                <a:cxn ang="16200000">
                  <a:pos x="wd2" y="hd2"/>
                </a:cxn>
              </a:cxnLst>
              <a:rect l="0" t="0" r="r" b="b"/>
              <a:pathLst>
                <a:path w="21600" h="21600" extrusionOk="0">
                  <a:moveTo>
                    <a:pt x="20474" y="0"/>
                  </a:moveTo>
                  <a:lnTo>
                    <a:pt x="20545" y="547"/>
                  </a:lnTo>
                  <a:lnTo>
                    <a:pt x="20896" y="2461"/>
                  </a:lnTo>
                  <a:lnTo>
                    <a:pt x="21178" y="5742"/>
                  </a:lnTo>
                  <a:lnTo>
                    <a:pt x="21530" y="10116"/>
                  </a:lnTo>
                  <a:lnTo>
                    <a:pt x="21600" y="15311"/>
                  </a:lnTo>
                  <a:lnTo>
                    <a:pt x="21600" y="21600"/>
                  </a:lnTo>
                  <a:lnTo>
                    <a:pt x="16816" y="21600"/>
                  </a:lnTo>
                  <a:lnTo>
                    <a:pt x="16675" y="20780"/>
                  </a:lnTo>
                  <a:lnTo>
                    <a:pt x="16393" y="19959"/>
                  </a:lnTo>
                  <a:lnTo>
                    <a:pt x="15831" y="19139"/>
                  </a:lnTo>
                  <a:lnTo>
                    <a:pt x="15197" y="18319"/>
                  </a:lnTo>
                  <a:lnTo>
                    <a:pt x="14423" y="18046"/>
                  </a:lnTo>
                  <a:lnTo>
                    <a:pt x="13720" y="19139"/>
                  </a:lnTo>
                  <a:lnTo>
                    <a:pt x="13016" y="21600"/>
                  </a:lnTo>
                  <a:lnTo>
                    <a:pt x="211" y="21600"/>
                  </a:lnTo>
                  <a:lnTo>
                    <a:pt x="141" y="21327"/>
                  </a:lnTo>
                  <a:lnTo>
                    <a:pt x="0" y="19139"/>
                  </a:lnTo>
                  <a:lnTo>
                    <a:pt x="70" y="17499"/>
                  </a:lnTo>
                  <a:lnTo>
                    <a:pt x="211" y="16132"/>
                  </a:lnTo>
                  <a:lnTo>
                    <a:pt x="704" y="13944"/>
                  </a:lnTo>
                  <a:lnTo>
                    <a:pt x="1407" y="12030"/>
                  </a:lnTo>
                  <a:lnTo>
                    <a:pt x="2533" y="9843"/>
                  </a:lnTo>
                  <a:lnTo>
                    <a:pt x="4010" y="7929"/>
                  </a:lnTo>
                  <a:lnTo>
                    <a:pt x="5980" y="6289"/>
                  </a:lnTo>
                  <a:lnTo>
                    <a:pt x="6614" y="5468"/>
                  </a:lnTo>
                  <a:lnTo>
                    <a:pt x="7388" y="4922"/>
                  </a:lnTo>
                  <a:lnTo>
                    <a:pt x="8373" y="3828"/>
                  </a:lnTo>
                  <a:lnTo>
                    <a:pt x="9217" y="2734"/>
                  </a:lnTo>
                  <a:lnTo>
                    <a:pt x="10061" y="1914"/>
                  </a:lnTo>
                  <a:lnTo>
                    <a:pt x="10765" y="1094"/>
                  </a:lnTo>
                  <a:lnTo>
                    <a:pt x="11257" y="273"/>
                  </a:lnTo>
                  <a:lnTo>
                    <a:pt x="11398" y="0"/>
                  </a:lnTo>
                  <a:lnTo>
                    <a:pt x="20474" y="0"/>
                  </a:lnTo>
                  <a:close/>
                </a:path>
              </a:pathLst>
            </a:custGeom>
            <a:solidFill>
              <a:srgbClr val="0000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38" name="Rectangle 108"/>
            <p:cNvSpPr/>
            <p:nvPr/>
          </p:nvSpPr>
          <p:spPr>
            <a:xfrm>
              <a:off x="1012141" y="1604501"/>
              <a:ext cx="3750057" cy="736952"/>
            </a:xfrm>
            <a:prstGeom prst="rect">
              <a:avLst/>
            </a:prstGeom>
            <a:solidFill>
              <a:srgbClr val="D8E1E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39" name="Rectangle 109"/>
            <p:cNvSpPr/>
            <p:nvPr/>
          </p:nvSpPr>
          <p:spPr>
            <a:xfrm>
              <a:off x="825571" y="1431924"/>
              <a:ext cx="4095212" cy="172578"/>
            </a:xfrm>
            <a:prstGeom prst="rect">
              <a:avLst/>
            </a:prstGeom>
            <a:solidFill>
              <a:srgbClr val="7A4E03"/>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40" name="Rectangle 110"/>
            <p:cNvSpPr/>
            <p:nvPr/>
          </p:nvSpPr>
          <p:spPr>
            <a:xfrm>
              <a:off x="1012141" y="1641815"/>
              <a:ext cx="83957" cy="1296661"/>
            </a:xfrm>
            <a:prstGeom prst="rect">
              <a:avLst/>
            </a:prstGeom>
            <a:solidFill>
              <a:srgbClr val="D8E1E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41" name="Rectangle 111"/>
            <p:cNvSpPr/>
            <p:nvPr/>
          </p:nvSpPr>
          <p:spPr>
            <a:xfrm>
              <a:off x="4673577" y="1641815"/>
              <a:ext cx="83957" cy="1296661"/>
            </a:xfrm>
            <a:prstGeom prst="rect">
              <a:avLst/>
            </a:prstGeom>
            <a:solidFill>
              <a:srgbClr val="D8E1E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42" name="Rectangle 115"/>
            <p:cNvSpPr/>
            <p:nvPr/>
          </p:nvSpPr>
          <p:spPr>
            <a:xfrm>
              <a:off x="2439402" y="956170"/>
              <a:ext cx="848894" cy="475754"/>
            </a:xfrm>
            <a:prstGeom prst="rect">
              <a:avLst/>
            </a:prstGeom>
            <a:solidFill>
              <a:srgbClr val="D9D9D9"/>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1843" name="Freeform 116"/>
            <p:cNvSpPr/>
            <p:nvPr/>
          </p:nvSpPr>
          <p:spPr>
            <a:xfrm>
              <a:off x="2817206" y="1133412"/>
              <a:ext cx="121271" cy="125936"/>
            </a:xfrm>
            <a:custGeom>
              <a:avLst/>
              <a:gdLst/>
              <a:ahLst/>
              <a:cxnLst>
                <a:cxn ang="0">
                  <a:pos x="wd2" y="hd2"/>
                </a:cxn>
                <a:cxn ang="5400000">
                  <a:pos x="wd2" y="hd2"/>
                </a:cxn>
                <a:cxn ang="10800000">
                  <a:pos x="wd2" y="hd2"/>
                </a:cxn>
                <a:cxn ang="16200000">
                  <a:pos x="wd2" y="hd2"/>
                </a:cxn>
              </a:cxnLst>
              <a:rect l="0" t="0" r="r" b="b"/>
              <a:pathLst>
                <a:path w="21600" h="21600" extrusionOk="0">
                  <a:moveTo>
                    <a:pt x="21600" y="10663"/>
                  </a:moveTo>
                  <a:lnTo>
                    <a:pt x="20769" y="14765"/>
                  </a:lnTo>
                  <a:lnTo>
                    <a:pt x="18554" y="18319"/>
                  </a:lnTo>
                  <a:lnTo>
                    <a:pt x="14954" y="20506"/>
                  </a:lnTo>
                  <a:lnTo>
                    <a:pt x="10800" y="21600"/>
                  </a:lnTo>
                  <a:lnTo>
                    <a:pt x="6369" y="20506"/>
                  </a:lnTo>
                  <a:lnTo>
                    <a:pt x="3046" y="18319"/>
                  </a:lnTo>
                  <a:lnTo>
                    <a:pt x="554" y="14765"/>
                  </a:lnTo>
                  <a:lnTo>
                    <a:pt x="0" y="10663"/>
                  </a:lnTo>
                  <a:lnTo>
                    <a:pt x="554" y="6562"/>
                  </a:lnTo>
                  <a:lnTo>
                    <a:pt x="3046" y="3008"/>
                  </a:lnTo>
                  <a:lnTo>
                    <a:pt x="6369" y="547"/>
                  </a:lnTo>
                  <a:lnTo>
                    <a:pt x="10800" y="0"/>
                  </a:lnTo>
                  <a:lnTo>
                    <a:pt x="14954" y="547"/>
                  </a:lnTo>
                  <a:lnTo>
                    <a:pt x="18554" y="3008"/>
                  </a:lnTo>
                  <a:lnTo>
                    <a:pt x="20769" y="6562"/>
                  </a:lnTo>
                  <a:lnTo>
                    <a:pt x="21600" y="10663"/>
                  </a:lnTo>
                  <a:close/>
                </a:path>
              </a:pathLst>
            </a:custGeom>
            <a:solidFill>
              <a:srgbClr val="BFBFBF"/>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grpSp>
      <p:sp>
        <p:nvSpPr>
          <p:cNvPr id="1845" name="Title 1"/>
          <p:cNvSpPr txBox="1"/>
          <p:nvPr/>
        </p:nvSpPr>
        <p:spPr>
          <a:xfrm>
            <a:off x="494452" y="78172"/>
            <a:ext cx="10969173" cy="731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defRPr sz="3400" b="1">
                <a:latin typeface="Century Gothic"/>
                <a:ea typeface="Century Gothic"/>
                <a:cs typeface="Century Gothic"/>
                <a:sym typeface="Century Gothic"/>
              </a:defRPr>
            </a:lvl1pPr>
          </a:lstStyle>
          <a:p>
            <a:r>
              <a:rPr dirty="0"/>
              <a:t>Follow-Up Survey </a:t>
            </a:r>
          </a:p>
        </p:txBody>
      </p:sp>
      <p:sp>
        <p:nvSpPr>
          <p:cNvPr id="1846" name="Onsite Re-Visit…"/>
          <p:cNvSpPr txBox="1"/>
          <p:nvPr/>
        </p:nvSpPr>
        <p:spPr>
          <a:xfrm>
            <a:off x="6360948" y="328930"/>
            <a:ext cx="5586122" cy="5615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457200">
              <a:spcBef>
                <a:spcPts val="1200"/>
              </a:spcBef>
              <a:defRPr sz="2800" b="1">
                <a:latin typeface="Century Gothic"/>
                <a:ea typeface="Century Gothic"/>
                <a:cs typeface="Century Gothic"/>
                <a:sym typeface="Century Gothic"/>
              </a:defRPr>
            </a:pPr>
            <a:r>
              <a:rPr dirty="0"/>
              <a:t>Onsite Re-Visit</a:t>
            </a:r>
          </a:p>
          <a:p>
            <a:pPr marL="661736" lvl="1" indent="-280736" defTabSz="457200">
              <a:spcBef>
                <a:spcPts val="1200"/>
              </a:spcBef>
              <a:buSzPct val="100000"/>
              <a:buChar char="•"/>
              <a:defRPr sz="2400">
                <a:latin typeface="Century Gothic"/>
                <a:ea typeface="Century Gothic"/>
                <a:cs typeface="Century Gothic"/>
                <a:sym typeface="Century Gothic"/>
              </a:defRPr>
            </a:pPr>
            <a:r>
              <a:rPr dirty="0"/>
              <a:t>Typically Based on the Date of Correction</a:t>
            </a:r>
          </a:p>
          <a:p>
            <a:pPr marL="661736" lvl="1" indent="-280736" defTabSz="457200">
              <a:spcBef>
                <a:spcPts val="1200"/>
              </a:spcBef>
              <a:buSzPct val="100000"/>
              <a:buChar char="•"/>
              <a:defRPr sz="2400">
                <a:latin typeface="Century Gothic"/>
                <a:ea typeface="Century Gothic"/>
                <a:cs typeface="Century Gothic"/>
                <a:sym typeface="Century Gothic"/>
              </a:defRPr>
            </a:pPr>
            <a:r>
              <a:rPr dirty="0"/>
              <a:t>Additional Complaints</a:t>
            </a:r>
          </a:p>
          <a:p>
            <a:pPr defTabSz="457200">
              <a:spcBef>
                <a:spcPts val="1200"/>
              </a:spcBef>
              <a:defRPr sz="2800" b="1">
                <a:latin typeface="Century Gothic"/>
                <a:ea typeface="Century Gothic"/>
                <a:cs typeface="Century Gothic"/>
                <a:sym typeface="Century Gothic"/>
              </a:defRPr>
            </a:pPr>
            <a:r>
              <a:rPr dirty="0"/>
              <a:t>Desk Review</a:t>
            </a:r>
          </a:p>
          <a:p>
            <a:pPr marL="457200" indent="-317500" defTabSz="457200">
              <a:spcBef>
                <a:spcPts val="1200"/>
              </a:spcBef>
              <a:buClr>
                <a:srgbClr val="000000"/>
              </a:buClr>
              <a:buSzPct val="100000"/>
              <a:buFont typeface="Arial"/>
              <a:buChar char="•"/>
              <a:defRPr sz="2400">
                <a:latin typeface="Century Gothic"/>
                <a:ea typeface="Century Gothic"/>
                <a:cs typeface="Century Gothic"/>
                <a:sym typeface="Century Gothic"/>
              </a:defRPr>
            </a:pPr>
            <a:r>
              <a:rPr dirty="0"/>
              <a:t>A complete and detailed POC that addresses low-level deficiencies thoroughly may result in a desk review. During this process, surveyors will not conduct an on-site re-survey, but will determine compliance based on the acceptability of the POC.</a:t>
            </a:r>
          </a:p>
        </p:txBody>
      </p:sp>
      <p:pic>
        <p:nvPicPr>
          <p:cNvPr id="1729" name="Copy of Copy of Business Card - Beige-3.png.png" descr="Copy of Copy of Business Card - Beige-3.png.png">
            <a:extLst>
              <a:ext uri="{FF2B5EF4-FFF2-40B4-BE49-F238E27FC236}">
                <a16:creationId xmlns:a16="http://schemas.microsoft.com/office/drawing/2014/main" id="{59E76712-38D2-D2EF-F509-DCD91FFE9EFB}"/>
              </a:ext>
            </a:extLst>
          </p:cNvPr>
          <p:cNvPicPr>
            <a:picLocks noChangeAspect="1"/>
          </p:cNvPicPr>
          <p:nvPr/>
        </p:nvPicPr>
        <p:blipFill>
          <a:blip r:embed="rId2"/>
          <a:stretch>
            <a:fillRect/>
          </a:stretch>
        </p:blipFill>
        <p:spPr>
          <a:xfrm>
            <a:off x="42503" y="6373425"/>
            <a:ext cx="760443" cy="432546"/>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 name="Title 1"/>
          <p:cNvSpPr txBox="1"/>
          <p:nvPr/>
        </p:nvSpPr>
        <p:spPr>
          <a:xfrm>
            <a:off x="537028" y="52028"/>
            <a:ext cx="10969173" cy="731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3400" b="1">
                <a:latin typeface="Century Gothic"/>
                <a:ea typeface="Century Gothic"/>
                <a:cs typeface="Century Gothic"/>
                <a:sym typeface="Century Gothic"/>
              </a:defRPr>
            </a:lvl1pPr>
          </a:lstStyle>
          <a:p>
            <a:r>
              <a:rPr lang="en-US" dirty="0"/>
              <a:t>Top 10 Deficiencies in 2022</a:t>
            </a:r>
            <a:endParaRPr dirty="0"/>
          </a:p>
        </p:txBody>
      </p:sp>
      <p:sp>
        <p:nvSpPr>
          <p:cNvPr id="1747" name="Text"/>
          <p:cNvSpPr txBox="1"/>
          <p:nvPr/>
        </p:nvSpPr>
        <p:spPr>
          <a:xfrm>
            <a:off x="-694268" y="640392"/>
            <a:ext cx="13089468" cy="66171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marL="647700" indent="-508000" defTabSz="457200">
              <a:buClr>
                <a:srgbClr val="FFFFFF"/>
              </a:buClr>
              <a:buSzPct val="100000"/>
              <a:buFont typeface="Helvetica"/>
              <a:buChar char="•"/>
              <a:defRPr sz="1600">
                <a:latin typeface="+mj-lt"/>
                <a:ea typeface="+mj-ea"/>
                <a:cs typeface="+mj-cs"/>
                <a:sym typeface="Helvetica"/>
              </a:defRPr>
            </a:lvl1pPr>
          </a:lstStyle>
          <a:p>
            <a:pPr marL="139700" indent="0" algn="ctr">
              <a:buNone/>
              <a:defRPr sz="1700"/>
            </a:pPr>
            <a:r>
              <a:rPr lang="en-US" sz="2800" b="1" i="1" dirty="0">
                <a:latin typeface="Century Gothic" panose="020B0502020202020204" pitchFamily="34" charset="0"/>
              </a:rPr>
              <a:t>#1 </a:t>
            </a:r>
            <a:r>
              <a:rPr lang="en-US" sz="2800" i="1" dirty="0">
                <a:latin typeface="Century Gothic" panose="020B0502020202020204" pitchFamily="34" charset="0"/>
              </a:rPr>
              <a:t>Tag 540</a:t>
            </a:r>
            <a:r>
              <a:rPr lang="en-US" sz="2800" dirty="0">
                <a:latin typeface="Century Gothic" panose="020B0502020202020204" pitchFamily="34" charset="0"/>
              </a:rPr>
              <a:t> </a:t>
            </a:r>
            <a:br>
              <a:rPr lang="en-US" sz="2800" dirty="0">
                <a:latin typeface="Century Gothic" panose="020B0502020202020204" pitchFamily="34" charset="0"/>
              </a:rPr>
            </a:br>
            <a:r>
              <a:rPr lang="en-US" sz="2800" dirty="0">
                <a:latin typeface="Century Gothic" panose="020B0502020202020204" pitchFamily="34" charset="0"/>
              </a:rPr>
              <a:t>Section 6.8 Administrator Responsibilities </a:t>
            </a:r>
            <a:r>
              <a:rPr lang="en-US" sz="2800" b="1" dirty="0">
                <a:latin typeface="Century Gothic" panose="020B0502020202020204" pitchFamily="34" charset="0"/>
              </a:rPr>
              <a:t>342 Times </a:t>
            </a:r>
            <a:br>
              <a:rPr lang="en-US" sz="2800" b="1" dirty="0">
                <a:latin typeface="Century Gothic" panose="020B0502020202020204" pitchFamily="34" charset="0"/>
              </a:rPr>
            </a:br>
            <a:br>
              <a:rPr lang="en-US" sz="2800" b="1" dirty="0">
                <a:latin typeface="Century Gothic" panose="020B0502020202020204" pitchFamily="34" charset="0"/>
              </a:rPr>
            </a:br>
            <a:r>
              <a:rPr lang="en-US" sz="2800" b="1" dirty="0">
                <a:latin typeface="Century Gothic" panose="020B0502020202020204" pitchFamily="34" charset="0"/>
              </a:rPr>
              <a:t>#2 </a:t>
            </a:r>
            <a:r>
              <a:rPr lang="en-US" sz="2800" i="1" dirty="0">
                <a:latin typeface="Century Gothic" panose="020B0502020202020204" pitchFamily="34" charset="0"/>
              </a:rPr>
              <a:t>Tag 1468</a:t>
            </a:r>
            <a:r>
              <a:rPr lang="en-US" sz="2800" dirty="0">
                <a:latin typeface="Century Gothic" panose="020B0502020202020204" pitchFamily="34" charset="0"/>
              </a:rPr>
              <a:t> </a:t>
            </a:r>
            <a:br>
              <a:rPr lang="en-US" sz="2800" dirty="0">
                <a:latin typeface="Century Gothic" panose="020B0502020202020204" pitchFamily="34" charset="0"/>
              </a:rPr>
            </a:br>
            <a:r>
              <a:rPr lang="en-US" sz="2800" dirty="0">
                <a:latin typeface="Century Gothic" panose="020B0502020202020204" pitchFamily="34" charset="0"/>
              </a:rPr>
              <a:t>Section 14.21 Failure to Comply</a:t>
            </a:r>
            <a:r>
              <a:rPr lang="en-US" sz="2800" b="1" dirty="0">
                <a:latin typeface="Century Gothic" panose="020B0502020202020204" pitchFamily="34" charset="0"/>
              </a:rPr>
              <a:t> 168 Times </a:t>
            </a:r>
            <a:br>
              <a:rPr lang="en-US" sz="2800" b="1" dirty="0">
                <a:latin typeface="Century Gothic" panose="020B0502020202020204" pitchFamily="34" charset="0"/>
              </a:rPr>
            </a:br>
            <a:br>
              <a:rPr lang="en-US" sz="2800" b="1" dirty="0">
                <a:latin typeface="Century Gothic" panose="020B0502020202020204" pitchFamily="34" charset="0"/>
              </a:rPr>
            </a:br>
            <a:r>
              <a:rPr lang="en-US" sz="2800" b="1" dirty="0">
                <a:latin typeface="Century Gothic" panose="020B0502020202020204" pitchFamily="34" charset="0"/>
              </a:rPr>
              <a:t>#3 </a:t>
            </a:r>
            <a:r>
              <a:rPr lang="en-US" sz="2800" i="1" dirty="0">
                <a:latin typeface="Century Gothic" panose="020B0502020202020204" pitchFamily="34" charset="0"/>
              </a:rPr>
              <a:t>Tag 0310</a:t>
            </a:r>
            <a:r>
              <a:rPr lang="en-US" sz="2800" dirty="0">
                <a:latin typeface="Century Gothic" panose="020B0502020202020204" pitchFamily="34" charset="0"/>
              </a:rPr>
              <a:t> </a:t>
            </a:r>
            <a:br>
              <a:rPr lang="en-US" sz="2800" dirty="0">
                <a:latin typeface="Century Gothic" panose="020B0502020202020204" pitchFamily="34" charset="0"/>
              </a:rPr>
            </a:br>
            <a:r>
              <a:rPr lang="en-US" sz="2800" dirty="0">
                <a:latin typeface="Century Gothic" panose="020B0502020202020204" pitchFamily="34" charset="0"/>
              </a:rPr>
              <a:t>Chapter 2 - Vaccination Reporting </a:t>
            </a:r>
            <a:r>
              <a:rPr lang="en-US" sz="2800" b="1" dirty="0">
                <a:latin typeface="Century Gothic" panose="020B0502020202020204" pitchFamily="34" charset="0"/>
              </a:rPr>
              <a:t>139 Times</a:t>
            </a:r>
            <a:r>
              <a:rPr lang="en-US" sz="2800" dirty="0">
                <a:latin typeface="Century Gothic" panose="020B0502020202020204" pitchFamily="34" charset="0"/>
              </a:rPr>
              <a:t> </a:t>
            </a:r>
            <a:br>
              <a:rPr lang="en-US" sz="2800" dirty="0">
                <a:latin typeface="Century Gothic" panose="020B0502020202020204" pitchFamily="34" charset="0"/>
              </a:rPr>
            </a:br>
            <a:br>
              <a:rPr lang="en-US" sz="2800" dirty="0">
                <a:latin typeface="Century Gothic" panose="020B0502020202020204" pitchFamily="34" charset="0"/>
              </a:rPr>
            </a:br>
            <a:r>
              <a:rPr lang="en-US" sz="2800" b="1" dirty="0">
                <a:latin typeface="Century Gothic" panose="020B0502020202020204" pitchFamily="34" charset="0"/>
              </a:rPr>
              <a:t>#4 </a:t>
            </a:r>
            <a:r>
              <a:rPr lang="en-US" sz="2800" i="1" dirty="0">
                <a:latin typeface="Century Gothic" panose="020B0502020202020204" pitchFamily="34" charset="0"/>
              </a:rPr>
              <a:t>Tag 1110</a:t>
            </a:r>
            <a:r>
              <a:rPr lang="en-US" sz="2800" dirty="0">
                <a:latin typeface="Century Gothic" panose="020B0502020202020204" pitchFamily="34" charset="0"/>
              </a:rPr>
              <a:t> </a:t>
            </a:r>
            <a:br>
              <a:rPr lang="en-US" sz="2800" dirty="0">
                <a:latin typeface="Century Gothic" panose="020B0502020202020204" pitchFamily="34" charset="0"/>
              </a:rPr>
            </a:br>
            <a:r>
              <a:rPr lang="en-US" sz="2800" dirty="0">
                <a:latin typeface="Century Gothic" panose="020B0502020202020204" pitchFamily="34" charset="0"/>
              </a:rPr>
              <a:t>Section 12.1 Protective Oversight </a:t>
            </a:r>
            <a:r>
              <a:rPr lang="en-US" sz="2800" b="1" dirty="0">
                <a:latin typeface="Century Gothic" panose="020B0502020202020204" pitchFamily="34" charset="0"/>
              </a:rPr>
              <a:t>106 Times</a:t>
            </a:r>
            <a:r>
              <a:rPr lang="en-US" sz="2800" dirty="0">
                <a:latin typeface="Century Gothic" panose="020B0502020202020204" pitchFamily="34" charset="0"/>
              </a:rPr>
              <a:t> </a:t>
            </a:r>
            <a:br>
              <a:rPr lang="en-US" sz="2800" dirty="0">
                <a:latin typeface="Century Gothic" panose="020B0502020202020204" pitchFamily="34" charset="0"/>
              </a:rPr>
            </a:br>
            <a:br>
              <a:rPr lang="en-US" sz="2800" dirty="0">
                <a:latin typeface="Century Gothic" panose="020B0502020202020204" pitchFamily="34" charset="0"/>
              </a:rPr>
            </a:br>
            <a:r>
              <a:rPr lang="en-US" sz="2800" b="1" dirty="0">
                <a:latin typeface="Century Gothic" panose="020B0502020202020204" pitchFamily="34" charset="0"/>
              </a:rPr>
              <a:t>#5 </a:t>
            </a:r>
            <a:r>
              <a:rPr lang="en-US" sz="2800" i="1" dirty="0">
                <a:latin typeface="Century Gothic" panose="020B0502020202020204" pitchFamily="34" charset="0"/>
              </a:rPr>
              <a:t>Tag 1180</a:t>
            </a:r>
            <a:r>
              <a:rPr lang="en-US" sz="2800" dirty="0">
                <a:latin typeface="Century Gothic" panose="020B0502020202020204" pitchFamily="34" charset="0"/>
              </a:rPr>
              <a:t> </a:t>
            </a:r>
            <a:br>
              <a:rPr lang="en-US" sz="2800" dirty="0">
                <a:latin typeface="Century Gothic" panose="020B0502020202020204" pitchFamily="34" charset="0"/>
              </a:rPr>
            </a:br>
            <a:r>
              <a:rPr lang="en-US" sz="2800" dirty="0">
                <a:latin typeface="Century Gothic" panose="020B0502020202020204" pitchFamily="34" charset="0"/>
              </a:rPr>
              <a:t>Section 12.15 - Fall Management</a:t>
            </a:r>
            <a:r>
              <a:rPr lang="en-US" sz="2800" b="1" dirty="0">
                <a:latin typeface="Century Gothic" panose="020B0502020202020204" pitchFamily="34" charset="0"/>
              </a:rPr>
              <a:t> 103 Times</a:t>
            </a:r>
            <a:br>
              <a:rPr lang="en-US" sz="3200" dirty="0">
                <a:latin typeface="Century Gothic" panose="020B0502020202020204" pitchFamily="34" charset="0"/>
              </a:rPr>
            </a:br>
            <a:endParaRPr sz="3200" dirty="0">
              <a:latin typeface="Century Gothic" panose="020B0502020202020204" pitchFamily="34" charset="0"/>
            </a:endParaRPr>
          </a:p>
        </p:txBody>
      </p:sp>
    </p:spTree>
    <p:extLst>
      <p:ext uri="{BB962C8B-B14F-4D97-AF65-F5344CB8AC3E}">
        <p14:creationId xmlns:p14="http://schemas.microsoft.com/office/powerpoint/2010/main" val="225847287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 name="Title 1"/>
          <p:cNvSpPr txBox="1"/>
          <p:nvPr/>
        </p:nvSpPr>
        <p:spPr>
          <a:xfrm>
            <a:off x="537028" y="52028"/>
            <a:ext cx="10969173" cy="731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defRPr sz="3400" b="1">
                <a:latin typeface="Century Gothic"/>
                <a:ea typeface="Century Gothic"/>
                <a:cs typeface="Century Gothic"/>
                <a:sym typeface="Century Gothic"/>
              </a:defRPr>
            </a:lvl1pPr>
          </a:lstStyle>
          <a:p>
            <a:r>
              <a:rPr lang="en-US" dirty="0"/>
              <a:t>Top 10 Deficiencies in 2022</a:t>
            </a:r>
            <a:endParaRPr dirty="0"/>
          </a:p>
        </p:txBody>
      </p:sp>
      <p:sp>
        <p:nvSpPr>
          <p:cNvPr id="1747" name="Text"/>
          <p:cNvSpPr txBox="1"/>
          <p:nvPr/>
        </p:nvSpPr>
        <p:spPr>
          <a:xfrm>
            <a:off x="-330200" y="783550"/>
            <a:ext cx="12852400" cy="61247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marL="647700" indent="-508000" defTabSz="457200">
              <a:buClr>
                <a:srgbClr val="FFFFFF"/>
              </a:buClr>
              <a:buSzPct val="100000"/>
              <a:buFont typeface="Helvetica"/>
              <a:buChar char="•"/>
              <a:defRPr sz="1600">
                <a:latin typeface="+mj-lt"/>
                <a:ea typeface="+mj-ea"/>
                <a:cs typeface="+mj-cs"/>
                <a:sym typeface="Helvetica"/>
              </a:defRPr>
            </a:lvl1pPr>
          </a:lstStyle>
          <a:p>
            <a:pPr marL="139700" indent="0" algn="ctr">
              <a:buNone/>
              <a:defRPr sz="1700"/>
            </a:pPr>
            <a:r>
              <a:rPr lang="en-US" sz="2800" b="1" dirty="0">
                <a:latin typeface="Century Gothic" panose="020B0502020202020204" pitchFamily="34" charset="0"/>
              </a:rPr>
              <a:t>#6 </a:t>
            </a:r>
            <a:r>
              <a:rPr lang="en-US" sz="2800" i="1" dirty="0">
                <a:latin typeface="Century Gothic" panose="020B0502020202020204" pitchFamily="34" charset="0"/>
              </a:rPr>
              <a:t>Tag 630</a:t>
            </a:r>
            <a:r>
              <a:rPr lang="en-US" sz="2800" dirty="0">
                <a:latin typeface="Century Gothic" panose="020B0502020202020204" pitchFamily="34" charset="0"/>
              </a:rPr>
              <a:t> </a:t>
            </a:r>
            <a:br>
              <a:rPr lang="en-US" sz="2800" dirty="0">
                <a:latin typeface="Century Gothic" panose="020B0502020202020204" pitchFamily="34" charset="0"/>
              </a:rPr>
            </a:br>
            <a:r>
              <a:rPr lang="en-US" sz="2800" dirty="0">
                <a:latin typeface="Century Gothic" panose="020B0502020202020204" pitchFamily="34" charset="0"/>
              </a:rPr>
              <a:t>(ACF Tag Medication Administration) </a:t>
            </a:r>
            <a:r>
              <a:rPr lang="en-US" sz="2800" b="1" dirty="0">
                <a:latin typeface="Century Gothic" panose="020B0502020202020204" pitchFamily="34" charset="0"/>
              </a:rPr>
              <a:t>99 Times</a:t>
            </a:r>
            <a:br>
              <a:rPr lang="en-US" sz="2800" b="1" dirty="0">
                <a:latin typeface="Century Gothic" panose="020B0502020202020204" pitchFamily="34" charset="0"/>
              </a:rPr>
            </a:br>
            <a:br>
              <a:rPr lang="en-US" sz="2800" dirty="0">
                <a:latin typeface="Century Gothic" panose="020B0502020202020204" pitchFamily="34" charset="0"/>
              </a:rPr>
            </a:br>
            <a:r>
              <a:rPr lang="en-US" sz="2800" b="1" dirty="0">
                <a:latin typeface="Century Gothic" panose="020B0502020202020204" pitchFamily="34" charset="0"/>
              </a:rPr>
              <a:t>#7 </a:t>
            </a:r>
            <a:r>
              <a:rPr lang="en-US" sz="2800" i="1" dirty="0">
                <a:latin typeface="Century Gothic" panose="020B0502020202020204" pitchFamily="34" charset="0"/>
              </a:rPr>
              <a:t>Tag 246</a:t>
            </a:r>
            <a:r>
              <a:rPr lang="en-US" sz="2800" dirty="0">
                <a:latin typeface="Century Gothic" panose="020B0502020202020204" pitchFamily="34" charset="0"/>
              </a:rPr>
              <a:t> </a:t>
            </a:r>
            <a:br>
              <a:rPr lang="en-US" sz="2800" dirty="0">
                <a:latin typeface="Century Gothic" panose="020B0502020202020204" pitchFamily="34" charset="0"/>
              </a:rPr>
            </a:br>
            <a:r>
              <a:rPr lang="en-US" sz="2800" dirty="0">
                <a:latin typeface="Century Gothic" panose="020B0502020202020204" pitchFamily="34" charset="0"/>
              </a:rPr>
              <a:t>Chapter 2 Section 2.8.3 - Failure to Comply with IC </a:t>
            </a:r>
            <a:r>
              <a:rPr lang="en-US" sz="2800" b="1" dirty="0">
                <a:latin typeface="Century Gothic" panose="020B0502020202020204" pitchFamily="34" charset="0"/>
              </a:rPr>
              <a:t>98 Times</a:t>
            </a:r>
            <a:br>
              <a:rPr lang="en-US" sz="2800" b="1" dirty="0">
                <a:latin typeface="Century Gothic" panose="020B0502020202020204" pitchFamily="34" charset="0"/>
              </a:rPr>
            </a:br>
            <a:br>
              <a:rPr lang="en-US" sz="2800" dirty="0">
                <a:latin typeface="Century Gothic" panose="020B0502020202020204" pitchFamily="34" charset="0"/>
              </a:rPr>
            </a:br>
            <a:r>
              <a:rPr lang="en-US" sz="2800" b="1" dirty="0">
                <a:latin typeface="Century Gothic" panose="020B0502020202020204" pitchFamily="34" charset="0"/>
              </a:rPr>
              <a:t>#8 </a:t>
            </a:r>
            <a:r>
              <a:rPr lang="en-US" sz="2800" i="1" dirty="0">
                <a:latin typeface="Century Gothic" panose="020B0502020202020204" pitchFamily="34" charset="0"/>
              </a:rPr>
              <a:t>Tag 734</a:t>
            </a:r>
            <a:r>
              <a:rPr lang="en-US" sz="2800" dirty="0">
                <a:latin typeface="Century Gothic" panose="020B0502020202020204" pitchFamily="34" charset="0"/>
              </a:rPr>
              <a:t> </a:t>
            </a:r>
            <a:br>
              <a:rPr lang="en-US" sz="2800" dirty="0">
                <a:latin typeface="Century Gothic" panose="020B0502020202020204" pitchFamily="34" charset="0"/>
              </a:rPr>
            </a:br>
            <a:r>
              <a:rPr lang="en-US" sz="2800" dirty="0">
                <a:latin typeface="Century Gothic" panose="020B0502020202020204" pitchFamily="34" charset="0"/>
              </a:rPr>
              <a:t>Section 7.6 CPR/First Aid Trained Staff </a:t>
            </a:r>
            <a:r>
              <a:rPr lang="en-US" sz="2800" b="1" dirty="0">
                <a:latin typeface="Century Gothic" panose="020B0502020202020204" pitchFamily="34" charset="0"/>
              </a:rPr>
              <a:t>93 Times</a:t>
            </a:r>
            <a:br>
              <a:rPr lang="en-US" sz="2800" b="1" dirty="0">
                <a:latin typeface="Century Gothic" panose="020B0502020202020204" pitchFamily="34" charset="0"/>
              </a:rPr>
            </a:br>
            <a:br>
              <a:rPr lang="en-US" sz="2800" dirty="0">
                <a:latin typeface="Century Gothic" panose="020B0502020202020204" pitchFamily="34" charset="0"/>
              </a:rPr>
            </a:br>
            <a:r>
              <a:rPr lang="en-US" sz="2800" b="1" dirty="0">
                <a:latin typeface="Century Gothic" panose="020B0502020202020204" pitchFamily="34" charset="0"/>
              </a:rPr>
              <a:t>#9 </a:t>
            </a:r>
            <a:r>
              <a:rPr lang="en-US" sz="2800" i="1" dirty="0">
                <a:latin typeface="Century Gothic" panose="020B0502020202020204" pitchFamily="34" charset="0"/>
              </a:rPr>
              <a:t>Tag 1470 </a:t>
            </a:r>
            <a:br>
              <a:rPr lang="en-US" sz="2800" i="1" dirty="0">
                <a:latin typeface="Century Gothic" panose="020B0502020202020204" pitchFamily="34" charset="0"/>
              </a:rPr>
            </a:br>
            <a:r>
              <a:rPr lang="en-US" sz="2800" dirty="0">
                <a:latin typeface="Century Gothic" panose="020B0502020202020204" pitchFamily="34" charset="0"/>
              </a:rPr>
              <a:t>Section 14.31 Quarterly Medication Audits </a:t>
            </a:r>
            <a:r>
              <a:rPr lang="en-US" sz="2800" b="1" dirty="0">
                <a:latin typeface="Century Gothic" panose="020B0502020202020204" pitchFamily="34" charset="0"/>
              </a:rPr>
              <a:t>80 Times</a:t>
            </a:r>
            <a:r>
              <a:rPr lang="en-US" sz="2800" dirty="0">
                <a:latin typeface="Century Gothic" panose="020B0502020202020204" pitchFamily="34" charset="0"/>
              </a:rPr>
              <a:t> </a:t>
            </a:r>
            <a:br>
              <a:rPr lang="en-US" sz="2800" dirty="0">
                <a:latin typeface="Century Gothic" panose="020B0502020202020204" pitchFamily="34" charset="0"/>
              </a:rPr>
            </a:br>
            <a:br>
              <a:rPr lang="en-US" sz="2800" dirty="0">
                <a:latin typeface="Century Gothic" panose="020B0502020202020204" pitchFamily="34" charset="0"/>
              </a:rPr>
            </a:br>
            <a:r>
              <a:rPr lang="en-US" sz="2800" b="1" dirty="0">
                <a:latin typeface="Century Gothic" panose="020B0502020202020204" pitchFamily="34" charset="0"/>
              </a:rPr>
              <a:t>#10 </a:t>
            </a:r>
            <a:r>
              <a:rPr lang="en-US" sz="2800" i="1" dirty="0">
                <a:latin typeface="Century Gothic" panose="020B0502020202020204" pitchFamily="34" charset="0"/>
              </a:rPr>
              <a:t>Tag 1466</a:t>
            </a:r>
            <a:r>
              <a:rPr lang="en-US" sz="2800" dirty="0">
                <a:latin typeface="Century Gothic" panose="020B0502020202020204" pitchFamily="34" charset="0"/>
              </a:rPr>
              <a:t> </a:t>
            </a:r>
            <a:br>
              <a:rPr lang="en-US" sz="2800" dirty="0">
                <a:latin typeface="Century Gothic" panose="020B0502020202020204" pitchFamily="34" charset="0"/>
              </a:rPr>
            </a:br>
            <a:r>
              <a:rPr lang="en-US" sz="2800" dirty="0">
                <a:latin typeface="Century Gothic" panose="020B0502020202020204" pitchFamily="34" charset="0"/>
              </a:rPr>
              <a:t>Section 14.29 MAR Inaccuracies </a:t>
            </a:r>
            <a:r>
              <a:rPr lang="en-US" sz="2800" b="1" dirty="0">
                <a:latin typeface="Century Gothic" panose="020B0502020202020204" pitchFamily="34" charset="0"/>
              </a:rPr>
              <a:t>77 Times</a:t>
            </a:r>
            <a:r>
              <a:rPr lang="en-US" sz="2800" dirty="0">
                <a:latin typeface="Century Gothic" panose="020B0502020202020204" pitchFamily="34" charset="0"/>
              </a:rPr>
              <a:t> </a:t>
            </a:r>
            <a:endParaRPr sz="2800" dirty="0">
              <a:latin typeface="Century Gothic" panose="020B0502020202020204" pitchFamily="34" charset="0"/>
            </a:endParaRPr>
          </a:p>
        </p:txBody>
      </p:sp>
    </p:spTree>
    <p:extLst>
      <p:ext uri="{BB962C8B-B14F-4D97-AF65-F5344CB8AC3E}">
        <p14:creationId xmlns:p14="http://schemas.microsoft.com/office/powerpoint/2010/main" val="369677492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 name="Title 1"/>
          <p:cNvSpPr txBox="1"/>
          <p:nvPr/>
        </p:nvSpPr>
        <p:spPr>
          <a:xfrm>
            <a:off x="537028" y="52028"/>
            <a:ext cx="10969173" cy="731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3400" b="1">
                <a:latin typeface="Century Gothic"/>
                <a:ea typeface="Century Gothic"/>
                <a:cs typeface="Century Gothic"/>
                <a:sym typeface="Century Gothic"/>
              </a:defRPr>
            </a:lvl1pPr>
          </a:lstStyle>
          <a:p>
            <a:r>
              <a:rPr lang="en-US" dirty="0"/>
              <a:t>How to PREPARE for your next Survey…</a:t>
            </a:r>
            <a:endParaRPr dirty="0"/>
          </a:p>
        </p:txBody>
      </p:sp>
      <p:sp>
        <p:nvSpPr>
          <p:cNvPr id="1743" name="Text"/>
          <p:cNvSpPr txBox="1"/>
          <p:nvPr/>
        </p:nvSpPr>
        <p:spPr>
          <a:xfrm>
            <a:off x="264949" y="1294130"/>
            <a:ext cx="11662102" cy="574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647700" indent="-508000" defTabSz="457200">
              <a:buClr>
                <a:srgbClr val="FFFFFF"/>
              </a:buClr>
              <a:buSzPct val="100000"/>
              <a:buFont typeface="Helvetica"/>
              <a:buChar char="•"/>
              <a:defRPr sz="1600">
                <a:latin typeface="+mj-lt"/>
                <a:ea typeface="+mj-ea"/>
                <a:cs typeface="+mj-cs"/>
                <a:sym typeface="Helvetica"/>
              </a:defRPr>
            </a:lvl1pPr>
          </a:lstStyle>
          <a:p>
            <a:pPr>
              <a:defRPr sz="1700"/>
            </a:pPr>
            <a:br>
              <a:rPr sz="1600"/>
            </a:br>
            <a:endParaRPr sz="1600"/>
          </a:p>
        </p:txBody>
      </p:sp>
      <p:sp>
        <p:nvSpPr>
          <p:cNvPr id="1744" name="Intermediate restrictions or conditions on a license may be imposed by the department if a deficiency is considered to be severe, if there is a recurring pattern of deficient practice over time, or if there is a general failure to comply with one or more"/>
          <p:cNvSpPr txBox="1"/>
          <p:nvPr/>
        </p:nvSpPr>
        <p:spPr>
          <a:xfrm>
            <a:off x="264949" y="1294130"/>
            <a:ext cx="11662102" cy="75097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57200" indent="-457200" defTabSz="457200">
              <a:spcBef>
                <a:spcPts val="1200"/>
              </a:spcBef>
              <a:buFont typeface="Arial" panose="020B0604020202020204" pitchFamily="34" charset="0"/>
              <a:buChar char="•"/>
              <a:defRPr sz="2800">
                <a:latin typeface="Century Gothic"/>
                <a:ea typeface="Century Gothic"/>
                <a:cs typeface="Century Gothic"/>
                <a:sym typeface="Century Gothic"/>
              </a:defRPr>
            </a:pPr>
            <a:endParaRPr lang="en-US" sz="3000" dirty="0"/>
          </a:p>
          <a:p>
            <a:pPr marL="457200" indent="-457200" defTabSz="457200">
              <a:spcBef>
                <a:spcPts val="1200"/>
              </a:spcBef>
              <a:buFont typeface="Arial" panose="020B0604020202020204" pitchFamily="34" charset="0"/>
              <a:buChar char="•"/>
              <a:defRPr sz="2800">
                <a:latin typeface="Century Gothic"/>
                <a:ea typeface="Century Gothic"/>
                <a:cs typeface="Century Gothic"/>
                <a:sym typeface="Century Gothic"/>
              </a:defRPr>
            </a:pPr>
            <a:endParaRPr lang="en-US" sz="3000" dirty="0"/>
          </a:p>
          <a:p>
            <a:pPr marL="457200" indent="-457200" defTabSz="457200">
              <a:spcBef>
                <a:spcPts val="1200"/>
              </a:spcBef>
              <a:buFont typeface="Arial" panose="020B0604020202020204" pitchFamily="34" charset="0"/>
              <a:buChar char="•"/>
              <a:defRPr sz="2800">
                <a:latin typeface="Century Gothic"/>
                <a:ea typeface="Century Gothic"/>
                <a:cs typeface="Century Gothic"/>
                <a:sym typeface="Century Gothic"/>
              </a:defRPr>
            </a:pPr>
            <a:r>
              <a:rPr lang="en-US" sz="3000" dirty="0"/>
              <a:t>How is your Quality Management Program (QMP</a:t>
            </a:r>
            <a:r>
              <a:rPr lang="en-US" sz="3000" dirty="0">
                <a:latin typeface="Century Gothic" panose="020B0502020202020204" pitchFamily="34" charset="0"/>
              </a:rPr>
              <a:t>)</a:t>
            </a:r>
            <a:r>
              <a:rPr lang="en-US" sz="3000" dirty="0">
                <a:latin typeface="+mj-lt"/>
              </a:rPr>
              <a:t>? </a:t>
            </a:r>
          </a:p>
          <a:p>
            <a:pPr marL="457200" indent="-457200" defTabSz="457200">
              <a:spcBef>
                <a:spcPts val="1200"/>
              </a:spcBef>
              <a:buFont typeface="Arial" panose="020B0604020202020204" pitchFamily="34" charset="0"/>
              <a:buChar char="•"/>
              <a:defRPr sz="2800">
                <a:latin typeface="Century Gothic"/>
                <a:ea typeface="Century Gothic"/>
                <a:cs typeface="Century Gothic"/>
                <a:sym typeface="Century Gothic"/>
              </a:defRPr>
            </a:pPr>
            <a:r>
              <a:rPr lang="en-US" sz="3000" dirty="0"/>
              <a:t>Are you meeting at least quarterly</a:t>
            </a:r>
            <a:r>
              <a:rPr lang="en-US" sz="3000" dirty="0">
                <a:latin typeface="+mj-lt"/>
              </a:rPr>
              <a:t>?</a:t>
            </a:r>
          </a:p>
          <a:p>
            <a:pPr marL="457200" indent="-457200" defTabSz="457200">
              <a:spcBef>
                <a:spcPts val="1200"/>
              </a:spcBef>
              <a:buFont typeface="Arial" panose="020B0604020202020204" pitchFamily="34" charset="0"/>
              <a:buChar char="•"/>
              <a:defRPr sz="2800">
                <a:latin typeface="Century Gothic"/>
                <a:ea typeface="Century Gothic"/>
                <a:cs typeface="Century Gothic"/>
                <a:sym typeface="Century Gothic"/>
              </a:defRPr>
            </a:pPr>
            <a:r>
              <a:rPr lang="en-US" sz="3000" dirty="0"/>
              <a:t>Have you had a QMP Desk Survey</a:t>
            </a:r>
            <a:r>
              <a:rPr lang="en-US" sz="3000" dirty="0">
                <a:latin typeface="+mj-lt"/>
              </a:rPr>
              <a:t>?</a:t>
            </a:r>
          </a:p>
          <a:p>
            <a:pPr marL="457200" indent="-457200" defTabSz="457200">
              <a:spcBef>
                <a:spcPts val="1200"/>
              </a:spcBef>
              <a:buFont typeface="Arial" panose="020B0604020202020204" pitchFamily="34" charset="0"/>
              <a:buChar char="•"/>
              <a:defRPr sz="2800">
                <a:latin typeface="Century Gothic"/>
                <a:ea typeface="Century Gothic"/>
                <a:cs typeface="Century Gothic"/>
                <a:sym typeface="Century Gothic"/>
              </a:defRPr>
            </a:pPr>
            <a:r>
              <a:rPr lang="en-US" sz="3000" dirty="0"/>
              <a:t>Would you be ready if you did</a:t>
            </a:r>
            <a:r>
              <a:rPr lang="en-US" sz="3000" dirty="0">
                <a:latin typeface="+mj-lt"/>
              </a:rPr>
              <a:t>?</a:t>
            </a:r>
          </a:p>
          <a:p>
            <a:pPr marL="457200" indent="-457200" defTabSz="457200">
              <a:spcBef>
                <a:spcPts val="1200"/>
              </a:spcBef>
              <a:buFont typeface="Arial" panose="020B0604020202020204" pitchFamily="34" charset="0"/>
              <a:buChar char="•"/>
              <a:defRPr sz="2800">
                <a:latin typeface="Century Gothic"/>
                <a:ea typeface="Century Gothic"/>
                <a:cs typeface="Century Gothic"/>
                <a:sym typeface="Century Gothic"/>
              </a:defRPr>
            </a:pPr>
            <a:endParaRPr lang="en-US" dirty="0"/>
          </a:p>
          <a:p>
            <a:pPr algn="ctr" defTabSz="457200">
              <a:defRPr sz="2600" b="1">
                <a:solidFill>
                  <a:srgbClr val="9EBEA7">
                    <a:satOff val="-8699"/>
                    <a:lumOff val="-13647"/>
                  </a:srgbClr>
                </a:solidFill>
                <a:latin typeface="Century Gothic"/>
                <a:ea typeface="Century Gothic"/>
                <a:cs typeface="Century Gothic"/>
                <a:sym typeface="Century Gothic"/>
              </a:defRPr>
            </a:pPr>
            <a:r>
              <a:rPr lang="en-US" sz="3200" b="1" dirty="0">
                <a:solidFill>
                  <a:srgbClr val="2A9CA2">
                    <a:lumMod val="75000"/>
                  </a:srgbClr>
                </a:solidFill>
                <a:latin typeface="Century Gothic"/>
                <a:sym typeface="Century Gothic"/>
              </a:rPr>
              <a:t>The most recent revision of the regulations for </a:t>
            </a:r>
          </a:p>
          <a:p>
            <a:pPr algn="ctr" defTabSz="457200">
              <a:defRPr sz="2600" b="1">
                <a:solidFill>
                  <a:srgbClr val="9EBEA7">
                    <a:satOff val="-8699"/>
                    <a:lumOff val="-13647"/>
                  </a:srgbClr>
                </a:solidFill>
                <a:latin typeface="Century Gothic"/>
                <a:ea typeface="Century Gothic"/>
                <a:cs typeface="Century Gothic"/>
                <a:sym typeface="Century Gothic"/>
              </a:defRPr>
            </a:pPr>
            <a:r>
              <a:rPr lang="en-US" sz="3200" b="1" dirty="0">
                <a:solidFill>
                  <a:srgbClr val="2A9CA2">
                    <a:lumMod val="75000"/>
                  </a:srgbClr>
                </a:solidFill>
                <a:latin typeface="Century Gothic"/>
                <a:sym typeface="Century Gothic"/>
              </a:rPr>
              <a:t>ALF/ALR’s Quality Management Program was in 2020</a:t>
            </a:r>
          </a:p>
          <a:p>
            <a:pPr marL="457200" indent="-457200" defTabSz="457200">
              <a:spcBef>
                <a:spcPts val="1200"/>
              </a:spcBef>
              <a:buFont typeface="Arial" panose="020B0604020202020204" pitchFamily="34" charset="0"/>
              <a:buChar char="•"/>
              <a:defRPr sz="2800">
                <a:latin typeface="Century Gothic"/>
                <a:ea typeface="Century Gothic"/>
                <a:cs typeface="Century Gothic"/>
                <a:sym typeface="Century Gothic"/>
              </a:defRPr>
            </a:pPr>
            <a:endParaRPr lang="en-US" sz="3200" dirty="0"/>
          </a:p>
          <a:p>
            <a:pPr defTabSz="457200">
              <a:spcBef>
                <a:spcPts val="1200"/>
              </a:spcBef>
              <a:defRPr sz="2800">
                <a:latin typeface="Century Gothic"/>
                <a:ea typeface="Century Gothic"/>
                <a:cs typeface="Century Gothic"/>
                <a:sym typeface="Century Gothic"/>
              </a:defRPr>
            </a:pPr>
            <a:endParaRPr lang="en-US" sz="3200" dirty="0"/>
          </a:p>
          <a:p>
            <a:pPr defTabSz="457200">
              <a:spcBef>
                <a:spcPts val="1200"/>
              </a:spcBef>
              <a:defRPr sz="2800">
                <a:latin typeface="Century Gothic"/>
                <a:ea typeface="Century Gothic"/>
                <a:cs typeface="Century Gothic"/>
                <a:sym typeface="Century Gothic"/>
              </a:defRPr>
            </a:pPr>
            <a:br>
              <a:rPr lang="en-US" dirty="0"/>
            </a:br>
            <a:endParaRPr dirty="0"/>
          </a:p>
        </p:txBody>
      </p:sp>
      <p:grpSp>
        <p:nvGrpSpPr>
          <p:cNvPr id="4" name="Group 8">
            <a:extLst>
              <a:ext uri="{FF2B5EF4-FFF2-40B4-BE49-F238E27FC236}">
                <a16:creationId xmlns:a16="http://schemas.microsoft.com/office/drawing/2014/main" id="{62DD58D9-3F90-8E80-AD8C-FD2F867A33D9}"/>
              </a:ext>
            </a:extLst>
          </p:cNvPr>
          <p:cNvGrpSpPr/>
          <p:nvPr/>
        </p:nvGrpSpPr>
        <p:grpSpPr>
          <a:xfrm>
            <a:off x="10388386" y="286382"/>
            <a:ext cx="1538665" cy="1594543"/>
            <a:chOff x="0" y="0"/>
            <a:chExt cx="1538664" cy="1594541"/>
          </a:xfrm>
        </p:grpSpPr>
        <p:sp>
          <p:nvSpPr>
            <p:cNvPr id="5" name="Oval 37">
              <a:extLst>
                <a:ext uri="{FF2B5EF4-FFF2-40B4-BE49-F238E27FC236}">
                  <a16:creationId xmlns:a16="http://schemas.microsoft.com/office/drawing/2014/main" id="{8CA85BED-B5C8-CA96-71E6-820B57B1DEEE}"/>
                </a:ext>
              </a:extLst>
            </p:cNvPr>
            <p:cNvSpPr/>
            <p:nvPr/>
          </p:nvSpPr>
          <p:spPr>
            <a:xfrm>
              <a:off x="222598" y="1503440"/>
              <a:ext cx="1110465" cy="91102"/>
            </a:xfrm>
            <a:prstGeom prst="ellipse">
              <a:avLst/>
            </a:prstGeom>
            <a:gradFill flip="none" rotWithShape="1">
              <a:gsLst>
                <a:gs pos="0">
                  <a:srgbClr val="000000">
                    <a:alpha val="0"/>
                  </a:srgbClr>
                </a:gs>
                <a:gs pos="100000">
                  <a:srgbClr val="000000">
                    <a:alpha val="22000"/>
                  </a:srgbClr>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grpSp>
          <p:nvGrpSpPr>
            <p:cNvPr id="6" name="Group 38">
              <a:extLst>
                <a:ext uri="{FF2B5EF4-FFF2-40B4-BE49-F238E27FC236}">
                  <a16:creationId xmlns:a16="http://schemas.microsoft.com/office/drawing/2014/main" id="{1ED98DD1-127A-0B25-FCEE-439E2470F9D9}"/>
                </a:ext>
              </a:extLst>
            </p:cNvPr>
            <p:cNvGrpSpPr/>
            <p:nvPr/>
          </p:nvGrpSpPr>
          <p:grpSpPr>
            <a:xfrm>
              <a:off x="-1" y="-1"/>
              <a:ext cx="1538666" cy="1538663"/>
              <a:chOff x="0" y="0"/>
              <a:chExt cx="1538664" cy="1538661"/>
            </a:xfrm>
          </p:grpSpPr>
          <p:sp>
            <p:nvSpPr>
              <p:cNvPr id="7" name="Oval 39">
                <a:extLst>
                  <a:ext uri="{FF2B5EF4-FFF2-40B4-BE49-F238E27FC236}">
                    <a16:creationId xmlns:a16="http://schemas.microsoft.com/office/drawing/2014/main" id="{85460FCB-17C3-5E75-594B-82FC1CC07FC3}"/>
                  </a:ext>
                </a:extLst>
              </p:cNvPr>
              <p:cNvSpPr/>
              <p:nvPr/>
            </p:nvSpPr>
            <p:spPr>
              <a:xfrm>
                <a:off x="-1" y="-1"/>
                <a:ext cx="1538666" cy="1538663"/>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sp>
            <p:nvSpPr>
              <p:cNvPr id="8" name="Oval 40">
                <a:extLst>
                  <a:ext uri="{FF2B5EF4-FFF2-40B4-BE49-F238E27FC236}">
                    <a16:creationId xmlns:a16="http://schemas.microsoft.com/office/drawing/2014/main" id="{927AA5FD-3A6A-2A93-F39B-B847EAC3D1E7}"/>
                  </a:ext>
                </a:extLst>
              </p:cNvPr>
              <p:cNvSpPr/>
              <p:nvPr/>
            </p:nvSpPr>
            <p:spPr>
              <a:xfrm>
                <a:off x="128256" y="128256"/>
                <a:ext cx="1282152" cy="1282150"/>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sp>
            <p:nvSpPr>
              <p:cNvPr id="9" name="Oval 41">
                <a:extLst>
                  <a:ext uri="{FF2B5EF4-FFF2-40B4-BE49-F238E27FC236}">
                    <a16:creationId xmlns:a16="http://schemas.microsoft.com/office/drawing/2014/main" id="{72B2CB33-E867-40E7-30BC-EB084DE25480}"/>
                  </a:ext>
                </a:extLst>
              </p:cNvPr>
              <p:cNvSpPr/>
              <p:nvPr/>
            </p:nvSpPr>
            <p:spPr>
              <a:xfrm>
                <a:off x="259886" y="259886"/>
                <a:ext cx="1018891" cy="1018889"/>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sp>
            <p:nvSpPr>
              <p:cNvPr id="10" name="Oval 42">
                <a:extLst>
                  <a:ext uri="{FF2B5EF4-FFF2-40B4-BE49-F238E27FC236}">
                    <a16:creationId xmlns:a16="http://schemas.microsoft.com/office/drawing/2014/main" id="{BBF17B2A-C8C1-2ED0-0082-07F8725CF331}"/>
                  </a:ext>
                </a:extLst>
              </p:cNvPr>
              <p:cNvSpPr/>
              <p:nvPr/>
            </p:nvSpPr>
            <p:spPr>
              <a:xfrm>
                <a:off x="396580" y="396580"/>
                <a:ext cx="745504" cy="745502"/>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sp>
            <p:nvSpPr>
              <p:cNvPr id="11" name="Oval 43">
                <a:extLst>
                  <a:ext uri="{FF2B5EF4-FFF2-40B4-BE49-F238E27FC236}">
                    <a16:creationId xmlns:a16="http://schemas.microsoft.com/office/drawing/2014/main" id="{345C92F0-0246-844C-A92A-A3614B67DB40}"/>
                  </a:ext>
                </a:extLst>
              </p:cNvPr>
              <p:cNvSpPr/>
              <p:nvPr/>
            </p:nvSpPr>
            <p:spPr>
              <a:xfrm>
                <a:off x="523148" y="523148"/>
                <a:ext cx="492367" cy="492366"/>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sp>
            <p:nvSpPr>
              <p:cNvPr id="12" name="Oval 44">
                <a:extLst>
                  <a:ext uri="{FF2B5EF4-FFF2-40B4-BE49-F238E27FC236}">
                    <a16:creationId xmlns:a16="http://schemas.microsoft.com/office/drawing/2014/main" id="{CE44660B-F703-1339-A12C-8FCCDB4723BE}"/>
                  </a:ext>
                </a:extLst>
              </p:cNvPr>
              <p:cNvSpPr/>
              <p:nvPr/>
            </p:nvSpPr>
            <p:spPr>
              <a:xfrm>
                <a:off x="642639" y="642639"/>
                <a:ext cx="253386" cy="253384"/>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grpSp>
      </p:grpSp>
      <p:grpSp>
        <p:nvGrpSpPr>
          <p:cNvPr id="13" name="Group 9">
            <a:extLst>
              <a:ext uri="{FF2B5EF4-FFF2-40B4-BE49-F238E27FC236}">
                <a16:creationId xmlns:a16="http://schemas.microsoft.com/office/drawing/2014/main" id="{EE4F033F-B516-AFB5-8110-81FB8380A7EE}"/>
              </a:ext>
            </a:extLst>
          </p:cNvPr>
          <p:cNvGrpSpPr/>
          <p:nvPr/>
        </p:nvGrpSpPr>
        <p:grpSpPr>
          <a:xfrm>
            <a:off x="9563519" y="-57170"/>
            <a:ext cx="1631629" cy="2281647"/>
            <a:chOff x="0" y="0"/>
            <a:chExt cx="1631628" cy="2281646"/>
          </a:xfrm>
        </p:grpSpPr>
        <p:grpSp>
          <p:nvGrpSpPr>
            <p:cNvPr id="14" name="Group 10">
              <a:extLst>
                <a:ext uri="{FF2B5EF4-FFF2-40B4-BE49-F238E27FC236}">
                  <a16:creationId xmlns:a16="http://schemas.microsoft.com/office/drawing/2014/main" id="{4E014236-35A4-9D57-E72C-08D26AD47C5C}"/>
                </a:ext>
              </a:extLst>
            </p:cNvPr>
            <p:cNvGrpSpPr/>
            <p:nvPr/>
          </p:nvGrpSpPr>
          <p:grpSpPr>
            <a:xfrm>
              <a:off x="203391" y="1120218"/>
              <a:ext cx="1424755" cy="1161429"/>
              <a:chOff x="0" y="0"/>
              <a:chExt cx="1424753" cy="1161427"/>
            </a:xfrm>
          </p:grpSpPr>
          <p:grpSp>
            <p:nvGrpSpPr>
              <p:cNvPr id="1729" name="Group 55">
                <a:extLst>
                  <a:ext uri="{FF2B5EF4-FFF2-40B4-BE49-F238E27FC236}">
                    <a16:creationId xmlns:a16="http://schemas.microsoft.com/office/drawing/2014/main" id="{EB660752-1CCC-858B-A367-107297AFE0C4}"/>
                  </a:ext>
                </a:extLst>
              </p:cNvPr>
              <p:cNvGrpSpPr/>
              <p:nvPr/>
            </p:nvGrpSpPr>
            <p:grpSpPr>
              <a:xfrm>
                <a:off x="0" y="457667"/>
                <a:ext cx="664253" cy="703761"/>
                <a:chOff x="0" y="0"/>
                <a:chExt cx="664252" cy="703760"/>
              </a:xfrm>
            </p:grpSpPr>
            <p:sp>
              <p:nvSpPr>
                <p:cNvPr id="1734" name="Freeform 20">
                  <a:extLst>
                    <a:ext uri="{FF2B5EF4-FFF2-40B4-BE49-F238E27FC236}">
                      <a16:creationId xmlns:a16="http://schemas.microsoft.com/office/drawing/2014/main" id="{5F22AE5F-0DBE-054E-D087-7C4C3C13A332}"/>
                    </a:ext>
                  </a:extLst>
                </p:cNvPr>
                <p:cNvSpPr/>
                <p:nvPr/>
              </p:nvSpPr>
              <p:spPr>
                <a:xfrm rot="2048503">
                  <a:off x="143636" y="92075"/>
                  <a:ext cx="288944" cy="424074"/>
                </a:xfrm>
                <a:custGeom>
                  <a:avLst/>
                  <a:gdLst/>
                  <a:ahLst/>
                  <a:cxnLst>
                    <a:cxn ang="0">
                      <a:pos x="wd2" y="hd2"/>
                    </a:cxn>
                    <a:cxn ang="5400000">
                      <a:pos x="wd2" y="hd2"/>
                    </a:cxn>
                    <a:cxn ang="10800000">
                      <a:pos x="wd2" y="hd2"/>
                    </a:cxn>
                    <a:cxn ang="16200000">
                      <a:pos x="wd2" y="hd2"/>
                    </a:cxn>
                  </a:cxnLst>
                  <a:rect l="0" t="0" r="r" b="b"/>
                  <a:pathLst>
                    <a:path w="18349" h="19166" extrusionOk="0">
                      <a:moveTo>
                        <a:pt x="8295" y="18365"/>
                      </a:moveTo>
                      <a:cubicBezTo>
                        <a:pt x="-3251" y="21600"/>
                        <a:pt x="-996" y="14332"/>
                        <a:pt x="4548" y="9120"/>
                      </a:cubicBezTo>
                      <a:cubicBezTo>
                        <a:pt x="7259" y="5873"/>
                        <a:pt x="13413" y="2530"/>
                        <a:pt x="18349" y="0"/>
                      </a:cubicBezTo>
                      <a:lnTo>
                        <a:pt x="8295" y="18365"/>
                      </a:lnTo>
                      <a:close/>
                    </a:path>
                  </a:pathLst>
                </a:custGeom>
                <a:solidFill>
                  <a:schemeClr val="accent3"/>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sp>
              <p:nvSpPr>
                <p:cNvPr id="1735" name="Freeform 21">
                  <a:extLst>
                    <a:ext uri="{FF2B5EF4-FFF2-40B4-BE49-F238E27FC236}">
                      <a16:creationId xmlns:a16="http://schemas.microsoft.com/office/drawing/2014/main" id="{6A3EFF20-E5A3-33C7-7338-B54F7A14024A}"/>
                    </a:ext>
                  </a:extLst>
                </p:cNvPr>
                <p:cNvSpPr/>
                <p:nvPr/>
              </p:nvSpPr>
              <p:spPr>
                <a:xfrm rot="2048503">
                  <a:off x="82429" y="67884"/>
                  <a:ext cx="366691" cy="406346"/>
                </a:xfrm>
                <a:custGeom>
                  <a:avLst/>
                  <a:gdLst/>
                  <a:ahLst/>
                  <a:cxnLst>
                    <a:cxn ang="0">
                      <a:pos x="wd2" y="hd2"/>
                    </a:cxn>
                    <a:cxn ang="5400000">
                      <a:pos x="wd2" y="hd2"/>
                    </a:cxn>
                    <a:cxn ang="10800000">
                      <a:pos x="wd2" y="hd2"/>
                    </a:cxn>
                    <a:cxn ang="16200000">
                      <a:pos x="wd2" y="hd2"/>
                    </a:cxn>
                  </a:cxnLst>
                  <a:rect l="0" t="0" r="r" b="b"/>
                  <a:pathLst>
                    <a:path w="19335" h="21600" extrusionOk="0">
                      <a:moveTo>
                        <a:pt x="10987" y="21600"/>
                      </a:moveTo>
                      <a:cubicBezTo>
                        <a:pt x="1984" y="19063"/>
                        <a:pt x="-2265" y="15894"/>
                        <a:pt x="1208" y="10390"/>
                      </a:cubicBezTo>
                      <a:cubicBezTo>
                        <a:pt x="4018" y="5938"/>
                        <a:pt x="7655" y="3436"/>
                        <a:pt x="19335" y="0"/>
                      </a:cubicBezTo>
                      <a:lnTo>
                        <a:pt x="10987" y="21600"/>
                      </a:lnTo>
                      <a:close/>
                    </a:path>
                  </a:pathLst>
                </a:custGeom>
                <a:solidFill>
                  <a:srgbClr val="2C2E2C"/>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sp>
              <p:nvSpPr>
                <p:cNvPr id="1736" name="Freeform 22">
                  <a:extLst>
                    <a:ext uri="{FF2B5EF4-FFF2-40B4-BE49-F238E27FC236}">
                      <a16:creationId xmlns:a16="http://schemas.microsoft.com/office/drawing/2014/main" id="{C9928EC4-F159-A2C9-F03D-0AA845CDCCE0}"/>
                    </a:ext>
                  </a:extLst>
                </p:cNvPr>
                <p:cNvSpPr/>
                <p:nvPr/>
              </p:nvSpPr>
              <p:spPr>
                <a:xfrm rot="4229758" flipH="1">
                  <a:off x="244249" y="272256"/>
                  <a:ext cx="344649" cy="403440"/>
                </a:xfrm>
                <a:custGeom>
                  <a:avLst/>
                  <a:gdLst/>
                  <a:ahLst/>
                  <a:cxnLst>
                    <a:cxn ang="0">
                      <a:pos x="wd2" y="hd2"/>
                    </a:cxn>
                    <a:cxn ang="5400000">
                      <a:pos x="wd2" y="hd2"/>
                    </a:cxn>
                    <a:cxn ang="10800000">
                      <a:pos x="wd2" y="hd2"/>
                    </a:cxn>
                    <a:cxn ang="16200000">
                      <a:pos x="wd2" y="hd2"/>
                    </a:cxn>
                  </a:cxnLst>
                  <a:rect l="0" t="0" r="r" b="b"/>
                  <a:pathLst>
                    <a:path w="20318" h="21035" extrusionOk="0">
                      <a:moveTo>
                        <a:pt x="11787" y="20983"/>
                      </a:moveTo>
                      <a:cubicBezTo>
                        <a:pt x="-1032" y="21600"/>
                        <a:pt x="-1282" y="16667"/>
                        <a:pt x="1290" y="12117"/>
                      </a:cubicBezTo>
                      <a:cubicBezTo>
                        <a:pt x="4431" y="7750"/>
                        <a:pt x="7259" y="3370"/>
                        <a:pt x="20318" y="0"/>
                      </a:cubicBezTo>
                      <a:lnTo>
                        <a:pt x="11787" y="20983"/>
                      </a:lnTo>
                      <a:close/>
                    </a:path>
                  </a:pathLst>
                </a:custGeom>
                <a:solidFill>
                  <a:srgbClr val="2C2E2C"/>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grpSp>
          <p:sp>
            <p:nvSpPr>
              <p:cNvPr id="1730" name="Oval 200">
                <a:extLst>
                  <a:ext uri="{FF2B5EF4-FFF2-40B4-BE49-F238E27FC236}">
                    <a16:creationId xmlns:a16="http://schemas.microsoft.com/office/drawing/2014/main" id="{FFBF493A-548B-61C8-9FCF-E955559C6E33}"/>
                  </a:ext>
                </a:extLst>
              </p:cNvPr>
              <p:cNvSpPr/>
              <p:nvPr/>
            </p:nvSpPr>
            <p:spPr>
              <a:xfrm rot="3139131" flipH="1">
                <a:off x="634767" y="-78930"/>
                <a:ext cx="103723" cy="1294939"/>
              </a:xfrm>
              <a:custGeom>
                <a:avLst/>
                <a:gdLst/>
                <a:ahLst/>
                <a:cxnLst>
                  <a:cxn ang="0">
                    <a:pos x="wd2" y="hd2"/>
                  </a:cxn>
                  <a:cxn ang="5400000">
                    <a:pos x="wd2" y="hd2"/>
                  </a:cxn>
                  <a:cxn ang="10800000">
                    <a:pos x="wd2" y="hd2"/>
                  </a:cxn>
                  <a:cxn ang="16200000">
                    <a:pos x="wd2" y="hd2"/>
                  </a:cxn>
                </a:cxnLst>
                <a:rect l="0" t="0" r="r" b="b"/>
                <a:pathLst>
                  <a:path w="21600" h="21600" extrusionOk="0">
                    <a:moveTo>
                      <a:pt x="21600" y="21001"/>
                    </a:moveTo>
                    <a:cubicBezTo>
                      <a:pt x="21600" y="21332"/>
                      <a:pt x="16766" y="21600"/>
                      <a:pt x="10803" y="21600"/>
                    </a:cubicBezTo>
                    <a:cubicBezTo>
                      <a:pt x="5307" y="21600"/>
                      <a:pt x="770" y="21372"/>
                      <a:pt x="279" y="21076"/>
                    </a:cubicBezTo>
                    <a:lnTo>
                      <a:pt x="0" y="21076"/>
                    </a:lnTo>
                    <a:lnTo>
                      <a:pt x="0" y="0"/>
                    </a:lnTo>
                    <a:lnTo>
                      <a:pt x="21299" y="0"/>
                    </a:lnTo>
                    <a:lnTo>
                      <a:pt x="21299" y="20918"/>
                    </a:lnTo>
                    <a:cubicBezTo>
                      <a:pt x="21564" y="20944"/>
                      <a:pt x="21600" y="20972"/>
                      <a:pt x="21600" y="21001"/>
                    </a:cubicBezTo>
                    <a:close/>
                  </a:path>
                </a:pathLst>
              </a:custGeom>
              <a:solidFill>
                <a:schemeClr val="accent3"/>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sp>
            <p:nvSpPr>
              <p:cNvPr id="1731" name="Oval 200">
                <a:extLst>
                  <a:ext uri="{FF2B5EF4-FFF2-40B4-BE49-F238E27FC236}">
                    <a16:creationId xmlns:a16="http://schemas.microsoft.com/office/drawing/2014/main" id="{6AC3F82A-41C3-0BA0-4B3B-02D2C39EA8A9}"/>
                  </a:ext>
                </a:extLst>
              </p:cNvPr>
              <p:cNvSpPr/>
              <p:nvPr/>
            </p:nvSpPr>
            <p:spPr>
              <a:xfrm rot="3139131" flipH="1">
                <a:off x="1037059" y="112257"/>
                <a:ext cx="104808" cy="29459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165"/>
                    </a:lnTo>
                    <a:cubicBezTo>
                      <a:pt x="20190" y="21428"/>
                      <a:pt x="16023" y="21600"/>
                      <a:pt x="11110" y="21600"/>
                    </a:cubicBezTo>
                    <a:cubicBezTo>
                      <a:pt x="5458" y="21600"/>
                      <a:pt x="792" y="21372"/>
                      <a:pt x="287" y="21076"/>
                    </a:cubicBezTo>
                    <a:lnTo>
                      <a:pt x="0" y="21076"/>
                    </a:lnTo>
                    <a:lnTo>
                      <a:pt x="0" y="0"/>
                    </a:lnTo>
                    <a:close/>
                  </a:path>
                </a:pathLst>
              </a:custGeom>
              <a:solidFill>
                <a:srgbClr val="BFBFBF"/>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sp>
            <p:nvSpPr>
              <p:cNvPr id="1732" name="Oval 32">
                <a:extLst>
                  <a:ext uri="{FF2B5EF4-FFF2-40B4-BE49-F238E27FC236}">
                    <a16:creationId xmlns:a16="http://schemas.microsoft.com/office/drawing/2014/main" id="{A5CA8D6F-E786-94CC-9991-CDBD4649DBC1}"/>
                  </a:ext>
                </a:extLst>
              </p:cNvPr>
              <p:cNvSpPr/>
              <p:nvPr/>
            </p:nvSpPr>
            <p:spPr>
              <a:xfrm rot="3195718" flipH="1">
                <a:off x="1153438" y="153428"/>
                <a:ext cx="105873" cy="33118"/>
              </a:xfrm>
              <a:prstGeom prst="ellipse">
                <a:avLst/>
              </a:prstGeom>
              <a:solidFill>
                <a:srgbClr val="A6A6A6"/>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sp>
            <p:nvSpPr>
              <p:cNvPr id="1733" name="Flowchart: Delay 33">
                <a:extLst>
                  <a:ext uri="{FF2B5EF4-FFF2-40B4-BE49-F238E27FC236}">
                    <a16:creationId xmlns:a16="http://schemas.microsoft.com/office/drawing/2014/main" id="{8B2459A5-3A4F-8520-84A1-EEB4CB2584A9}"/>
                  </a:ext>
                </a:extLst>
              </p:cNvPr>
              <p:cNvSpPr/>
              <p:nvPr/>
            </p:nvSpPr>
            <p:spPr>
              <a:xfrm rot="19339131">
                <a:off x="1181711" y="77577"/>
                <a:ext cx="262584" cy="256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cubicBezTo>
                      <a:pt x="16765" y="0"/>
                      <a:pt x="21600" y="4835"/>
                      <a:pt x="21600" y="10800"/>
                    </a:cubicBezTo>
                    <a:cubicBezTo>
                      <a:pt x="21600" y="16765"/>
                      <a:pt x="16765" y="21600"/>
                      <a:pt x="10800" y="21600"/>
                    </a:cubicBezTo>
                    <a:lnTo>
                      <a:pt x="0" y="21600"/>
                    </a:lnTo>
                    <a:close/>
                  </a:path>
                </a:pathLst>
              </a:custGeom>
              <a:solidFill>
                <a:srgbClr val="BFBFBF"/>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grpSp>
        <p:grpSp>
          <p:nvGrpSpPr>
            <p:cNvPr id="15" name="Group 11">
              <a:extLst>
                <a:ext uri="{FF2B5EF4-FFF2-40B4-BE49-F238E27FC236}">
                  <a16:creationId xmlns:a16="http://schemas.microsoft.com/office/drawing/2014/main" id="{A4D96FBF-C44B-B1BB-E4F0-6D4BCC86E4C7}"/>
                </a:ext>
              </a:extLst>
            </p:cNvPr>
            <p:cNvGrpSpPr/>
            <p:nvPr/>
          </p:nvGrpSpPr>
          <p:grpSpPr>
            <a:xfrm>
              <a:off x="193323" y="0"/>
              <a:ext cx="1438306" cy="1142778"/>
              <a:chOff x="0" y="0"/>
              <a:chExt cx="1438305" cy="1142777"/>
            </a:xfrm>
          </p:grpSpPr>
          <p:grpSp>
            <p:nvGrpSpPr>
              <p:cNvPr id="25" name="Group 55">
                <a:extLst>
                  <a:ext uri="{FF2B5EF4-FFF2-40B4-BE49-F238E27FC236}">
                    <a16:creationId xmlns:a16="http://schemas.microsoft.com/office/drawing/2014/main" id="{3446A250-1E5F-5545-105B-72B1DCA1DD23}"/>
                  </a:ext>
                </a:extLst>
              </p:cNvPr>
              <p:cNvGrpSpPr/>
              <p:nvPr/>
            </p:nvGrpSpPr>
            <p:grpSpPr>
              <a:xfrm>
                <a:off x="0" y="0"/>
                <a:ext cx="659703" cy="704698"/>
                <a:chOff x="0" y="0"/>
                <a:chExt cx="659702" cy="704697"/>
              </a:xfrm>
            </p:grpSpPr>
            <p:sp>
              <p:nvSpPr>
                <p:cNvPr id="30" name="Freeform 12">
                  <a:extLst>
                    <a:ext uri="{FF2B5EF4-FFF2-40B4-BE49-F238E27FC236}">
                      <a16:creationId xmlns:a16="http://schemas.microsoft.com/office/drawing/2014/main" id="{D0795CB8-ACF8-E0A6-3AEB-1D1EC6EB5573}"/>
                    </a:ext>
                  </a:extLst>
                </p:cNvPr>
                <p:cNvSpPr/>
                <p:nvPr/>
              </p:nvSpPr>
              <p:spPr>
                <a:xfrm rot="8686055" flipH="1">
                  <a:off x="144197" y="187461"/>
                  <a:ext cx="288944" cy="424074"/>
                </a:xfrm>
                <a:custGeom>
                  <a:avLst/>
                  <a:gdLst/>
                  <a:ahLst/>
                  <a:cxnLst>
                    <a:cxn ang="0">
                      <a:pos x="wd2" y="hd2"/>
                    </a:cxn>
                    <a:cxn ang="5400000">
                      <a:pos x="wd2" y="hd2"/>
                    </a:cxn>
                    <a:cxn ang="10800000">
                      <a:pos x="wd2" y="hd2"/>
                    </a:cxn>
                    <a:cxn ang="16200000">
                      <a:pos x="wd2" y="hd2"/>
                    </a:cxn>
                  </a:cxnLst>
                  <a:rect l="0" t="0" r="r" b="b"/>
                  <a:pathLst>
                    <a:path w="18349" h="19166" extrusionOk="0">
                      <a:moveTo>
                        <a:pt x="8295" y="18365"/>
                      </a:moveTo>
                      <a:cubicBezTo>
                        <a:pt x="-3251" y="21600"/>
                        <a:pt x="-996" y="14332"/>
                        <a:pt x="4548" y="9120"/>
                      </a:cubicBezTo>
                      <a:cubicBezTo>
                        <a:pt x="7259" y="5873"/>
                        <a:pt x="13413" y="2530"/>
                        <a:pt x="18349" y="0"/>
                      </a:cubicBezTo>
                      <a:lnTo>
                        <a:pt x="8295" y="18365"/>
                      </a:lnTo>
                      <a:close/>
                    </a:path>
                  </a:pathLst>
                </a:custGeom>
                <a:solidFill>
                  <a:schemeClr val="accent1"/>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sp>
              <p:nvSpPr>
                <p:cNvPr id="31" name="Freeform 13">
                  <a:extLst>
                    <a:ext uri="{FF2B5EF4-FFF2-40B4-BE49-F238E27FC236}">
                      <a16:creationId xmlns:a16="http://schemas.microsoft.com/office/drawing/2014/main" id="{10BDAABF-9444-C9CB-57F9-1B467C21D8E7}"/>
                    </a:ext>
                  </a:extLst>
                </p:cNvPr>
                <p:cNvSpPr/>
                <p:nvPr/>
              </p:nvSpPr>
              <p:spPr>
                <a:xfrm rot="8686055" flipH="1">
                  <a:off x="83623" y="229799"/>
                  <a:ext cx="366691" cy="406346"/>
                </a:xfrm>
                <a:custGeom>
                  <a:avLst/>
                  <a:gdLst/>
                  <a:ahLst/>
                  <a:cxnLst>
                    <a:cxn ang="0">
                      <a:pos x="wd2" y="hd2"/>
                    </a:cxn>
                    <a:cxn ang="5400000">
                      <a:pos x="wd2" y="hd2"/>
                    </a:cxn>
                    <a:cxn ang="10800000">
                      <a:pos x="wd2" y="hd2"/>
                    </a:cxn>
                    <a:cxn ang="16200000">
                      <a:pos x="wd2" y="hd2"/>
                    </a:cxn>
                  </a:cxnLst>
                  <a:rect l="0" t="0" r="r" b="b"/>
                  <a:pathLst>
                    <a:path w="19335" h="21600" extrusionOk="0">
                      <a:moveTo>
                        <a:pt x="10987" y="21600"/>
                      </a:moveTo>
                      <a:cubicBezTo>
                        <a:pt x="1984" y="19063"/>
                        <a:pt x="-2265" y="15894"/>
                        <a:pt x="1208" y="10390"/>
                      </a:cubicBezTo>
                      <a:cubicBezTo>
                        <a:pt x="4018" y="5938"/>
                        <a:pt x="7655" y="3436"/>
                        <a:pt x="19335" y="0"/>
                      </a:cubicBezTo>
                      <a:lnTo>
                        <a:pt x="10987" y="21600"/>
                      </a:lnTo>
                      <a:close/>
                    </a:path>
                  </a:pathLst>
                </a:custGeom>
                <a:solidFill>
                  <a:srgbClr val="1F757A"/>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sp>
              <p:nvSpPr>
                <p:cNvPr id="1728" name="Freeform 14">
                  <a:extLst>
                    <a:ext uri="{FF2B5EF4-FFF2-40B4-BE49-F238E27FC236}">
                      <a16:creationId xmlns:a16="http://schemas.microsoft.com/office/drawing/2014/main" id="{84CBACA4-AF00-FDE4-2CCC-6DB483E91099}"/>
                    </a:ext>
                  </a:extLst>
                </p:cNvPr>
                <p:cNvSpPr/>
                <p:nvPr/>
              </p:nvSpPr>
              <p:spPr>
                <a:xfrm rot="6504800">
                  <a:off x="241553" y="25499"/>
                  <a:ext cx="344650" cy="403440"/>
                </a:xfrm>
                <a:custGeom>
                  <a:avLst/>
                  <a:gdLst/>
                  <a:ahLst/>
                  <a:cxnLst>
                    <a:cxn ang="0">
                      <a:pos x="wd2" y="hd2"/>
                    </a:cxn>
                    <a:cxn ang="5400000">
                      <a:pos x="wd2" y="hd2"/>
                    </a:cxn>
                    <a:cxn ang="10800000">
                      <a:pos x="wd2" y="hd2"/>
                    </a:cxn>
                    <a:cxn ang="16200000">
                      <a:pos x="wd2" y="hd2"/>
                    </a:cxn>
                  </a:cxnLst>
                  <a:rect l="0" t="0" r="r" b="b"/>
                  <a:pathLst>
                    <a:path w="20318" h="21035" extrusionOk="0">
                      <a:moveTo>
                        <a:pt x="11787" y="20983"/>
                      </a:moveTo>
                      <a:cubicBezTo>
                        <a:pt x="-1032" y="21600"/>
                        <a:pt x="-1282" y="16667"/>
                        <a:pt x="1290" y="12117"/>
                      </a:cubicBezTo>
                      <a:cubicBezTo>
                        <a:pt x="4431" y="7750"/>
                        <a:pt x="7259" y="3370"/>
                        <a:pt x="20318" y="0"/>
                      </a:cubicBezTo>
                      <a:lnTo>
                        <a:pt x="11787" y="20983"/>
                      </a:lnTo>
                      <a:close/>
                    </a:path>
                  </a:pathLst>
                </a:custGeom>
                <a:solidFill>
                  <a:srgbClr val="1F757A"/>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grpSp>
          <p:sp>
            <p:nvSpPr>
              <p:cNvPr id="26" name="Oval 200">
                <a:extLst>
                  <a:ext uri="{FF2B5EF4-FFF2-40B4-BE49-F238E27FC236}">
                    <a16:creationId xmlns:a16="http://schemas.microsoft.com/office/drawing/2014/main" id="{76841477-8F52-E502-3C29-38698E723779}"/>
                  </a:ext>
                </a:extLst>
              </p:cNvPr>
              <p:cNvSpPr/>
              <p:nvPr/>
            </p:nvSpPr>
            <p:spPr>
              <a:xfrm rot="7595428">
                <a:off x="638934" y="-62353"/>
                <a:ext cx="103724" cy="1294939"/>
              </a:xfrm>
              <a:custGeom>
                <a:avLst/>
                <a:gdLst/>
                <a:ahLst/>
                <a:cxnLst>
                  <a:cxn ang="0">
                    <a:pos x="wd2" y="hd2"/>
                  </a:cxn>
                  <a:cxn ang="5400000">
                    <a:pos x="wd2" y="hd2"/>
                  </a:cxn>
                  <a:cxn ang="10800000">
                    <a:pos x="wd2" y="hd2"/>
                  </a:cxn>
                  <a:cxn ang="16200000">
                    <a:pos x="wd2" y="hd2"/>
                  </a:cxn>
                </a:cxnLst>
                <a:rect l="0" t="0" r="r" b="b"/>
                <a:pathLst>
                  <a:path w="21600" h="21600" extrusionOk="0">
                    <a:moveTo>
                      <a:pt x="21600" y="21001"/>
                    </a:moveTo>
                    <a:cubicBezTo>
                      <a:pt x="21600" y="21332"/>
                      <a:pt x="16766" y="21600"/>
                      <a:pt x="10803" y="21600"/>
                    </a:cubicBezTo>
                    <a:cubicBezTo>
                      <a:pt x="5307" y="21600"/>
                      <a:pt x="770" y="21372"/>
                      <a:pt x="279" y="21076"/>
                    </a:cubicBezTo>
                    <a:lnTo>
                      <a:pt x="0" y="21076"/>
                    </a:lnTo>
                    <a:lnTo>
                      <a:pt x="0" y="0"/>
                    </a:lnTo>
                    <a:lnTo>
                      <a:pt x="21299" y="0"/>
                    </a:lnTo>
                    <a:lnTo>
                      <a:pt x="21299" y="20918"/>
                    </a:lnTo>
                    <a:cubicBezTo>
                      <a:pt x="21564" y="20944"/>
                      <a:pt x="21600" y="20972"/>
                      <a:pt x="21600" y="21001"/>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sp>
            <p:nvSpPr>
              <p:cNvPr id="27" name="Oval 200">
                <a:extLst>
                  <a:ext uri="{FF2B5EF4-FFF2-40B4-BE49-F238E27FC236}">
                    <a16:creationId xmlns:a16="http://schemas.microsoft.com/office/drawing/2014/main" id="{7F47D67E-5E2A-8E0B-7B23-9D9CB2A4D8AB}"/>
                  </a:ext>
                </a:extLst>
              </p:cNvPr>
              <p:cNvSpPr/>
              <p:nvPr/>
            </p:nvSpPr>
            <p:spPr>
              <a:xfrm rot="7595428">
                <a:off x="1046116" y="742056"/>
                <a:ext cx="104808" cy="29459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165"/>
                    </a:lnTo>
                    <a:cubicBezTo>
                      <a:pt x="20190" y="21428"/>
                      <a:pt x="16023" y="21600"/>
                      <a:pt x="11110" y="21600"/>
                    </a:cubicBezTo>
                    <a:cubicBezTo>
                      <a:pt x="5458" y="21600"/>
                      <a:pt x="792" y="21372"/>
                      <a:pt x="287" y="21076"/>
                    </a:cubicBezTo>
                    <a:lnTo>
                      <a:pt x="0" y="21076"/>
                    </a:lnTo>
                    <a:lnTo>
                      <a:pt x="0" y="0"/>
                    </a:lnTo>
                    <a:close/>
                  </a:path>
                </a:pathLst>
              </a:custGeom>
              <a:solidFill>
                <a:srgbClr val="BFBFBF"/>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sp>
            <p:nvSpPr>
              <p:cNvPr id="28" name="Oval 24">
                <a:extLst>
                  <a:ext uri="{FF2B5EF4-FFF2-40B4-BE49-F238E27FC236}">
                    <a16:creationId xmlns:a16="http://schemas.microsoft.com/office/drawing/2014/main" id="{A776670C-069B-6F37-D3BB-C738C3BE8A68}"/>
                  </a:ext>
                </a:extLst>
              </p:cNvPr>
              <p:cNvSpPr/>
              <p:nvPr/>
            </p:nvSpPr>
            <p:spPr>
              <a:xfrm rot="7538841">
                <a:off x="1165287" y="961993"/>
                <a:ext cx="105873" cy="33119"/>
              </a:xfrm>
              <a:prstGeom prst="ellipse">
                <a:avLst/>
              </a:prstGeom>
              <a:solidFill>
                <a:srgbClr val="A6A6A6"/>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sp>
            <p:nvSpPr>
              <p:cNvPr id="29" name="Flowchart: Delay 25">
                <a:extLst>
                  <a:ext uri="{FF2B5EF4-FFF2-40B4-BE49-F238E27FC236}">
                    <a16:creationId xmlns:a16="http://schemas.microsoft.com/office/drawing/2014/main" id="{469BCDFC-8317-6F84-6B58-EE21303159CC}"/>
                  </a:ext>
                </a:extLst>
              </p:cNvPr>
              <p:cNvSpPr/>
              <p:nvPr/>
            </p:nvSpPr>
            <p:spPr>
              <a:xfrm rot="12995427" flipH="1">
                <a:off x="1193947" y="1041379"/>
                <a:ext cx="262585" cy="256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cubicBezTo>
                      <a:pt x="16765" y="0"/>
                      <a:pt x="21600" y="4835"/>
                      <a:pt x="21600" y="10800"/>
                    </a:cubicBezTo>
                    <a:cubicBezTo>
                      <a:pt x="21600" y="16765"/>
                      <a:pt x="16765" y="21600"/>
                      <a:pt x="10800" y="21600"/>
                    </a:cubicBezTo>
                    <a:lnTo>
                      <a:pt x="0" y="21600"/>
                    </a:lnTo>
                    <a:close/>
                  </a:path>
                </a:pathLst>
              </a:custGeom>
              <a:solidFill>
                <a:srgbClr val="BFBFBF"/>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grpSp>
        <p:grpSp>
          <p:nvGrpSpPr>
            <p:cNvPr id="16" name="Group 12">
              <a:extLst>
                <a:ext uri="{FF2B5EF4-FFF2-40B4-BE49-F238E27FC236}">
                  <a16:creationId xmlns:a16="http://schemas.microsoft.com/office/drawing/2014/main" id="{D1CB5EBD-7A47-4BEE-1052-92AE4DEC2C3B}"/>
                </a:ext>
              </a:extLst>
            </p:cNvPr>
            <p:cNvGrpSpPr/>
            <p:nvPr/>
          </p:nvGrpSpPr>
          <p:grpSpPr>
            <a:xfrm>
              <a:off x="-1" y="644791"/>
              <a:ext cx="1620302" cy="712568"/>
              <a:chOff x="0" y="0"/>
              <a:chExt cx="1620300" cy="712566"/>
            </a:xfrm>
          </p:grpSpPr>
          <p:grpSp>
            <p:nvGrpSpPr>
              <p:cNvPr id="17" name="Group 55">
                <a:extLst>
                  <a:ext uri="{FF2B5EF4-FFF2-40B4-BE49-F238E27FC236}">
                    <a16:creationId xmlns:a16="http://schemas.microsoft.com/office/drawing/2014/main" id="{F8F1E0B1-137A-1067-60A0-EE0EB7D053FA}"/>
                  </a:ext>
                </a:extLst>
              </p:cNvPr>
              <p:cNvGrpSpPr/>
              <p:nvPr/>
            </p:nvGrpSpPr>
            <p:grpSpPr>
              <a:xfrm>
                <a:off x="-1" y="0"/>
                <a:ext cx="522590" cy="712567"/>
                <a:chOff x="0" y="0"/>
                <a:chExt cx="522588" cy="712566"/>
              </a:xfrm>
            </p:grpSpPr>
            <p:sp>
              <p:nvSpPr>
                <p:cNvPr id="22" name="Freeform 37">
                  <a:extLst>
                    <a:ext uri="{FF2B5EF4-FFF2-40B4-BE49-F238E27FC236}">
                      <a16:creationId xmlns:a16="http://schemas.microsoft.com/office/drawing/2014/main" id="{59EE66C0-9B58-E226-B461-F5171CC961A8}"/>
                    </a:ext>
                  </a:extLst>
                </p:cNvPr>
                <p:cNvSpPr/>
                <p:nvPr/>
              </p:nvSpPr>
              <p:spPr>
                <a:xfrm rot="6886055" flipH="1">
                  <a:off x="118878" y="209093"/>
                  <a:ext cx="288944" cy="424074"/>
                </a:xfrm>
                <a:custGeom>
                  <a:avLst/>
                  <a:gdLst/>
                  <a:ahLst/>
                  <a:cxnLst>
                    <a:cxn ang="0">
                      <a:pos x="wd2" y="hd2"/>
                    </a:cxn>
                    <a:cxn ang="5400000">
                      <a:pos x="wd2" y="hd2"/>
                    </a:cxn>
                    <a:cxn ang="10800000">
                      <a:pos x="wd2" y="hd2"/>
                    </a:cxn>
                    <a:cxn ang="16200000">
                      <a:pos x="wd2" y="hd2"/>
                    </a:cxn>
                  </a:cxnLst>
                  <a:rect l="0" t="0" r="r" b="b"/>
                  <a:pathLst>
                    <a:path w="18349" h="19166" extrusionOk="0">
                      <a:moveTo>
                        <a:pt x="8295" y="18365"/>
                      </a:moveTo>
                      <a:cubicBezTo>
                        <a:pt x="-3251" y="21600"/>
                        <a:pt x="-996" y="14332"/>
                        <a:pt x="4548" y="9120"/>
                      </a:cubicBezTo>
                      <a:cubicBezTo>
                        <a:pt x="7259" y="5873"/>
                        <a:pt x="13413" y="2530"/>
                        <a:pt x="18349" y="0"/>
                      </a:cubicBezTo>
                      <a:lnTo>
                        <a:pt x="8295" y="18365"/>
                      </a:lnTo>
                      <a:close/>
                    </a:path>
                  </a:pathLst>
                </a:custGeom>
                <a:solidFill>
                  <a:schemeClr val="accent4"/>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sp>
              <p:nvSpPr>
                <p:cNvPr id="23" name="Freeform 38">
                  <a:extLst>
                    <a:ext uri="{FF2B5EF4-FFF2-40B4-BE49-F238E27FC236}">
                      <a16:creationId xmlns:a16="http://schemas.microsoft.com/office/drawing/2014/main" id="{A484C284-84A3-F3B7-B949-09C1B4C9F138}"/>
                    </a:ext>
                  </a:extLst>
                </p:cNvPr>
                <p:cNvSpPr/>
                <p:nvPr/>
              </p:nvSpPr>
              <p:spPr>
                <a:xfrm rot="6886055" flipH="1">
                  <a:off x="77949" y="257797"/>
                  <a:ext cx="366691" cy="406346"/>
                </a:xfrm>
                <a:custGeom>
                  <a:avLst/>
                  <a:gdLst/>
                  <a:ahLst/>
                  <a:cxnLst>
                    <a:cxn ang="0">
                      <a:pos x="wd2" y="hd2"/>
                    </a:cxn>
                    <a:cxn ang="5400000">
                      <a:pos x="wd2" y="hd2"/>
                    </a:cxn>
                    <a:cxn ang="10800000">
                      <a:pos x="wd2" y="hd2"/>
                    </a:cxn>
                    <a:cxn ang="16200000">
                      <a:pos x="wd2" y="hd2"/>
                    </a:cxn>
                  </a:cxnLst>
                  <a:rect l="0" t="0" r="r" b="b"/>
                  <a:pathLst>
                    <a:path w="19335" h="21600" extrusionOk="0">
                      <a:moveTo>
                        <a:pt x="10987" y="21600"/>
                      </a:moveTo>
                      <a:cubicBezTo>
                        <a:pt x="1984" y="19063"/>
                        <a:pt x="-2265" y="15894"/>
                        <a:pt x="1208" y="10390"/>
                      </a:cubicBezTo>
                      <a:cubicBezTo>
                        <a:pt x="4018" y="5938"/>
                        <a:pt x="7655" y="3436"/>
                        <a:pt x="19335" y="0"/>
                      </a:cubicBezTo>
                      <a:lnTo>
                        <a:pt x="10987" y="21600"/>
                      </a:lnTo>
                      <a:close/>
                    </a:path>
                  </a:pathLst>
                </a:custGeom>
                <a:solidFill>
                  <a:srgbClr val="6A9B78"/>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sp>
              <p:nvSpPr>
                <p:cNvPr id="24" name="Freeform 39">
                  <a:extLst>
                    <a:ext uri="{FF2B5EF4-FFF2-40B4-BE49-F238E27FC236}">
                      <a16:creationId xmlns:a16="http://schemas.microsoft.com/office/drawing/2014/main" id="{83D453F6-C3E0-FBC3-B88D-29A99327FA14}"/>
                    </a:ext>
                  </a:extLst>
                </p:cNvPr>
                <p:cNvSpPr/>
                <p:nvPr/>
              </p:nvSpPr>
              <p:spPr>
                <a:xfrm rot="4704800">
                  <a:off x="113320" y="7608"/>
                  <a:ext cx="344649" cy="403440"/>
                </a:xfrm>
                <a:custGeom>
                  <a:avLst/>
                  <a:gdLst/>
                  <a:ahLst/>
                  <a:cxnLst>
                    <a:cxn ang="0">
                      <a:pos x="wd2" y="hd2"/>
                    </a:cxn>
                    <a:cxn ang="5400000">
                      <a:pos x="wd2" y="hd2"/>
                    </a:cxn>
                    <a:cxn ang="10800000">
                      <a:pos x="wd2" y="hd2"/>
                    </a:cxn>
                    <a:cxn ang="16200000">
                      <a:pos x="wd2" y="hd2"/>
                    </a:cxn>
                  </a:cxnLst>
                  <a:rect l="0" t="0" r="r" b="b"/>
                  <a:pathLst>
                    <a:path w="20318" h="21035" extrusionOk="0">
                      <a:moveTo>
                        <a:pt x="11787" y="20983"/>
                      </a:moveTo>
                      <a:cubicBezTo>
                        <a:pt x="-1032" y="21600"/>
                        <a:pt x="-1282" y="16667"/>
                        <a:pt x="1290" y="12117"/>
                      </a:cubicBezTo>
                      <a:cubicBezTo>
                        <a:pt x="4431" y="7750"/>
                        <a:pt x="7259" y="3370"/>
                        <a:pt x="20318" y="0"/>
                      </a:cubicBezTo>
                      <a:lnTo>
                        <a:pt x="11787" y="20983"/>
                      </a:lnTo>
                      <a:close/>
                    </a:path>
                  </a:pathLst>
                </a:custGeom>
                <a:solidFill>
                  <a:srgbClr val="6A9B78"/>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grpSp>
          <p:sp>
            <p:nvSpPr>
              <p:cNvPr id="18" name="Oval 200">
                <a:extLst>
                  <a:ext uri="{FF2B5EF4-FFF2-40B4-BE49-F238E27FC236}">
                    <a16:creationId xmlns:a16="http://schemas.microsoft.com/office/drawing/2014/main" id="{88207398-E9DA-A32F-1F7F-C4743B540FBC}"/>
                  </a:ext>
                </a:extLst>
              </p:cNvPr>
              <p:cNvSpPr/>
              <p:nvPr/>
            </p:nvSpPr>
            <p:spPr>
              <a:xfrm rot="5795427">
                <a:off x="652550" y="-266652"/>
                <a:ext cx="103723" cy="1294939"/>
              </a:xfrm>
              <a:custGeom>
                <a:avLst/>
                <a:gdLst/>
                <a:ahLst/>
                <a:cxnLst>
                  <a:cxn ang="0">
                    <a:pos x="wd2" y="hd2"/>
                  </a:cxn>
                  <a:cxn ang="5400000">
                    <a:pos x="wd2" y="hd2"/>
                  </a:cxn>
                  <a:cxn ang="10800000">
                    <a:pos x="wd2" y="hd2"/>
                  </a:cxn>
                  <a:cxn ang="16200000">
                    <a:pos x="wd2" y="hd2"/>
                  </a:cxn>
                </a:cxnLst>
                <a:rect l="0" t="0" r="r" b="b"/>
                <a:pathLst>
                  <a:path w="21600" h="21600" extrusionOk="0">
                    <a:moveTo>
                      <a:pt x="21600" y="21001"/>
                    </a:moveTo>
                    <a:cubicBezTo>
                      <a:pt x="21600" y="21332"/>
                      <a:pt x="16766" y="21600"/>
                      <a:pt x="10803" y="21600"/>
                    </a:cubicBezTo>
                    <a:cubicBezTo>
                      <a:pt x="5307" y="21600"/>
                      <a:pt x="770" y="21372"/>
                      <a:pt x="279" y="21076"/>
                    </a:cubicBezTo>
                    <a:lnTo>
                      <a:pt x="0" y="21076"/>
                    </a:lnTo>
                    <a:lnTo>
                      <a:pt x="0" y="0"/>
                    </a:lnTo>
                    <a:lnTo>
                      <a:pt x="21299" y="0"/>
                    </a:lnTo>
                    <a:lnTo>
                      <a:pt x="21299" y="20918"/>
                    </a:lnTo>
                    <a:cubicBezTo>
                      <a:pt x="21564" y="20944"/>
                      <a:pt x="21600" y="20972"/>
                      <a:pt x="21600" y="21001"/>
                    </a:cubicBezTo>
                    <a:close/>
                  </a:path>
                </a:pathLst>
              </a:custGeom>
              <a:solidFill>
                <a:schemeClr val="accent4"/>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sp>
            <p:nvSpPr>
              <p:cNvPr id="19" name="Oval 200">
                <a:extLst>
                  <a:ext uri="{FF2B5EF4-FFF2-40B4-BE49-F238E27FC236}">
                    <a16:creationId xmlns:a16="http://schemas.microsoft.com/office/drawing/2014/main" id="{E8238440-B436-9CC6-1130-53435C36062C}"/>
                  </a:ext>
                </a:extLst>
              </p:cNvPr>
              <p:cNvSpPr/>
              <p:nvPr/>
            </p:nvSpPr>
            <p:spPr>
              <a:xfrm rot="5795427">
                <a:off x="1157225" y="291850"/>
                <a:ext cx="104808" cy="29459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165"/>
                    </a:lnTo>
                    <a:cubicBezTo>
                      <a:pt x="20190" y="21428"/>
                      <a:pt x="16023" y="21600"/>
                      <a:pt x="11110" y="21600"/>
                    </a:cubicBezTo>
                    <a:cubicBezTo>
                      <a:pt x="5458" y="21600"/>
                      <a:pt x="792" y="21372"/>
                      <a:pt x="287" y="21076"/>
                    </a:cubicBezTo>
                    <a:lnTo>
                      <a:pt x="0" y="21076"/>
                    </a:lnTo>
                    <a:lnTo>
                      <a:pt x="0" y="0"/>
                    </a:lnTo>
                    <a:close/>
                  </a:path>
                </a:pathLst>
              </a:custGeom>
              <a:solidFill>
                <a:srgbClr val="BFBFBF"/>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sp>
            <p:nvSpPr>
              <p:cNvPr id="20" name="Oval 16">
                <a:extLst>
                  <a:ext uri="{FF2B5EF4-FFF2-40B4-BE49-F238E27FC236}">
                    <a16:creationId xmlns:a16="http://schemas.microsoft.com/office/drawing/2014/main" id="{796B0882-6612-0737-BDEA-FE6795B40A1D}"/>
                  </a:ext>
                </a:extLst>
              </p:cNvPr>
              <p:cNvSpPr/>
              <p:nvPr/>
            </p:nvSpPr>
            <p:spPr>
              <a:xfrm rot="5738840">
                <a:off x="1304958" y="441271"/>
                <a:ext cx="105873" cy="33118"/>
              </a:xfrm>
              <a:prstGeom prst="ellipse">
                <a:avLst/>
              </a:prstGeom>
              <a:solidFill>
                <a:srgbClr val="A6A6A6"/>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sp>
            <p:nvSpPr>
              <p:cNvPr id="21" name="Flowchart: Delay 17">
                <a:extLst>
                  <a:ext uri="{FF2B5EF4-FFF2-40B4-BE49-F238E27FC236}">
                    <a16:creationId xmlns:a16="http://schemas.microsoft.com/office/drawing/2014/main" id="{34466405-6C31-1AA1-D541-79178470AE5E}"/>
                  </a:ext>
                </a:extLst>
              </p:cNvPr>
              <p:cNvSpPr/>
              <p:nvPr/>
            </p:nvSpPr>
            <p:spPr>
              <a:xfrm rot="11195427" flipH="1">
                <a:off x="1357111" y="457011"/>
                <a:ext cx="262585" cy="256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cubicBezTo>
                      <a:pt x="16765" y="0"/>
                      <a:pt x="21600" y="4835"/>
                      <a:pt x="21600" y="10800"/>
                    </a:cubicBezTo>
                    <a:cubicBezTo>
                      <a:pt x="21600" y="16765"/>
                      <a:pt x="16765" y="21600"/>
                      <a:pt x="10800" y="21600"/>
                    </a:cubicBezTo>
                    <a:lnTo>
                      <a:pt x="0" y="21600"/>
                    </a:lnTo>
                    <a:close/>
                  </a:path>
                </a:pathLst>
              </a:custGeom>
              <a:solidFill>
                <a:srgbClr val="BFBFBF"/>
              </a:solidFill>
              <a:ln w="12700" cap="flat">
                <a:noFill/>
                <a:miter lim="400000"/>
              </a:ln>
              <a:effectLst/>
            </p:spPr>
            <p:txBody>
              <a:bodyPr wrap="square" lIns="45719" tIns="45719" rIns="45719" bIns="45719" numCol="1" anchor="ctr">
                <a:noAutofit/>
              </a:bodyPr>
              <a:lstStyle/>
              <a:p>
                <a:pPr algn="ctr" defTabSz="457200">
                  <a:defRPr sz="1500">
                    <a:solidFill>
                      <a:srgbClr val="FFFFFF"/>
                    </a:solidFill>
                    <a:latin typeface="Arial"/>
                    <a:ea typeface="Arial"/>
                    <a:cs typeface="Arial"/>
                    <a:sym typeface="Arial"/>
                  </a:defRPr>
                </a:pPr>
                <a:endParaRPr sz="1500" dirty="0">
                  <a:solidFill>
                    <a:srgbClr val="FFFFFF"/>
                  </a:solidFill>
                  <a:latin typeface="Arial"/>
                  <a:cs typeface="Arial"/>
                  <a:sym typeface="Arial"/>
                </a:endParaRPr>
              </a:p>
            </p:txBody>
          </p:sp>
        </p:grpSp>
      </p:grpSp>
    </p:spTree>
    <p:extLst>
      <p:ext uri="{BB962C8B-B14F-4D97-AF65-F5344CB8AC3E}">
        <p14:creationId xmlns:p14="http://schemas.microsoft.com/office/powerpoint/2010/main" val="318621543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 name="Title 1"/>
          <p:cNvSpPr txBox="1"/>
          <p:nvPr/>
        </p:nvSpPr>
        <p:spPr>
          <a:xfrm>
            <a:off x="537028" y="52028"/>
            <a:ext cx="10969173" cy="731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3400" b="1">
                <a:latin typeface="Century Gothic"/>
                <a:ea typeface="Century Gothic"/>
                <a:cs typeface="Century Gothic"/>
                <a:sym typeface="Century Gothic"/>
              </a:defRPr>
            </a:lvl1pPr>
          </a:lstStyle>
          <a:p>
            <a:r>
              <a:rPr lang="en-US" dirty="0"/>
              <a:t>QMP Background &amp; Regulations</a:t>
            </a:r>
            <a:endParaRPr dirty="0"/>
          </a:p>
        </p:txBody>
      </p:sp>
      <p:sp>
        <p:nvSpPr>
          <p:cNvPr id="1747" name="Text"/>
          <p:cNvSpPr txBox="1"/>
          <p:nvPr/>
        </p:nvSpPr>
        <p:spPr>
          <a:xfrm>
            <a:off x="264949" y="1294130"/>
            <a:ext cx="11662102" cy="574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647700" indent="-508000" defTabSz="457200">
              <a:buClr>
                <a:srgbClr val="FFFFFF"/>
              </a:buClr>
              <a:buSzPct val="100000"/>
              <a:buFont typeface="Helvetica"/>
              <a:buChar char="•"/>
              <a:defRPr sz="1600">
                <a:latin typeface="+mj-lt"/>
                <a:ea typeface="+mj-ea"/>
                <a:cs typeface="+mj-cs"/>
                <a:sym typeface="Helvetica"/>
              </a:defRPr>
            </a:lvl1pPr>
          </a:lstStyle>
          <a:p>
            <a:pPr>
              <a:defRPr sz="1700"/>
            </a:pPr>
            <a:br>
              <a:rPr sz="1600"/>
            </a:br>
            <a:endParaRPr sz="1600"/>
          </a:p>
        </p:txBody>
      </p:sp>
      <p:sp>
        <p:nvSpPr>
          <p:cNvPr id="1748" name="Section 3.14 lists the following actions that may be required:…"/>
          <p:cNvSpPr txBox="1"/>
          <p:nvPr/>
        </p:nvSpPr>
        <p:spPr>
          <a:xfrm>
            <a:off x="264949" y="1294130"/>
            <a:ext cx="11662102" cy="2308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indent="0" algn="ctr" defTabSz="457200">
              <a:spcBef>
                <a:spcPts val="1200"/>
              </a:spcBef>
              <a:buSzTx/>
              <a:buNone/>
              <a:defRPr sz="2400">
                <a:solidFill>
                  <a:schemeClr val="accent3">
                    <a:lumOff val="-4666"/>
                  </a:schemeClr>
                </a:solidFill>
                <a:latin typeface="Century Gothic"/>
                <a:ea typeface="Century Gothic"/>
                <a:cs typeface="Century Gothic"/>
                <a:sym typeface="Century Gothic"/>
              </a:defRPr>
            </a:pPr>
            <a:r>
              <a:rPr lang="en-US" b="1" dirty="0">
                <a:solidFill>
                  <a:schemeClr val="tx1"/>
                </a:solidFill>
              </a:rPr>
              <a:t>DEPARTMENT OF PUBLIC HEALTH AND ENVIRONMENT</a:t>
            </a:r>
            <a:br>
              <a:rPr lang="en-US" dirty="0">
                <a:solidFill>
                  <a:schemeClr val="tx1"/>
                </a:solidFill>
              </a:rPr>
            </a:br>
            <a:r>
              <a:rPr lang="en-US" i="1" dirty="0">
                <a:solidFill>
                  <a:schemeClr val="tx1"/>
                </a:solidFill>
              </a:rPr>
              <a:t>Health Facilities and Emergency Medical Services Division</a:t>
            </a:r>
            <a:br>
              <a:rPr lang="en-US" i="1" dirty="0">
                <a:solidFill>
                  <a:schemeClr val="tx1"/>
                </a:solidFill>
              </a:rPr>
            </a:br>
            <a:r>
              <a:rPr lang="en-US" i="1" dirty="0">
                <a:solidFill>
                  <a:schemeClr val="tx1"/>
                </a:solidFill>
              </a:rPr>
              <a:t>STANDARDS FOR HOSPITALS AND HEALTH FACILITIES CHAPTER 2 – GENERAL LICENSURE STANDARDS</a:t>
            </a:r>
            <a:br>
              <a:rPr lang="en-US" i="1" dirty="0">
                <a:solidFill>
                  <a:schemeClr val="tx1"/>
                </a:solidFill>
              </a:rPr>
            </a:br>
            <a:r>
              <a:rPr lang="en-US" b="1" dirty="0">
                <a:solidFill>
                  <a:schemeClr val="tx1"/>
                </a:solidFill>
              </a:rPr>
              <a:t>6 CCR 1011-1 </a:t>
            </a:r>
            <a:br>
              <a:rPr lang="en-US" b="1" dirty="0">
                <a:solidFill>
                  <a:schemeClr val="tx1"/>
                </a:solidFill>
              </a:rPr>
            </a:br>
            <a:r>
              <a:rPr lang="en-US" b="1" dirty="0">
                <a:solidFill>
                  <a:schemeClr val="tx1"/>
                </a:solidFill>
              </a:rPr>
              <a:t>Chapter 2, Part 4.1</a:t>
            </a:r>
          </a:p>
        </p:txBody>
      </p:sp>
      <p:pic>
        <p:nvPicPr>
          <p:cNvPr id="2" name="images.png" descr="images.png">
            <a:extLst>
              <a:ext uri="{FF2B5EF4-FFF2-40B4-BE49-F238E27FC236}">
                <a16:creationId xmlns:a16="http://schemas.microsoft.com/office/drawing/2014/main" id="{C6707F9D-BE9F-1EEF-C45D-92EACCCF0D6C}"/>
              </a:ext>
            </a:extLst>
          </p:cNvPr>
          <p:cNvPicPr>
            <a:picLocks noChangeAspect="1"/>
          </p:cNvPicPr>
          <p:nvPr/>
        </p:nvPicPr>
        <p:blipFill>
          <a:blip r:embed="rId2"/>
          <a:stretch>
            <a:fillRect/>
          </a:stretch>
        </p:blipFill>
        <p:spPr>
          <a:xfrm>
            <a:off x="4262111" y="4803385"/>
            <a:ext cx="3667778" cy="646851"/>
          </a:xfrm>
          <a:prstGeom prst="rect">
            <a:avLst/>
          </a:prstGeom>
          <a:ln w="12700">
            <a:miter lim="400000"/>
          </a:ln>
        </p:spPr>
      </p:pic>
      <p:pic>
        <p:nvPicPr>
          <p:cNvPr id="3" name="Copy of Copy of Business Card - Beige-3.png.png" descr="Copy of Copy of Business Card - Beige-3.png.png">
            <a:extLst>
              <a:ext uri="{FF2B5EF4-FFF2-40B4-BE49-F238E27FC236}">
                <a16:creationId xmlns:a16="http://schemas.microsoft.com/office/drawing/2014/main" id="{9D83FF22-315D-659D-0243-07369395567C}"/>
              </a:ext>
            </a:extLst>
          </p:cNvPr>
          <p:cNvPicPr>
            <a:picLocks noChangeAspect="1"/>
          </p:cNvPicPr>
          <p:nvPr/>
        </p:nvPicPr>
        <p:blipFill>
          <a:blip r:embed="rId3"/>
          <a:stretch>
            <a:fillRect/>
          </a:stretch>
        </p:blipFill>
        <p:spPr>
          <a:xfrm>
            <a:off x="42503" y="6373425"/>
            <a:ext cx="760443" cy="432546"/>
          </a:xfrm>
          <a:prstGeom prst="rect">
            <a:avLst/>
          </a:prstGeom>
          <a:ln w="12700">
            <a:miter lim="400000"/>
          </a:ln>
        </p:spPr>
      </p:pic>
    </p:spTree>
    <p:extLst>
      <p:ext uri="{BB962C8B-B14F-4D97-AF65-F5344CB8AC3E}">
        <p14:creationId xmlns:p14="http://schemas.microsoft.com/office/powerpoint/2010/main" val="209590783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ircle: Hollow 23">
            <a:extLst>
              <a:ext uri="{FF2B5EF4-FFF2-40B4-BE49-F238E27FC236}">
                <a16:creationId xmlns:a16="http://schemas.microsoft.com/office/drawing/2014/main" id="{F13470D8-BAD8-64DD-FD4A-7B5124F174D1}"/>
              </a:ext>
            </a:extLst>
          </p:cNvPr>
          <p:cNvSpPr/>
          <p:nvPr/>
        </p:nvSpPr>
        <p:spPr>
          <a:xfrm>
            <a:off x="7097632" y="1952236"/>
            <a:ext cx="3369397" cy="3375078"/>
          </a:xfrm>
          <a:prstGeom prst="donut">
            <a:avLst>
              <a:gd name="adj" fmla="val 8871"/>
            </a:avLst>
          </a:pr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57200"/>
            <a:endParaRPr lang="en-US" dirty="0">
              <a:latin typeface="Calibri"/>
              <a:ea typeface="+mj-ea"/>
              <a:cs typeface="Calibri"/>
            </a:endParaRPr>
          </a:p>
        </p:txBody>
      </p:sp>
      <p:sp>
        <p:nvSpPr>
          <p:cNvPr id="23" name="Circle: Hollow 22">
            <a:extLst>
              <a:ext uri="{FF2B5EF4-FFF2-40B4-BE49-F238E27FC236}">
                <a16:creationId xmlns:a16="http://schemas.microsoft.com/office/drawing/2014/main" id="{71451162-2EDF-BA28-B6D3-8353DEF6B5C2}"/>
              </a:ext>
            </a:extLst>
          </p:cNvPr>
          <p:cNvSpPr/>
          <p:nvPr/>
        </p:nvSpPr>
        <p:spPr>
          <a:xfrm>
            <a:off x="1872769" y="2050016"/>
            <a:ext cx="3391817" cy="3327390"/>
          </a:xfrm>
          <a:prstGeom prst="donut">
            <a:avLst>
              <a:gd name="adj" fmla="val 8871"/>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57200"/>
            <a:endParaRPr lang="en-US" dirty="0">
              <a:latin typeface="Calibri"/>
              <a:ea typeface="+mj-ea"/>
              <a:cs typeface="Calibri"/>
            </a:endParaRPr>
          </a:p>
        </p:txBody>
      </p:sp>
      <p:graphicFrame>
        <p:nvGraphicFramePr>
          <p:cNvPr id="7" name="Chart 21">
            <a:extLst>
              <a:ext uri="{FF2B5EF4-FFF2-40B4-BE49-F238E27FC236}">
                <a16:creationId xmlns:a16="http://schemas.microsoft.com/office/drawing/2014/main" id="{E95C89F7-7CC3-1D4C-C388-2DCCD1FCCC31}"/>
              </a:ext>
            </a:extLst>
          </p:cNvPr>
          <p:cNvGraphicFramePr/>
          <p:nvPr>
            <p:extLst>
              <p:ext uri="{D42A27DB-BD31-4B8C-83A1-F6EECF244321}">
                <p14:modId xmlns:p14="http://schemas.microsoft.com/office/powerpoint/2010/main" val="3274624702"/>
              </p:ext>
            </p:extLst>
          </p:nvPr>
        </p:nvGraphicFramePr>
        <p:xfrm>
          <a:off x="6850493" y="2212314"/>
          <a:ext cx="3369413" cy="3375079"/>
        </p:xfrm>
        <a:graphic>
          <a:graphicData uri="http://schemas.openxmlformats.org/drawingml/2006/chart">
            <c:chart xmlns:c="http://schemas.openxmlformats.org/drawingml/2006/chart" xmlns:r="http://schemas.openxmlformats.org/officeDocument/2006/relationships" r:id="rId3"/>
          </a:graphicData>
        </a:graphic>
      </p:graphicFrame>
      <p:grpSp>
        <p:nvGrpSpPr>
          <p:cNvPr id="253" name="Group 9"/>
          <p:cNvGrpSpPr/>
          <p:nvPr/>
        </p:nvGrpSpPr>
        <p:grpSpPr>
          <a:xfrm>
            <a:off x="2209281" y="-450385"/>
            <a:ext cx="7923302" cy="8286248"/>
            <a:chOff x="297931" y="-1"/>
            <a:chExt cx="7923301" cy="8286247"/>
          </a:xfrm>
        </p:grpSpPr>
        <p:grpSp>
          <p:nvGrpSpPr>
            <p:cNvPr id="240" name="Group 5"/>
            <p:cNvGrpSpPr/>
            <p:nvPr/>
          </p:nvGrpSpPr>
          <p:grpSpPr>
            <a:xfrm>
              <a:off x="3723108" y="-1"/>
              <a:ext cx="1093302" cy="8286247"/>
              <a:chOff x="0" y="0"/>
              <a:chExt cx="1093300" cy="8286246"/>
            </a:xfrm>
          </p:grpSpPr>
          <p:sp>
            <p:nvSpPr>
              <p:cNvPr id="236" name="Straight Connector 27"/>
              <p:cNvSpPr/>
              <p:nvPr/>
            </p:nvSpPr>
            <p:spPr>
              <a:xfrm flipH="1">
                <a:off x="546650" y="-1"/>
                <a:ext cx="1" cy="8286247"/>
              </a:xfrm>
              <a:prstGeom prst="line">
                <a:avLst/>
              </a:prstGeom>
              <a:noFill/>
              <a:ln w="6350" cap="flat">
                <a:solidFill>
                  <a:srgbClr val="808080">
                    <a:alpha val="0"/>
                  </a:srgbClr>
                </a:solidFill>
                <a:prstDash val="solid"/>
                <a:miter lim="800000"/>
              </a:ln>
              <a:effectLst/>
            </p:spPr>
            <p:txBody>
              <a:bodyPr wrap="square" lIns="45719" tIns="45719" rIns="45719" bIns="45719" numCol="1" anchor="t">
                <a:noAutofit/>
              </a:bodyPr>
              <a:lstStyle/>
              <a:p>
                <a:pPr defTabSz="457200"/>
                <a:endParaRPr dirty="0">
                  <a:latin typeface="Calibri"/>
                  <a:cs typeface="Calibri"/>
                </a:endParaRPr>
              </a:p>
            </p:txBody>
          </p:sp>
          <p:grpSp>
            <p:nvGrpSpPr>
              <p:cNvPr id="239" name="Group 28"/>
              <p:cNvGrpSpPr/>
              <p:nvPr/>
            </p:nvGrpSpPr>
            <p:grpSpPr>
              <a:xfrm>
                <a:off x="0" y="3510663"/>
                <a:ext cx="1093301" cy="1264917"/>
                <a:chOff x="0" y="0"/>
                <a:chExt cx="1093300" cy="1264915"/>
              </a:xfrm>
            </p:grpSpPr>
            <p:sp>
              <p:nvSpPr>
                <p:cNvPr id="237" name="Oval 29"/>
                <p:cNvSpPr/>
                <p:nvPr/>
              </p:nvSpPr>
              <p:spPr>
                <a:xfrm>
                  <a:off x="0" y="85810"/>
                  <a:ext cx="1093301" cy="1093298"/>
                </a:xfrm>
                <a:prstGeom prst="ellipse">
                  <a:avLst/>
                </a:prstGeom>
                <a:solidFill>
                  <a:srgbClr val="FFFFFF"/>
                </a:solidFill>
                <a:ln w="12700" cap="flat">
                  <a:solidFill>
                    <a:srgbClr val="595959"/>
                  </a:solidFill>
                  <a:prstDash val="solid"/>
                  <a:miter lim="800000"/>
                </a:ln>
                <a:effectLst/>
              </p:spPr>
              <p:txBody>
                <a:bodyPr wrap="square" lIns="45719" tIns="45719" rIns="45719" bIns="45719" numCol="1" anchor="ctr">
                  <a:noAutofit/>
                </a:bodyPr>
                <a:lstStyle/>
                <a:p>
                  <a:pPr algn="ctr" defTabSz="457200">
                    <a:defRPr sz="1000">
                      <a:solidFill>
                        <a:srgbClr val="FFFFFF"/>
                      </a:solidFill>
                    </a:defRPr>
                  </a:pPr>
                  <a:endParaRPr sz="1000" dirty="0">
                    <a:solidFill>
                      <a:srgbClr val="FFFFFF"/>
                    </a:solidFill>
                    <a:latin typeface="Calibri"/>
                    <a:cs typeface="Calibri"/>
                  </a:endParaRPr>
                </a:p>
              </p:txBody>
            </p:sp>
            <p:sp>
              <p:nvSpPr>
                <p:cNvPr id="238" name="TextBox 30"/>
                <p:cNvSpPr txBox="1"/>
                <p:nvPr/>
              </p:nvSpPr>
              <p:spPr>
                <a:xfrm>
                  <a:off x="142886" y="0"/>
                  <a:ext cx="807530" cy="12649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6000" b="1">
                      <a:latin typeface="Century Gothic"/>
                      <a:ea typeface="Century Gothic"/>
                      <a:cs typeface="Century Gothic"/>
                      <a:sym typeface="Century Gothic"/>
                    </a:defRPr>
                  </a:lvl1pPr>
                </a:lstStyle>
                <a:p>
                  <a:pPr defTabSz="457200"/>
                  <a:r>
                    <a:rPr dirty="0"/>
                    <a:t>&amp;</a:t>
                  </a:r>
                </a:p>
              </p:txBody>
            </p:sp>
          </p:grpSp>
        </p:grpSp>
        <p:grpSp>
          <p:nvGrpSpPr>
            <p:cNvPr id="245" name="Group 7"/>
            <p:cNvGrpSpPr/>
            <p:nvPr/>
          </p:nvGrpSpPr>
          <p:grpSpPr>
            <a:xfrm>
              <a:off x="297931" y="2500400"/>
              <a:ext cx="4689498" cy="3689830"/>
              <a:chOff x="297931" y="129272"/>
              <a:chExt cx="4689497" cy="3689829"/>
            </a:xfrm>
          </p:grpSpPr>
          <p:grpSp>
            <p:nvGrpSpPr>
              <p:cNvPr id="243" name="Group 19"/>
              <p:cNvGrpSpPr/>
              <p:nvPr/>
            </p:nvGrpSpPr>
            <p:grpSpPr>
              <a:xfrm>
                <a:off x="906108" y="129272"/>
                <a:ext cx="4081320" cy="3689829"/>
                <a:chOff x="906108" y="129272"/>
                <a:chExt cx="4081319" cy="3689828"/>
              </a:xfrm>
            </p:grpSpPr>
            <p:graphicFrame>
              <p:nvGraphicFramePr>
                <p:cNvPr id="241" name="Chart 21"/>
                <p:cNvGraphicFramePr/>
                <p:nvPr>
                  <p:extLst>
                    <p:ext uri="{D42A27DB-BD31-4B8C-83A1-F6EECF244321}">
                      <p14:modId xmlns:p14="http://schemas.microsoft.com/office/powerpoint/2010/main" val="2458238598"/>
                    </p:ext>
                  </p:extLst>
                </p:nvPr>
              </p:nvGraphicFramePr>
              <p:xfrm>
                <a:off x="1634194" y="129272"/>
                <a:ext cx="3353233" cy="3375077"/>
              </p:xfrm>
              <a:graphic>
                <a:graphicData uri="http://schemas.openxmlformats.org/drawingml/2006/chart">
                  <c:chart xmlns:c="http://schemas.openxmlformats.org/drawingml/2006/chart" xmlns:r="http://schemas.openxmlformats.org/officeDocument/2006/relationships" r:id="rId4"/>
                </a:graphicData>
              </a:graphic>
            </p:graphicFrame>
            <p:sp>
              <p:nvSpPr>
                <p:cNvPr id="242" name="Group 22"/>
                <p:cNvSpPr/>
                <p:nvPr/>
              </p:nvSpPr>
              <p:spPr>
                <a:xfrm>
                  <a:off x="906108" y="2269528"/>
                  <a:ext cx="1549574" cy="1549572"/>
                </a:xfrm>
                <a:prstGeom prst="ellipse">
                  <a:avLst/>
                </a:prstGeom>
                <a:solidFill>
                  <a:srgbClr val="FFFFFF"/>
                </a:solidFill>
                <a:ln w="12700" cap="flat">
                  <a:solidFill>
                    <a:schemeClr val="accent1"/>
                  </a:solidFill>
                  <a:prstDash val="solid"/>
                  <a:miter lim="800000"/>
                </a:ln>
                <a:effectLst/>
              </p:spPr>
              <p:txBody>
                <a:bodyPr wrap="square" lIns="45719" tIns="45719" rIns="45719" bIns="45719" numCol="1" anchor="ctr">
                  <a:noAutofit/>
                </a:bodyPr>
                <a:lstStyle/>
                <a:p>
                  <a:pPr algn="ctr" defTabSz="514350">
                    <a:defRPr sz="1600">
                      <a:solidFill>
                        <a:srgbClr val="FFFFFF"/>
                      </a:solidFill>
                    </a:defRPr>
                  </a:pPr>
                  <a:endParaRPr sz="1600" dirty="0">
                    <a:solidFill>
                      <a:srgbClr val="FFFFFF"/>
                    </a:solidFill>
                    <a:latin typeface="Calibri"/>
                    <a:cs typeface="Calibri"/>
                  </a:endParaRPr>
                </a:p>
              </p:txBody>
            </p:sp>
          </p:grpSp>
          <p:sp>
            <p:nvSpPr>
              <p:cNvPr id="244" name="TextBox 20"/>
              <p:cNvSpPr txBox="1"/>
              <p:nvPr/>
            </p:nvSpPr>
            <p:spPr>
              <a:xfrm>
                <a:off x="297931" y="760786"/>
                <a:ext cx="2692485" cy="1557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algn="ctr" defTabSz="457200">
                  <a:defRPr sz="3000" b="1">
                    <a:latin typeface="Century Gothic"/>
                    <a:ea typeface="Century Gothic"/>
                    <a:cs typeface="Century Gothic"/>
                    <a:sym typeface="Century Gothic"/>
                  </a:defRPr>
                </a:pPr>
                <a:r>
                  <a:rPr sz="3000" b="1" dirty="0">
                    <a:latin typeface="Century Gothic"/>
                    <a:sym typeface="Century Gothic"/>
                  </a:rPr>
                  <a:t>Resident </a:t>
                </a:r>
                <a:r>
                  <a:rPr sz="3000" b="1" dirty="0">
                    <a:solidFill>
                      <a:srgbClr val="1060AE"/>
                    </a:solidFill>
                    <a:latin typeface="Century Gothic"/>
                    <a:sym typeface="Century Gothic"/>
                  </a:rPr>
                  <a:t>Safety</a:t>
                </a:r>
                <a:r>
                  <a:rPr sz="3000" b="1" dirty="0">
                    <a:solidFill>
                      <a:srgbClr val="2A9CA2">
                        <a:lumOff val="-7999"/>
                      </a:srgbClr>
                    </a:solidFill>
                    <a:latin typeface="Century Gothic"/>
                    <a:sym typeface="Century Gothic"/>
                  </a:rPr>
                  <a:t> </a:t>
                </a:r>
                <a:r>
                  <a:rPr sz="3000" b="1" dirty="0">
                    <a:latin typeface="Century Gothic"/>
                    <a:sym typeface="Century Gothic"/>
                  </a:rPr>
                  <a:t>Component</a:t>
                </a:r>
              </a:p>
            </p:txBody>
          </p:sp>
        </p:grpSp>
        <p:grpSp>
          <p:nvGrpSpPr>
            <p:cNvPr id="252" name="Group 8"/>
            <p:cNvGrpSpPr/>
            <p:nvPr/>
          </p:nvGrpSpPr>
          <p:grpSpPr>
            <a:xfrm>
              <a:off x="5496015" y="3068874"/>
              <a:ext cx="2725217" cy="3121357"/>
              <a:chOff x="318288" y="697747"/>
              <a:chExt cx="2725216" cy="3121356"/>
            </a:xfrm>
          </p:grpSpPr>
          <p:grpSp>
            <p:nvGrpSpPr>
              <p:cNvPr id="249" name="Group 13"/>
              <p:cNvGrpSpPr/>
              <p:nvPr/>
            </p:nvGrpSpPr>
            <p:grpSpPr>
              <a:xfrm>
                <a:off x="906110" y="2269528"/>
                <a:ext cx="1549576" cy="1549575"/>
                <a:chOff x="-1" y="-1"/>
                <a:chExt cx="1549574" cy="1549572"/>
              </a:xfrm>
            </p:grpSpPr>
            <p:sp>
              <p:nvSpPr>
                <p:cNvPr id="247" name="Oval 16"/>
                <p:cNvSpPr/>
                <p:nvPr/>
              </p:nvSpPr>
              <p:spPr>
                <a:xfrm>
                  <a:off x="-1" y="-1"/>
                  <a:ext cx="1549574" cy="1549572"/>
                </a:xfrm>
                <a:prstGeom prst="ellipse">
                  <a:avLst/>
                </a:prstGeom>
                <a:solidFill>
                  <a:srgbClr val="FFFFFF"/>
                </a:solidFill>
                <a:ln w="12700" cap="flat">
                  <a:solidFill>
                    <a:schemeClr val="accent2"/>
                  </a:solidFill>
                  <a:prstDash val="solid"/>
                  <a:miter lim="800000"/>
                </a:ln>
                <a:effectLst/>
              </p:spPr>
              <p:txBody>
                <a:bodyPr wrap="square" lIns="45719" tIns="45719" rIns="45719" bIns="45719" numCol="1" anchor="ctr">
                  <a:noAutofit/>
                </a:bodyPr>
                <a:lstStyle/>
                <a:p>
                  <a:pPr algn="ctr" defTabSz="514350">
                    <a:defRPr sz="1600">
                      <a:solidFill>
                        <a:srgbClr val="FFFFFF"/>
                      </a:solidFill>
                    </a:defRPr>
                  </a:pPr>
                  <a:endParaRPr sz="1600" dirty="0">
                    <a:solidFill>
                      <a:srgbClr val="FFFFFF"/>
                    </a:solidFill>
                    <a:latin typeface="Calibri"/>
                    <a:cs typeface="Calibri"/>
                  </a:endParaRPr>
                </a:p>
              </p:txBody>
            </p:sp>
            <p:sp>
              <p:nvSpPr>
                <p:cNvPr id="248" name="Freeform 19"/>
                <p:cNvSpPr/>
                <p:nvPr/>
              </p:nvSpPr>
              <p:spPr>
                <a:xfrm>
                  <a:off x="164169" y="400124"/>
                  <a:ext cx="1221234" cy="749322"/>
                </a:xfrm>
                <a:custGeom>
                  <a:avLst/>
                  <a:gdLst/>
                  <a:ahLst/>
                  <a:cxnLst>
                    <a:cxn ang="0">
                      <a:pos x="wd2" y="hd2"/>
                    </a:cxn>
                    <a:cxn ang="5400000">
                      <a:pos x="wd2" y="hd2"/>
                    </a:cxn>
                    <a:cxn ang="10800000">
                      <a:pos x="wd2" y="hd2"/>
                    </a:cxn>
                    <a:cxn ang="16200000">
                      <a:pos x="wd2" y="hd2"/>
                    </a:cxn>
                  </a:cxnLst>
                  <a:rect l="0" t="0" r="r" b="b"/>
                  <a:pathLst>
                    <a:path w="21335" h="19337" extrusionOk="0">
                      <a:moveTo>
                        <a:pt x="4589" y="7895"/>
                      </a:moveTo>
                      <a:cubicBezTo>
                        <a:pt x="5535" y="7861"/>
                        <a:pt x="6483" y="8635"/>
                        <a:pt x="6747" y="10122"/>
                      </a:cubicBezTo>
                      <a:cubicBezTo>
                        <a:pt x="6790" y="10330"/>
                        <a:pt x="6669" y="10675"/>
                        <a:pt x="6431" y="10629"/>
                      </a:cubicBezTo>
                      <a:cubicBezTo>
                        <a:pt x="5276" y="9905"/>
                        <a:pt x="4075" y="9981"/>
                        <a:pt x="2924" y="10803"/>
                      </a:cubicBezTo>
                      <a:cubicBezTo>
                        <a:pt x="2726" y="10869"/>
                        <a:pt x="2548" y="10889"/>
                        <a:pt x="2439" y="10515"/>
                      </a:cubicBezTo>
                      <a:cubicBezTo>
                        <a:pt x="2698" y="8770"/>
                        <a:pt x="3643" y="7929"/>
                        <a:pt x="4589" y="7895"/>
                      </a:cubicBezTo>
                      <a:close/>
                      <a:moveTo>
                        <a:pt x="16640" y="7874"/>
                      </a:moveTo>
                      <a:cubicBezTo>
                        <a:pt x="17586" y="7848"/>
                        <a:pt x="18531" y="8630"/>
                        <a:pt x="18790" y="10119"/>
                      </a:cubicBezTo>
                      <a:cubicBezTo>
                        <a:pt x="18833" y="10327"/>
                        <a:pt x="18710" y="10671"/>
                        <a:pt x="18473" y="10623"/>
                      </a:cubicBezTo>
                      <a:cubicBezTo>
                        <a:pt x="17320" y="9890"/>
                        <a:pt x="16102" y="9922"/>
                        <a:pt x="14965" y="10768"/>
                      </a:cubicBezTo>
                      <a:cubicBezTo>
                        <a:pt x="14708" y="10921"/>
                        <a:pt x="14472" y="10777"/>
                        <a:pt x="14481" y="10477"/>
                      </a:cubicBezTo>
                      <a:cubicBezTo>
                        <a:pt x="14746" y="8734"/>
                        <a:pt x="15693" y="7900"/>
                        <a:pt x="16640" y="7874"/>
                      </a:cubicBezTo>
                      <a:close/>
                      <a:moveTo>
                        <a:pt x="17276" y="6554"/>
                      </a:moveTo>
                      <a:cubicBezTo>
                        <a:pt x="15393" y="6032"/>
                        <a:pt x="13598" y="8019"/>
                        <a:pt x="13267" y="10991"/>
                      </a:cubicBezTo>
                      <a:cubicBezTo>
                        <a:pt x="12937" y="13964"/>
                        <a:pt x="14196" y="16796"/>
                        <a:pt x="16079" y="17318"/>
                      </a:cubicBezTo>
                      <a:cubicBezTo>
                        <a:pt x="17963" y="17840"/>
                        <a:pt x="19758" y="15853"/>
                        <a:pt x="20088" y="12880"/>
                      </a:cubicBezTo>
                      <a:cubicBezTo>
                        <a:pt x="20419" y="9908"/>
                        <a:pt x="19160" y="7075"/>
                        <a:pt x="17276" y="6554"/>
                      </a:cubicBezTo>
                      <a:close/>
                      <a:moveTo>
                        <a:pt x="5259" y="6524"/>
                      </a:moveTo>
                      <a:cubicBezTo>
                        <a:pt x="3375" y="6002"/>
                        <a:pt x="1580" y="7989"/>
                        <a:pt x="1250" y="10961"/>
                      </a:cubicBezTo>
                      <a:cubicBezTo>
                        <a:pt x="919" y="13934"/>
                        <a:pt x="2178" y="16766"/>
                        <a:pt x="4062" y="17288"/>
                      </a:cubicBezTo>
                      <a:cubicBezTo>
                        <a:pt x="5945" y="17809"/>
                        <a:pt x="7740" y="15823"/>
                        <a:pt x="8071" y="12850"/>
                      </a:cubicBezTo>
                      <a:cubicBezTo>
                        <a:pt x="8401" y="9878"/>
                        <a:pt x="7142" y="7045"/>
                        <a:pt x="5259" y="6524"/>
                      </a:cubicBezTo>
                      <a:close/>
                      <a:moveTo>
                        <a:pt x="10880" y="4914"/>
                      </a:moveTo>
                      <a:cubicBezTo>
                        <a:pt x="10333" y="4762"/>
                        <a:pt x="9811" y="5339"/>
                        <a:pt x="9715" y="6202"/>
                      </a:cubicBezTo>
                      <a:cubicBezTo>
                        <a:pt x="9619" y="7066"/>
                        <a:pt x="9985" y="7888"/>
                        <a:pt x="10532" y="8040"/>
                      </a:cubicBezTo>
                      <a:cubicBezTo>
                        <a:pt x="11079" y="8191"/>
                        <a:pt x="11600" y="7614"/>
                        <a:pt x="11696" y="6751"/>
                      </a:cubicBezTo>
                      <a:cubicBezTo>
                        <a:pt x="11792" y="5888"/>
                        <a:pt x="11427" y="5065"/>
                        <a:pt x="10880" y="4914"/>
                      </a:cubicBezTo>
                      <a:close/>
                      <a:moveTo>
                        <a:pt x="13870" y="48"/>
                      </a:moveTo>
                      <a:cubicBezTo>
                        <a:pt x="14393" y="204"/>
                        <a:pt x="14957" y="749"/>
                        <a:pt x="15484" y="1859"/>
                      </a:cubicBezTo>
                      <a:cubicBezTo>
                        <a:pt x="16866" y="1532"/>
                        <a:pt x="18225" y="3920"/>
                        <a:pt x="19185" y="5608"/>
                      </a:cubicBezTo>
                      <a:cubicBezTo>
                        <a:pt x="20723" y="7177"/>
                        <a:pt x="21600" y="10096"/>
                        <a:pt x="21264" y="13121"/>
                      </a:cubicBezTo>
                      <a:cubicBezTo>
                        <a:pt x="20815" y="17155"/>
                        <a:pt x="18446" y="19682"/>
                        <a:pt x="15823" y="19144"/>
                      </a:cubicBezTo>
                      <a:cubicBezTo>
                        <a:pt x="13410" y="18648"/>
                        <a:pt x="11941" y="15068"/>
                        <a:pt x="11947" y="11311"/>
                      </a:cubicBezTo>
                      <a:lnTo>
                        <a:pt x="11955" y="9922"/>
                      </a:lnTo>
                      <a:lnTo>
                        <a:pt x="11735" y="10119"/>
                      </a:lnTo>
                      <a:cubicBezTo>
                        <a:pt x="11291" y="10433"/>
                        <a:pt x="10785" y="10548"/>
                        <a:pt x="10269" y="10405"/>
                      </a:cubicBezTo>
                      <a:cubicBezTo>
                        <a:pt x="10097" y="10357"/>
                        <a:pt x="9933" y="10283"/>
                        <a:pt x="9776" y="10186"/>
                      </a:cubicBezTo>
                      <a:lnTo>
                        <a:pt x="9362" y="9850"/>
                      </a:lnTo>
                      <a:lnTo>
                        <a:pt x="9363" y="10013"/>
                      </a:lnTo>
                      <a:cubicBezTo>
                        <a:pt x="9777" y="17550"/>
                        <a:pt x="5518" y="21500"/>
                        <a:pt x="2050" y="18115"/>
                      </a:cubicBezTo>
                      <a:cubicBezTo>
                        <a:pt x="323" y="16036"/>
                        <a:pt x="69" y="14054"/>
                        <a:pt x="0" y="11703"/>
                      </a:cubicBezTo>
                      <a:cubicBezTo>
                        <a:pt x="105" y="8217"/>
                        <a:pt x="1308" y="6896"/>
                        <a:pt x="2087" y="5638"/>
                      </a:cubicBezTo>
                      <a:cubicBezTo>
                        <a:pt x="2923" y="4328"/>
                        <a:pt x="4227" y="1660"/>
                        <a:pt x="5849" y="1831"/>
                      </a:cubicBezTo>
                      <a:cubicBezTo>
                        <a:pt x="6614" y="310"/>
                        <a:pt x="7432" y="-100"/>
                        <a:pt x="8097" y="108"/>
                      </a:cubicBezTo>
                      <a:cubicBezTo>
                        <a:pt x="8191" y="138"/>
                        <a:pt x="8283" y="181"/>
                        <a:pt x="8371" y="234"/>
                      </a:cubicBezTo>
                      <a:cubicBezTo>
                        <a:pt x="9161" y="852"/>
                        <a:pt x="9394" y="1829"/>
                        <a:pt x="9316" y="3088"/>
                      </a:cubicBezTo>
                      <a:lnTo>
                        <a:pt x="9317" y="3156"/>
                      </a:lnTo>
                      <a:lnTo>
                        <a:pt x="9676" y="2834"/>
                      </a:lnTo>
                      <a:cubicBezTo>
                        <a:pt x="10121" y="2521"/>
                        <a:pt x="10627" y="2406"/>
                        <a:pt x="11143" y="2549"/>
                      </a:cubicBezTo>
                      <a:cubicBezTo>
                        <a:pt x="11315" y="2596"/>
                        <a:pt x="11479" y="2670"/>
                        <a:pt x="11635" y="2767"/>
                      </a:cubicBezTo>
                      <a:lnTo>
                        <a:pt x="11994" y="3059"/>
                      </a:lnTo>
                      <a:lnTo>
                        <a:pt x="11995" y="2961"/>
                      </a:lnTo>
                      <a:cubicBezTo>
                        <a:pt x="11940" y="1699"/>
                        <a:pt x="12190" y="733"/>
                        <a:pt x="12991" y="150"/>
                      </a:cubicBezTo>
                      <a:cubicBezTo>
                        <a:pt x="13258" y="1"/>
                        <a:pt x="13556" y="-45"/>
                        <a:pt x="13870" y="48"/>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defTabSz="457200">
                    <a:defRPr sz="1300">
                      <a:solidFill>
                        <a:srgbClr val="FFFFFF"/>
                      </a:solidFill>
                      <a:latin typeface="Arial"/>
                      <a:ea typeface="Arial"/>
                      <a:cs typeface="Arial"/>
                      <a:sym typeface="Arial"/>
                    </a:defRPr>
                  </a:pPr>
                  <a:endParaRPr sz="1300" dirty="0">
                    <a:solidFill>
                      <a:srgbClr val="FFFFFF"/>
                    </a:solidFill>
                    <a:latin typeface="Arial"/>
                    <a:cs typeface="Arial"/>
                    <a:sym typeface="Arial"/>
                  </a:endParaRPr>
                </a:p>
              </p:txBody>
            </p:sp>
          </p:grpSp>
          <p:sp>
            <p:nvSpPr>
              <p:cNvPr id="251" name="TextBox 11"/>
              <p:cNvSpPr txBox="1"/>
              <p:nvPr/>
            </p:nvSpPr>
            <p:spPr>
              <a:xfrm>
                <a:off x="318288" y="697747"/>
                <a:ext cx="2725216" cy="1557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algn="ctr" defTabSz="457200">
                  <a:defRPr sz="3000" b="1">
                    <a:latin typeface="Century Gothic"/>
                    <a:ea typeface="Century Gothic"/>
                    <a:cs typeface="Century Gothic"/>
                    <a:sym typeface="Century Gothic"/>
                  </a:defRPr>
                </a:pPr>
                <a:r>
                  <a:rPr sz="3000" b="1" dirty="0">
                    <a:latin typeface="Century Gothic"/>
                    <a:sym typeface="Century Gothic"/>
                  </a:rPr>
                  <a:t>Resident  </a:t>
                </a:r>
                <a:r>
                  <a:rPr sz="3000" b="1" dirty="0">
                    <a:solidFill>
                      <a:srgbClr val="17A086"/>
                    </a:solidFill>
                    <a:latin typeface="Century Gothic"/>
                    <a:sym typeface="Century Gothic"/>
                  </a:rPr>
                  <a:t>Well-Being</a:t>
                </a:r>
                <a:r>
                  <a:rPr sz="3000" b="1" dirty="0">
                    <a:latin typeface="Century Gothic"/>
                    <a:sym typeface="Century Gothic"/>
                  </a:rPr>
                  <a:t> Component </a:t>
                </a:r>
              </a:p>
            </p:txBody>
          </p:sp>
        </p:grpSp>
      </p:grpSp>
      <p:grpSp>
        <p:nvGrpSpPr>
          <p:cNvPr id="257" name="Group 24"/>
          <p:cNvGrpSpPr/>
          <p:nvPr/>
        </p:nvGrpSpPr>
        <p:grpSpPr>
          <a:xfrm>
            <a:off x="3000389" y="4511002"/>
            <a:ext cx="929705" cy="910626"/>
            <a:chOff x="0" y="0"/>
            <a:chExt cx="929703" cy="910625"/>
          </a:xfrm>
        </p:grpSpPr>
        <p:sp>
          <p:nvSpPr>
            <p:cNvPr id="254" name="Freeform 5"/>
            <p:cNvSpPr/>
            <p:nvPr/>
          </p:nvSpPr>
          <p:spPr>
            <a:xfrm>
              <a:off x="255106" y="0"/>
              <a:ext cx="674598" cy="630637"/>
            </a:xfrm>
            <a:custGeom>
              <a:avLst/>
              <a:gdLst/>
              <a:ahLst/>
              <a:cxnLst>
                <a:cxn ang="0">
                  <a:pos x="wd2" y="hd2"/>
                </a:cxn>
                <a:cxn ang="5400000">
                  <a:pos x="wd2" y="hd2"/>
                </a:cxn>
                <a:cxn ang="10800000">
                  <a:pos x="wd2" y="hd2"/>
                </a:cxn>
                <a:cxn ang="16200000">
                  <a:pos x="wd2" y="hd2"/>
                </a:cxn>
              </a:cxnLst>
              <a:rect l="0" t="0" r="r" b="b"/>
              <a:pathLst>
                <a:path w="21117" h="21427" extrusionOk="0">
                  <a:moveTo>
                    <a:pt x="9038" y="2469"/>
                  </a:moveTo>
                  <a:cubicBezTo>
                    <a:pt x="8657" y="2477"/>
                    <a:pt x="8115" y="2710"/>
                    <a:pt x="7766" y="2798"/>
                  </a:cubicBezTo>
                  <a:cubicBezTo>
                    <a:pt x="7494" y="2598"/>
                    <a:pt x="6712" y="1396"/>
                    <a:pt x="6314" y="1019"/>
                  </a:cubicBezTo>
                  <a:cubicBezTo>
                    <a:pt x="6064" y="1083"/>
                    <a:pt x="5073" y="1747"/>
                    <a:pt x="4788" y="1930"/>
                  </a:cubicBezTo>
                  <a:cubicBezTo>
                    <a:pt x="4196" y="2309"/>
                    <a:pt x="4258" y="2206"/>
                    <a:pt x="4869" y="3973"/>
                  </a:cubicBezTo>
                  <a:cubicBezTo>
                    <a:pt x="4932" y="4158"/>
                    <a:pt x="4992" y="4277"/>
                    <a:pt x="5042" y="4509"/>
                  </a:cubicBezTo>
                  <a:cubicBezTo>
                    <a:pt x="4970" y="4615"/>
                    <a:pt x="4701" y="4846"/>
                    <a:pt x="4572" y="4986"/>
                  </a:cubicBezTo>
                  <a:cubicBezTo>
                    <a:pt x="3995" y="5613"/>
                    <a:pt x="4385" y="5652"/>
                    <a:pt x="3139" y="5130"/>
                  </a:cubicBezTo>
                  <a:cubicBezTo>
                    <a:pt x="1865" y="4594"/>
                    <a:pt x="2079" y="4598"/>
                    <a:pt x="1467" y="5757"/>
                  </a:cubicBezTo>
                  <a:cubicBezTo>
                    <a:pt x="1376" y="5927"/>
                    <a:pt x="1279" y="6115"/>
                    <a:pt x="1178" y="6298"/>
                  </a:cubicBezTo>
                  <a:cubicBezTo>
                    <a:pt x="1070" y="6492"/>
                    <a:pt x="976" y="6641"/>
                    <a:pt x="924" y="6878"/>
                  </a:cubicBezTo>
                  <a:cubicBezTo>
                    <a:pt x="1173" y="7283"/>
                    <a:pt x="2349" y="8145"/>
                    <a:pt x="2558" y="8459"/>
                  </a:cubicBezTo>
                  <a:cubicBezTo>
                    <a:pt x="2469" y="8880"/>
                    <a:pt x="2256" y="9334"/>
                    <a:pt x="2256" y="9841"/>
                  </a:cubicBezTo>
                  <a:cubicBezTo>
                    <a:pt x="1939" y="9849"/>
                    <a:pt x="1389" y="9985"/>
                    <a:pt x="1060" y="10056"/>
                  </a:cubicBezTo>
                  <a:cubicBezTo>
                    <a:pt x="-214" y="10327"/>
                    <a:pt x="16" y="9855"/>
                    <a:pt x="16" y="12540"/>
                  </a:cubicBezTo>
                  <a:cubicBezTo>
                    <a:pt x="16" y="12902"/>
                    <a:pt x="663" y="12909"/>
                    <a:pt x="1010" y="12972"/>
                  </a:cubicBezTo>
                  <a:cubicBezTo>
                    <a:pt x="1403" y="13043"/>
                    <a:pt x="1896" y="13189"/>
                    <a:pt x="2256" y="13198"/>
                  </a:cubicBezTo>
                  <a:cubicBezTo>
                    <a:pt x="2256" y="13704"/>
                    <a:pt x="2469" y="14157"/>
                    <a:pt x="2558" y="14581"/>
                  </a:cubicBezTo>
                  <a:lnTo>
                    <a:pt x="1322" y="15738"/>
                  </a:lnTo>
                  <a:cubicBezTo>
                    <a:pt x="1134" y="15896"/>
                    <a:pt x="1049" y="15956"/>
                    <a:pt x="924" y="16159"/>
                  </a:cubicBezTo>
                  <a:cubicBezTo>
                    <a:pt x="976" y="16402"/>
                    <a:pt x="1269" y="16928"/>
                    <a:pt x="1408" y="17214"/>
                  </a:cubicBezTo>
                  <a:cubicBezTo>
                    <a:pt x="3460" y="17214"/>
                    <a:pt x="3554" y="17272"/>
                    <a:pt x="5392" y="17820"/>
                  </a:cubicBezTo>
                  <a:cubicBezTo>
                    <a:pt x="6984" y="18294"/>
                    <a:pt x="7155" y="19164"/>
                    <a:pt x="9590" y="19380"/>
                  </a:cubicBezTo>
                  <a:cubicBezTo>
                    <a:pt x="10779" y="19486"/>
                    <a:pt x="11466" y="19537"/>
                    <a:pt x="12657" y="19796"/>
                  </a:cubicBezTo>
                  <a:cubicBezTo>
                    <a:pt x="13424" y="19964"/>
                    <a:pt x="15524" y="20460"/>
                    <a:pt x="15761" y="21427"/>
                  </a:cubicBezTo>
                  <a:cubicBezTo>
                    <a:pt x="15938" y="21382"/>
                    <a:pt x="16791" y="20906"/>
                    <a:pt x="16791" y="20768"/>
                  </a:cubicBezTo>
                  <a:cubicBezTo>
                    <a:pt x="16791" y="20399"/>
                    <a:pt x="16125" y="18897"/>
                    <a:pt x="16125" y="18529"/>
                  </a:cubicBezTo>
                  <a:cubicBezTo>
                    <a:pt x="16125" y="18455"/>
                    <a:pt x="16928" y="17619"/>
                    <a:pt x="17033" y="17542"/>
                  </a:cubicBezTo>
                  <a:cubicBezTo>
                    <a:pt x="17510" y="17663"/>
                    <a:pt x="18756" y="18266"/>
                    <a:pt x="19031" y="18266"/>
                  </a:cubicBezTo>
                  <a:cubicBezTo>
                    <a:pt x="19239" y="18266"/>
                    <a:pt x="19288" y="18027"/>
                    <a:pt x="19376" y="17852"/>
                  </a:cubicBezTo>
                  <a:cubicBezTo>
                    <a:pt x="19572" y="17458"/>
                    <a:pt x="20181" y="16447"/>
                    <a:pt x="20181" y="16159"/>
                  </a:cubicBezTo>
                  <a:cubicBezTo>
                    <a:pt x="20181" y="15997"/>
                    <a:pt x="20128" y="16008"/>
                    <a:pt x="20038" y="15921"/>
                  </a:cubicBezTo>
                  <a:cubicBezTo>
                    <a:pt x="18411" y="14355"/>
                    <a:pt x="18516" y="14976"/>
                    <a:pt x="18765" y="13896"/>
                  </a:cubicBezTo>
                  <a:cubicBezTo>
                    <a:pt x="18821" y="13652"/>
                    <a:pt x="18892" y="13430"/>
                    <a:pt x="18909" y="13198"/>
                  </a:cubicBezTo>
                  <a:cubicBezTo>
                    <a:pt x="19122" y="13193"/>
                    <a:pt x="19266" y="13137"/>
                    <a:pt x="19481" y="13094"/>
                  </a:cubicBezTo>
                  <a:cubicBezTo>
                    <a:pt x="19712" y="13049"/>
                    <a:pt x="19832" y="13030"/>
                    <a:pt x="20052" y="12991"/>
                  </a:cubicBezTo>
                  <a:cubicBezTo>
                    <a:pt x="21386" y="12750"/>
                    <a:pt x="21089" y="13187"/>
                    <a:pt x="21089" y="10433"/>
                  </a:cubicBezTo>
                  <a:cubicBezTo>
                    <a:pt x="21089" y="10146"/>
                    <a:pt x="20497" y="10127"/>
                    <a:pt x="20104" y="10058"/>
                  </a:cubicBezTo>
                  <a:cubicBezTo>
                    <a:pt x="19728" y="9991"/>
                    <a:pt x="19261" y="9849"/>
                    <a:pt x="18909" y="9841"/>
                  </a:cubicBezTo>
                  <a:cubicBezTo>
                    <a:pt x="18892" y="9608"/>
                    <a:pt x="18827" y="9360"/>
                    <a:pt x="18768" y="9138"/>
                  </a:cubicBezTo>
                  <a:cubicBezTo>
                    <a:pt x="18524" y="8226"/>
                    <a:pt x="18449" y="8591"/>
                    <a:pt x="19407" y="7683"/>
                  </a:cubicBezTo>
                  <a:cubicBezTo>
                    <a:pt x="20318" y="6821"/>
                    <a:pt x="20450" y="7145"/>
                    <a:pt x="19687" y="5772"/>
                  </a:cubicBezTo>
                  <a:cubicBezTo>
                    <a:pt x="18957" y="4464"/>
                    <a:pt x="19395" y="4636"/>
                    <a:pt x="18070" y="5109"/>
                  </a:cubicBezTo>
                  <a:cubicBezTo>
                    <a:pt x="17733" y="5231"/>
                    <a:pt x="17386" y="5406"/>
                    <a:pt x="17033" y="5496"/>
                  </a:cubicBezTo>
                  <a:cubicBezTo>
                    <a:pt x="16928" y="5419"/>
                    <a:pt x="16125" y="4583"/>
                    <a:pt x="16125" y="4509"/>
                  </a:cubicBezTo>
                  <a:cubicBezTo>
                    <a:pt x="16125" y="4275"/>
                    <a:pt x="16367" y="3680"/>
                    <a:pt x="16449" y="3413"/>
                  </a:cubicBezTo>
                  <a:cubicBezTo>
                    <a:pt x="16931" y="1859"/>
                    <a:pt x="17137" y="2475"/>
                    <a:pt x="15409" y="1337"/>
                  </a:cubicBezTo>
                  <a:cubicBezTo>
                    <a:pt x="15232" y="1221"/>
                    <a:pt x="15086" y="1120"/>
                    <a:pt x="14913" y="1019"/>
                  </a:cubicBezTo>
                  <a:cubicBezTo>
                    <a:pt x="14460" y="1281"/>
                    <a:pt x="13512" y="2798"/>
                    <a:pt x="13399" y="2798"/>
                  </a:cubicBezTo>
                  <a:cubicBezTo>
                    <a:pt x="13088" y="2798"/>
                    <a:pt x="12582" y="2478"/>
                    <a:pt x="12127" y="2469"/>
                  </a:cubicBezTo>
                  <a:lnTo>
                    <a:pt x="11800" y="454"/>
                  </a:lnTo>
                  <a:cubicBezTo>
                    <a:pt x="11677" y="-173"/>
                    <a:pt x="11258" y="32"/>
                    <a:pt x="9765" y="32"/>
                  </a:cubicBezTo>
                  <a:cubicBezTo>
                    <a:pt x="9272" y="32"/>
                    <a:pt x="9327" y="581"/>
                    <a:pt x="9246" y="1047"/>
                  </a:cubicBezTo>
                  <a:cubicBezTo>
                    <a:pt x="9176" y="1456"/>
                    <a:pt x="9038" y="2064"/>
                    <a:pt x="9038" y="2469"/>
                  </a:cubicBezTo>
                  <a:close/>
                  <a:moveTo>
                    <a:pt x="10704" y="5658"/>
                  </a:moveTo>
                  <a:cubicBezTo>
                    <a:pt x="13454" y="5658"/>
                    <a:pt x="15682" y="8080"/>
                    <a:pt x="15682" y="11069"/>
                  </a:cubicBezTo>
                  <a:cubicBezTo>
                    <a:pt x="15682" y="14057"/>
                    <a:pt x="13454" y="16480"/>
                    <a:pt x="10704" y="16480"/>
                  </a:cubicBezTo>
                  <a:cubicBezTo>
                    <a:pt x="7955" y="16480"/>
                    <a:pt x="5725" y="14057"/>
                    <a:pt x="5725" y="11069"/>
                  </a:cubicBezTo>
                  <a:cubicBezTo>
                    <a:pt x="5725" y="8080"/>
                    <a:pt x="7955" y="5658"/>
                    <a:pt x="10704" y="5658"/>
                  </a:cubicBezTo>
                  <a:close/>
                </a:path>
              </a:pathLst>
            </a:custGeom>
            <a:solidFill>
              <a:schemeClr val="accent1"/>
            </a:solidFill>
            <a:ln w="12700" cap="flat">
              <a:noFill/>
              <a:miter lim="400000"/>
            </a:ln>
            <a:effectLst/>
          </p:spPr>
          <p:txBody>
            <a:bodyPr wrap="square" lIns="45719" tIns="45719" rIns="45719" bIns="45719" numCol="1" anchor="ctr">
              <a:noAutofit/>
            </a:bodyPr>
            <a:lstStyle/>
            <a:p>
              <a:pPr defTabSz="457200">
                <a:defRPr sz="1400"/>
              </a:pPr>
              <a:endParaRPr sz="1400" dirty="0">
                <a:latin typeface="Calibri"/>
                <a:cs typeface="Calibri"/>
              </a:endParaRPr>
            </a:p>
          </p:txBody>
        </p:sp>
        <p:sp>
          <p:nvSpPr>
            <p:cNvPr id="255" name="Freeform 6"/>
            <p:cNvSpPr/>
            <p:nvPr/>
          </p:nvSpPr>
          <p:spPr>
            <a:xfrm>
              <a:off x="129512" y="526362"/>
              <a:ext cx="777943" cy="384264"/>
            </a:xfrm>
            <a:custGeom>
              <a:avLst/>
              <a:gdLst/>
              <a:ahLst/>
              <a:cxnLst>
                <a:cxn ang="0">
                  <a:pos x="wd2" y="hd2"/>
                </a:cxn>
                <a:cxn ang="5400000">
                  <a:pos x="wd2" y="hd2"/>
                </a:cxn>
                <a:cxn ang="10800000">
                  <a:pos x="wd2" y="hd2"/>
                </a:cxn>
                <a:cxn ang="16200000">
                  <a:pos x="wd2" y="hd2"/>
                </a:cxn>
              </a:cxnLst>
              <a:rect l="0" t="0" r="r" b="b"/>
              <a:pathLst>
                <a:path w="21388" h="21216" extrusionOk="0">
                  <a:moveTo>
                    <a:pt x="0" y="2544"/>
                  </a:moveTo>
                  <a:lnTo>
                    <a:pt x="0" y="12487"/>
                  </a:lnTo>
                  <a:cubicBezTo>
                    <a:pt x="0" y="13920"/>
                    <a:pt x="606" y="13790"/>
                    <a:pt x="1187" y="13950"/>
                  </a:cubicBezTo>
                  <a:cubicBezTo>
                    <a:pt x="1798" y="14120"/>
                    <a:pt x="2160" y="14556"/>
                    <a:pt x="2645" y="14978"/>
                  </a:cubicBezTo>
                  <a:lnTo>
                    <a:pt x="3990" y="16229"/>
                  </a:lnTo>
                  <a:cubicBezTo>
                    <a:pt x="4204" y="16441"/>
                    <a:pt x="4417" y="16653"/>
                    <a:pt x="4630" y="16871"/>
                  </a:cubicBezTo>
                  <a:cubicBezTo>
                    <a:pt x="5728" y="17984"/>
                    <a:pt x="7501" y="19647"/>
                    <a:pt x="8644" y="20565"/>
                  </a:cubicBezTo>
                  <a:cubicBezTo>
                    <a:pt x="9709" y="21423"/>
                    <a:pt x="9910" y="21265"/>
                    <a:pt x="11171" y="21029"/>
                  </a:cubicBezTo>
                  <a:cubicBezTo>
                    <a:pt x="11907" y="20893"/>
                    <a:pt x="13748" y="20250"/>
                    <a:pt x="14535" y="19984"/>
                  </a:cubicBezTo>
                  <a:cubicBezTo>
                    <a:pt x="15898" y="19523"/>
                    <a:pt x="16548" y="19799"/>
                    <a:pt x="17679" y="18390"/>
                  </a:cubicBezTo>
                  <a:cubicBezTo>
                    <a:pt x="18086" y="17881"/>
                    <a:pt x="18388" y="17350"/>
                    <a:pt x="18817" y="16826"/>
                  </a:cubicBezTo>
                  <a:cubicBezTo>
                    <a:pt x="19376" y="16141"/>
                    <a:pt x="20657" y="14368"/>
                    <a:pt x="21060" y="13420"/>
                  </a:cubicBezTo>
                  <a:cubicBezTo>
                    <a:pt x="21218" y="13047"/>
                    <a:pt x="21312" y="12690"/>
                    <a:pt x="21359" y="12087"/>
                  </a:cubicBezTo>
                  <a:cubicBezTo>
                    <a:pt x="21417" y="11332"/>
                    <a:pt x="21256" y="11296"/>
                    <a:pt x="20968" y="10990"/>
                  </a:cubicBezTo>
                  <a:cubicBezTo>
                    <a:pt x="21046" y="10402"/>
                    <a:pt x="21600" y="10053"/>
                    <a:pt x="21298" y="8832"/>
                  </a:cubicBezTo>
                  <a:cubicBezTo>
                    <a:pt x="20769" y="6693"/>
                    <a:pt x="18821" y="7762"/>
                    <a:pt x="17815" y="9790"/>
                  </a:cubicBezTo>
                  <a:cubicBezTo>
                    <a:pt x="16693" y="12053"/>
                    <a:pt x="14487" y="12165"/>
                    <a:pt x="12932" y="12165"/>
                  </a:cubicBezTo>
                  <a:cubicBezTo>
                    <a:pt x="11649" y="12165"/>
                    <a:pt x="10889" y="11284"/>
                    <a:pt x="9812" y="10417"/>
                  </a:cubicBezTo>
                  <a:lnTo>
                    <a:pt x="9632" y="10241"/>
                  </a:lnTo>
                  <a:cubicBezTo>
                    <a:pt x="9809" y="10235"/>
                    <a:pt x="9821" y="10181"/>
                    <a:pt x="9960" y="10150"/>
                  </a:cubicBezTo>
                  <a:cubicBezTo>
                    <a:pt x="10912" y="9953"/>
                    <a:pt x="12473" y="10359"/>
                    <a:pt x="13359" y="10347"/>
                  </a:cubicBezTo>
                  <a:cubicBezTo>
                    <a:pt x="14879" y="10326"/>
                    <a:pt x="16115" y="11759"/>
                    <a:pt x="16836" y="8784"/>
                  </a:cubicBezTo>
                  <a:cubicBezTo>
                    <a:pt x="18065" y="3708"/>
                    <a:pt x="12379" y="3838"/>
                    <a:pt x="10824" y="3356"/>
                  </a:cubicBezTo>
                  <a:cubicBezTo>
                    <a:pt x="9868" y="3062"/>
                    <a:pt x="9065" y="1356"/>
                    <a:pt x="6843" y="344"/>
                  </a:cubicBezTo>
                  <a:cubicBezTo>
                    <a:pt x="6393" y="141"/>
                    <a:pt x="6083" y="184"/>
                    <a:pt x="5603" y="56"/>
                  </a:cubicBezTo>
                  <a:cubicBezTo>
                    <a:pt x="4726" y="-177"/>
                    <a:pt x="2801" y="362"/>
                    <a:pt x="1884" y="771"/>
                  </a:cubicBezTo>
                  <a:cubicBezTo>
                    <a:pt x="1220" y="1068"/>
                    <a:pt x="0" y="1414"/>
                    <a:pt x="0" y="2544"/>
                  </a:cubicBezTo>
                  <a:close/>
                </a:path>
              </a:pathLst>
            </a:custGeom>
            <a:solidFill>
              <a:schemeClr val="accent1"/>
            </a:solidFill>
            <a:ln w="12700" cap="flat">
              <a:noFill/>
              <a:miter lim="400000"/>
            </a:ln>
            <a:effectLst/>
          </p:spPr>
          <p:txBody>
            <a:bodyPr wrap="square" lIns="45719" tIns="45719" rIns="45719" bIns="45719" numCol="1" anchor="ctr">
              <a:noAutofit/>
            </a:bodyPr>
            <a:lstStyle/>
            <a:p>
              <a:pPr defTabSz="457200">
                <a:defRPr sz="1400"/>
              </a:pPr>
              <a:endParaRPr sz="1400" dirty="0">
                <a:latin typeface="Calibri"/>
                <a:cs typeface="Calibri"/>
              </a:endParaRPr>
            </a:p>
          </p:txBody>
        </p:sp>
        <p:sp>
          <p:nvSpPr>
            <p:cNvPr id="256" name="Freeform 7"/>
            <p:cNvSpPr/>
            <p:nvPr/>
          </p:nvSpPr>
          <p:spPr>
            <a:xfrm>
              <a:off x="0" y="510261"/>
              <a:ext cx="104255" cy="307924"/>
            </a:xfrm>
            <a:custGeom>
              <a:avLst/>
              <a:gdLst/>
              <a:ahLst/>
              <a:cxnLst>
                <a:cxn ang="0">
                  <a:pos x="wd2" y="hd2"/>
                </a:cxn>
                <a:cxn ang="5400000">
                  <a:pos x="wd2" y="hd2"/>
                </a:cxn>
                <a:cxn ang="10800000">
                  <a:pos x="wd2" y="hd2"/>
                </a:cxn>
                <a:cxn ang="16200000">
                  <a:pos x="wd2" y="hd2"/>
                </a:cxn>
              </a:cxnLst>
              <a:rect l="0" t="0" r="r" b="b"/>
              <a:pathLst>
                <a:path w="21600" h="21600" extrusionOk="0">
                  <a:moveTo>
                    <a:pt x="0" y="1225"/>
                  </a:moveTo>
                  <a:lnTo>
                    <a:pt x="0" y="20379"/>
                  </a:lnTo>
                  <a:cubicBezTo>
                    <a:pt x="0" y="21049"/>
                    <a:pt x="1621" y="21600"/>
                    <a:pt x="3606" y="21600"/>
                  </a:cubicBezTo>
                  <a:lnTo>
                    <a:pt x="18006" y="21600"/>
                  </a:lnTo>
                  <a:cubicBezTo>
                    <a:pt x="20160" y="21600"/>
                    <a:pt x="21600" y="20930"/>
                    <a:pt x="21600" y="20244"/>
                  </a:cubicBezTo>
                  <a:lnTo>
                    <a:pt x="21600" y="1090"/>
                  </a:lnTo>
                  <a:cubicBezTo>
                    <a:pt x="21600" y="674"/>
                    <a:pt x="19763" y="0"/>
                    <a:pt x="17597" y="0"/>
                  </a:cubicBezTo>
                  <a:lnTo>
                    <a:pt x="3606" y="0"/>
                  </a:lnTo>
                  <a:cubicBezTo>
                    <a:pt x="1621" y="0"/>
                    <a:pt x="0" y="551"/>
                    <a:pt x="0" y="1225"/>
                  </a:cubicBezTo>
                  <a:close/>
                </a:path>
              </a:pathLst>
            </a:custGeom>
            <a:solidFill>
              <a:schemeClr val="accent1"/>
            </a:solidFill>
            <a:ln w="12700" cap="flat">
              <a:noFill/>
              <a:miter lim="400000"/>
            </a:ln>
            <a:effectLst/>
          </p:spPr>
          <p:txBody>
            <a:bodyPr wrap="square" lIns="45719" tIns="45719" rIns="45719" bIns="45719" numCol="1" anchor="ctr">
              <a:noAutofit/>
            </a:bodyPr>
            <a:lstStyle/>
            <a:p>
              <a:pPr defTabSz="457200">
                <a:defRPr sz="1400"/>
              </a:pPr>
              <a:endParaRPr sz="1400" dirty="0">
                <a:latin typeface="Calibri"/>
                <a:cs typeface="Calibri"/>
              </a:endParaRPr>
            </a:p>
          </p:txBody>
        </p:sp>
      </p:grpSp>
      <p:sp>
        <p:nvSpPr>
          <p:cNvPr id="12" name="Title 1">
            <a:extLst>
              <a:ext uri="{FF2B5EF4-FFF2-40B4-BE49-F238E27FC236}">
                <a16:creationId xmlns:a16="http://schemas.microsoft.com/office/drawing/2014/main" id="{D570F9DF-A715-A448-00EC-F9D2095CC6EC}"/>
              </a:ext>
            </a:extLst>
          </p:cNvPr>
          <p:cNvSpPr txBox="1"/>
          <p:nvPr/>
        </p:nvSpPr>
        <p:spPr>
          <a:xfrm>
            <a:off x="537028" y="52028"/>
            <a:ext cx="10969173" cy="731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defRPr sz="3400" b="1">
                <a:latin typeface="Century Gothic"/>
                <a:ea typeface="Century Gothic"/>
                <a:cs typeface="Century Gothic"/>
                <a:sym typeface="Century Gothic"/>
              </a:defRPr>
            </a:lvl1pPr>
          </a:lstStyle>
          <a:p>
            <a:r>
              <a:rPr lang="en-US" dirty="0">
                <a:solidFill>
                  <a:schemeClr val="accent1">
                    <a:lumOff val="-7999"/>
                  </a:schemeClr>
                </a:solidFill>
              </a:rPr>
              <a:t>Identifying</a:t>
            </a:r>
            <a:r>
              <a:rPr lang="en-US" dirty="0"/>
              <a:t> Quality Management Projects</a:t>
            </a:r>
            <a:endParaRPr dirty="0"/>
          </a:p>
        </p:txBody>
      </p:sp>
      <p:pic>
        <p:nvPicPr>
          <p:cNvPr id="13" name="Copy of Copy of Business Card - Beige-3.png.png" descr="Copy of Copy of Business Card - Beige-3.png.png">
            <a:extLst>
              <a:ext uri="{FF2B5EF4-FFF2-40B4-BE49-F238E27FC236}">
                <a16:creationId xmlns:a16="http://schemas.microsoft.com/office/drawing/2014/main" id="{FA092525-1EDB-F12E-AB53-1B6F72BBF08E}"/>
              </a:ext>
            </a:extLst>
          </p:cNvPr>
          <p:cNvPicPr>
            <a:picLocks noChangeAspect="1"/>
          </p:cNvPicPr>
          <p:nvPr/>
        </p:nvPicPr>
        <p:blipFill>
          <a:blip r:embed="rId5"/>
          <a:stretch>
            <a:fillRect/>
          </a:stretch>
        </p:blipFill>
        <p:spPr>
          <a:xfrm>
            <a:off x="42503" y="6373425"/>
            <a:ext cx="760443" cy="432546"/>
          </a:xfrm>
          <a:prstGeom prst="rect">
            <a:avLst/>
          </a:prstGeom>
          <a:ln w="12700">
            <a:miter lim="400000"/>
          </a:ln>
        </p:spPr>
      </p:pic>
    </p:spTree>
    <p:extLst>
      <p:ext uri="{BB962C8B-B14F-4D97-AF65-F5344CB8AC3E}">
        <p14:creationId xmlns:p14="http://schemas.microsoft.com/office/powerpoint/2010/main" val="76579936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Rectangle 2"/>
          <p:cNvSpPr txBox="1"/>
          <p:nvPr/>
        </p:nvSpPr>
        <p:spPr>
          <a:xfrm>
            <a:off x="1599692" y="1544306"/>
            <a:ext cx="8992619"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000" b="1">
                <a:solidFill>
                  <a:schemeClr val="accent5"/>
                </a:solidFill>
                <a:latin typeface="Arial"/>
                <a:ea typeface="Arial"/>
                <a:cs typeface="Arial"/>
                <a:sym typeface="Arial"/>
              </a:defRPr>
            </a:lvl1pPr>
          </a:lstStyle>
          <a:p>
            <a:pPr defTabSz="457200"/>
            <a:r>
              <a:rPr dirty="0">
                <a:solidFill>
                  <a:srgbClr val="2C2C2C"/>
                </a:solidFill>
                <a:latin typeface="Century Gothic" panose="020B0502020202020204" pitchFamily="34" charset="0"/>
              </a:rPr>
              <a:t>Improvements in Response to:</a:t>
            </a:r>
          </a:p>
        </p:txBody>
      </p:sp>
      <p:grpSp>
        <p:nvGrpSpPr>
          <p:cNvPr id="283" name="Group 3"/>
          <p:cNvGrpSpPr/>
          <p:nvPr/>
        </p:nvGrpSpPr>
        <p:grpSpPr>
          <a:xfrm>
            <a:off x="2439996" y="2259767"/>
            <a:ext cx="7312008" cy="3391808"/>
            <a:chOff x="0" y="0"/>
            <a:chExt cx="7312007" cy="3391807"/>
          </a:xfrm>
        </p:grpSpPr>
        <p:grpSp>
          <p:nvGrpSpPr>
            <p:cNvPr id="273" name="Group 4"/>
            <p:cNvGrpSpPr/>
            <p:nvPr/>
          </p:nvGrpSpPr>
          <p:grpSpPr>
            <a:xfrm>
              <a:off x="-1" y="452641"/>
              <a:ext cx="2300561" cy="2495541"/>
              <a:chOff x="0" y="0"/>
              <a:chExt cx="2300559" cy="2495539"/>
            </a:xfrm>
          </p:grpSpPr>
          <p:grpSp>
            <p:nvGrpSpPr>
              <p:cNvPr id="266" name="Group 23"/>
              <p:cNvGrpSpPr/>
              <p:nvPr/>
            </p:nvGrpSpPr>
            <p:grpSpPr>
              <a:xfrm>
                <a:off x="1407495" y="0"/>
                <a:ext cx="893065" cy="2495541"/>
                <a:chOff x="0" y="0"/>
                <a:chExt cx="893063" cy="2495539"/>
              </a:xfrm>
            </p:grpSpPr>
            <p:sp>
              <p:nvSpPr>
                <p:cNvPr id="262" name="Straight Connector 30"/>
                <p:cNvSpPr/>
                <p:nvPr/>
              </p:nvSpPr>
              <p:spPr>
                <a:xfrm flipV="1">
                  <a:off x="-1" y="0"/>
                  <a:ext cx="306685" cy="314526"/>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defTabSz="457200"/>
                  <a:endParaRPr dirty="0">
                    <a:latin typeface="Calibri"/>
                    <a:cs typeface="Calibri"/>
                  </a:endParaRPr>
                </a:p>
              </p:txBody>
            </p:sp>
            <p:sp>
              <p:nvSpPr>
                <p:cNvPr id="263" name="Straight Connector 31"/>
                <p:cNvSpPr/>
                <p:nvPr/>
              </p:nvSpPr>
              <p:spPr>
                <a:xfrm>
                  <a:off x="17794" y="2204749"/>
                  <a:ext cx="257277" cy="290792"/>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defTabSz="457200"/>
                  <a:endParaRPr dirty="0">
                    <a:latin typeface="Calibri"/>
                    <a:cs typeface="Calibri"/>
                  </a:endParaRPr>
                </a:p>
              </p:txBody>
            </p:sp>
            <p:sp>
              <p:nvSpPr>
                <p:cNvPr id="264" name="Freeform 36"/>
                <p:cNvSpPr/>
                <p:nvPr/>
              </p:nvSpPr>
              <p:spPr>
                <a:xfrm>
                  <a:off x="0" y="313892"/>
                  <a:ext cx="580820" cy="18932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56" y="112"/>
                      </a:lnTo>
                      <a:cubicBezTo>
                        <a:pt x="13172" y="2181"/>
                        <a:pt x="21600" y="6216"/>
                        <a:pt x="21600" y="10856"/>
                      </a:cubicBezTo>
                      <a:cubicBezTo>
                        <a:pt x="21600" y="15495"/>
                        <a:pt x="13172" y="19531"/>
                        <a:pt x="756" y="21600"/>
                      </a:cubicBezTo>
                    </a:path>
                  </a:pathLst>
                </a:custGeom>
                <a:noFill/>
                <a:ln w="6350" cap="flat">
                  <a:solidFill>
                    <a:schemeClr val="accent6"/>
                  </a:solidFill>
                  <a:prstDash val="solid"/>
                  <a:miter lim="800000"/>
                </a:ln>
                <a:effectLst/>
              </p:spPr>
              <p:txBody>
                <a:bodyPr wrap="square" lIns="45719" tIns="45719" rIns="45719" bIns="45719" numCol="1" anchor="ctr">
                  <a:noAutofit/>
                </a:bodyPr>
                <a:lstStyle/>
                <a:p>
                  <a:pPr algn="ctr" defTabSz="457200">
                    <a:defRPr sz="1600">
                      <a:solidFill>
                        <a:srgbClr val="FFFFFF"/>
                      </a:solidFill>
                    </a:defRPr>
                  </a:pPr>
                  <a:endParaRPr sz="1600" dirty="0">
                    <a:solidFill>
                      <a:srgbClr val="FFFFFF"/>
                    </a:solidFill>
                    <a:latin typeface="Calibri"/>
                    <a:cs typeface="Calibri"/>
                  </a:endParaRPr>
                </a:p>
              </p:txBody>
            </p:sp>
            <p:sp>
              <p:nvSpPr>
                <p:cNvPr id="265" name="Straight Connector 33"/>
                <p:cNvSpPr/>
                <p:nvPr/>
              </p:nvSpPr>
              <p:spPr>
                <a:xfrm>
                  <a:off x="579794" y="1248649"/>
                  <a:ext cx="313270"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defTabSz="457200"/>
                  <a:endParaRPr dirty="0">
                    <a:latin typeface="Calibri"/>
                    <a:cs typeface="Calibri"/>
                  </a:endParaRPr>
                </a:p>
              </p:txBody>
            </p:sp>
          </p:grpSp>
          <p:grpSp>
            <p:nvGrpSpPr>
              <p:cNvPr id="272" name="Group 24"/>
              <p:cNvGrpSpPr/>
              <p:nvPr/>
            </p:nvGrpSpPr>
            <p:grpSpPr>
              <a:xfrm>
                <a:off x="0" y="340091"/>
                <a:ext cx="1806351" cy="1806347"/>
                <a:chOff x="0" y="0"/>
                <a:chExt cx="1806350" cy="1806345"/>
              </a:xfrm>
            </p:grpSpPr>
            <p:sp>
              <p:nvSpPr>
                <p:cNvPr id="267" name="Oval 25"/>
                <p:cNvSpPr/>
                <p:nvPr/>
              </p:nvSpPr>
              <p:spPr>
                <a:xfrm>
                  <a:off x="-1" y="0"/>
                  <a:ext cx="1806352" cy="1806346"/>
                </a:xfrm>
                <a:prstGeom prst="ellipse">
                  <a:avLst/>
                </a:prstGeom>
                <a:solidFill>
                  <a:srgbClr val="FFFFFF"/>
                </a:solidFill>
                <a:ln w="3175" cap="flat">
                  <a:solidFill>
                    <a:schemeClr val="accent6"/>
                  </a:solidFill>
                  <a:prstDash val="solid"/>
                  <a:miter lim="800000"/>
                </a:ln>
                <a:effectLst/>
              </p:spPr>
              <p:txBody>
                <a:bodyPr wrap="square" lIns="45719" tIns="45719" rIns="45719" bIns="45719" numCol="1" anchor="ctr">
                  <a:noAutofit/>
                </a:bodyPr>
                <a:lstStyle/>
                <a:p>
                  <a:pPr algn="ctr" defTabSz="457200">
                    <a:defRPr sz="1600">
                      <a:solidFill>
                        <a:srgbClr val="FFFFFF"/>
                      </a:solidFill>
                    </a:defRPr>
                  </a:pPr>
                  <a:endParaRPr sz="1600" dirty="0">
                    <a:solidFill>
                      <a:srgbClr val="FFFFFF"/>
                    </a:solidFill>
                    <a:latin typeface="Calibri"/>
                    <a:cs typeface="Calibri"/>
                  </a:endParaRPr>
                </a:p>
              </p:txBody>
            </p:sp>
            <p:grpSp>
              <p:nvGrpSpPr>
                <p:cNvPr id="271" name="Group 26"/>
                <p:cNvGrpSpPr/>
                <p:nvPr/>
              </p:nvGrpSpPr>
              <p:grpSpPr>
                <a:xfrm>
                  <a:off x="335700" y="353241"/>
                  <a:ext cx="1124565" cy="1101488"/>
                  <a:chOff x="0" y="0"/>
                  <a:chExt cx="1124563" cy="1101486"/>
                </a:xfrm>
              </p:grpSpPr>
              <p:sp>
                <p:nvSpPr>
                  <p:cNvPr id="268" name="Freeform 5"/>
                  <p:cNvSpPr/>
                  <p:nvPr/>
                </p:nvSpPr>
                <p:spPr>
                  <a:xfrm>
                    <a:off x="308575" y="0"/>
                    <a:ext cx="815989" cy="762814"/>
                  </a:xfrm>
                  <a:custGeom>
                    <a:avLst/>
                    <a:gdLst/>
                    <a:ahLst/>
                    <a:cxnLst>
                      <a:cxn ang="0">
                        <a:pos x="wd2" y="hd2"/>
                      </a:cxn>
                      <a:cxn ang="5400000">
                        <a:pos x="wd2" y="hd2"/>
                      </a:cxn>
                      <a:cxn ang="10800000">
                        <a:pos x="wd2" y="hd2"/>
                      </a:cxn>
                      <a:cxn ang="16200000">
                        <a:pos x="wd2" y="hd2"/>
                      </a:cxn>
                    </a:cxnLst>
                    <a:rect l="0" t="0" r="r" b="b"/>
                    <a:pathLst>
                      <a:path w="21117" h="21427" extrusionOk="0">
                        <a:moveTo>
                          <a:pt x="9038" y="2469"/>
                        </a:moveTo>
                        <a:cubicBezTo>
                          <a:pt x="8657" y="2477"/>
                          <a:pt x="8115" y="2710"/>
                          <a:pt x="7766" y="2798"/>
                        </a:cubicBezTo>
                        <a:cubicBezTo>
                          <a:pt x="7494" y="2598"/>
                          <a:pt x="6712" y="1396"/>
                          <a:pt x="6314" y="1019"/>
                        </a:cubicBezTo>
                        <a:cubicBezTo>
                          <a:pt x="6064" y="1083"/>
                          <a:pt x="5073" y="1747"/>
                          <a:pt x="4788" y="1930"/>
                        </a:cubicBezTo>
                        <a:cubicBezTo>
                          <a:pt x="4196" y="2309"/>
                          <a:pt x="4258" y="2206"/>
                          <a:pt x="4869" y="3973"/>
                        </a:cubicBezTo>
                        <a:cubicBezTo>
                          <a:pt x="4932" y="4158"/>
                          <a:pt x="4992" y="4277"/>
                          <a:pt x="5042" y="4509"/>
                        </a:cubicBezTo>
                        <a:cubicBezTo>
                          <a:pt x="4970" y="4615"/>
                          <a:pt x="4701" y="4846"/>
                          <a:pt x="4572" y="4986"/>
                        </a:cubicBezTo>
                        <a:cubicBezTo>
                          <a:pt x="3995" y="5613"/>
                          <a:pt x="4385" y="5652"/>
                          <a:pt x="3139" y="5130"/>
                        </a:cubicBezTo>
                        <a:cubicBezTo>
                          <a:pt x="1865" y="4594"/>
                          <a:pt x="2079" y="4598"/>
                          <a:pt x="1467" y="5757"/>
                        </a:cubicBezTo>
                        <a:cubicBezTo>
                          <a:pt x="1376" y="5927"/>
                          <a:pt x="1279" y="6115"/>
                          <a:pt x="1178" y="6298"/>
                        </a:cubicBezTo>
                        <a:cubicBezTo>
                          <a:pt x="1070" y="6492"/>
                          <a:pt x="976" y="6641"/>
                          <a:pt x="924" y="6878"/>
                        </a:cubicBezTo>
                        <a:cubicBezTo>
                          <a:pt x="1173" y="7283"/>
                          <a:pt x="2349" y="8145"/>
                          <a:pt x="2558" y="8459"/>
                        </a:cubicBezTo>
                        <a:cubicBezTo>
                          <a:pt x="2469" y="8880"/>
                          <a:pt x="2256" y="9334"/>
                          <a:pt x="2256" y="9841"/>
                        </a:cubicBezTo>
                        <a:cubicBezTo>
                          <a:pt x="1939" y="9849"/>
                          <a:pt x="1389" y="9985"/>
                          <a:pt x="1060" y="10056"/>
                        </a:cubicBezTo>
                        <a:cubicBezTo>
                          <a:pt x="-214" y="10327"/>
                          <a:pt x="16" y="9855"/>
                          <a:pt x="16" y="12540"/>
                        </a:cubicBezTo>
                        <a:cubicBezTo>
                          <a:pt x="16" y="12902"/>
                          <a:pt x="663" y="12909"/>
                          <a:pt x="1010" y="12972"/>
                        </a:cubicBezTo>
                        <a:cubicBezTo>
                          <a:pt x="1403" y="13043"/>
                          <a:pt x="1896" y="13189"/>
                          <a:pt x="2256" y="13198"/>
                        </a:cubicBezTo>
                        <a:cubicBezTo>
                          <a:pt x="2256" y="13704"/>
                          <a:pt x="2469" y="14157"/>
                          <a:pt x="2558" y="14581"/>
                        </a:cubicBezTo>
                        <a:lnTo>
                          <a:pt x="1322" y="15738"/>
                        </a:lnTo>
                        <a:cubicBezTo>
                          <a:pt x="1134" y="15896"/>
                          <a:pt x="1049" y="15956"/>
                          <a:pt x="924" y="16159"/>
                        </a:cubicBezTo>
                        <a:cubicBezTo>
                          <a:pt x="976" y="16402"/>
                          <a:pt x="1269" y="16928"/>
                          <a:pt x="1408" y="17214"/>
                        </a:cubicBezTo>
                        <a:cubicBezTo>
                          <a:pt x="3460" y="17214"/>
                          <a:pt x="3554" y="17272"/>
                          <a:pt x="5392" y="17820"/>
                        </a:cubicBezTo>
                        <a:cubicBezTo>
                          <a:pt x="6984" y="18294"/>
                          <a:pt x="7155" y="19164"/>
                          <a:pt x="9590" y="19380"/>
                        </a:cubicBezTo>
                        <a:cubicBezTo>
                          <a:pt x="10779" y="19486"/>
                          <a:pt x="11466" y="19537"/>
                          <a:pt x="12657" y="19796"/>
                        </a:cubicBezTo>
                        <a:cubicBezTo>
                          <a:pt x="13424" y="19964"/>
                          <a:pt x="15524" y="20460"/>
                          <a:pt x="15761" y="21427"/>
                        </a:cubicBezTo>
                        <a:cubicBezTo>
                          <a:pt x="15938" y="21382"/>
                          <a:pt x="16791" y="20906"/>
                          <a:pt x="16791" y="20768"/>
                        </a:cubicBezTo>
                        <a:cubicBezTo>
                          <a:pt x="16791" y="20399"/>
                          <a:pt x="16125" y="18897"/>
                          <a:pt x="16125" y="18529"/>
                        </a:cubicBezTo>
                        <a:cubicBezTo>
                          <a:pt x="16125" y="18455"/>
                          <a:pt x="16928" y="17619"/>
                          <a:pt x="17033" y="17542"/>
                        </a:cubicBezTo>
                        <a:cubicBezTo>
                          <a:pt x="17510" y="17663"/>
                          <a:pt x="18756" y="18266"/>
                          <a:pt x="19031" y="18266"/>
                        </a:cubicBezTo>
                        <a:cubicBezTo>
                          <a:pt x="19239" y="18266"/>
                          <a:pt x="19288" y="18027"/>
                          <a:pt x="19376" y="17852"/>
                        </a:cubicBezTo>
                        <a:cubicBezTo>
                          <a:pt x="19572" y="17458"/>
                          <a:pt x="20181" y="16447"/>
                          <a:pt x="20181" y="16159"/>
                        </a:cubicBezTo>
                        <a:cubicBezTo>
                          <a:pt x="20181" y="15997"/>
                          <a:pt x="20128" y="16008"/>
                          <a:pt x="20038" y="15921"/>
                        </a:cubicBezTo>
                        <a:cubicBezTo>
                          <a:pt x="18411" y="14355"/>
                          <a:pt x="18516" y="14976"/>
                          <a:pt x="18765" y="13896"/>
                        </a:cubicBezTo>
                        <a:cubicBezTo>
                          <a:pt x="18821" y="13652"/>
                          <a:pt x="18892" y="13430"/>
                          <a:pt x="18909" y="13198"/>
                        </a:cubicBezTo>
                        <a:cubicBezTo>
                          <a:pt x="19122" y="13193"/>
                          <a:pt x="19266" y="13137"/>
                          <a:pt x="19481" y="13094"/>
                        </a:cubicBezTo>
                        <a:cubicBezTo>
                          <a:pt x="19712" y="13049"/>
                          <a:pt x="19832" y="13030"/>
                          <a:pt x="20052" y="12991"/>
                        </a:cubicBezTo>
                        <a:cubicBezTo>
                          <a:pt x="21386" y="12750"/>
                          <a:pt x="21089" y="13187"/>
                          <a:pt x="21089" y="10433"/>
                        </a:cubicBezTo>
                        <a:cubicBezTo>
                          <a:pt x="21089" y="10146"/>
                          <a:pt x="20497" y="10127"/>
                          <a:pt x="20104" y="10058"/>
                        </a:cubicBezTo>
                        <a:cubicBezTo>
                          <a:pt x="19728" y="9991"/>
                          <a:pt x="19261" y="9849"/>
                          <a:pt x="18909" y="9841"/>
                        </a:cubicBezTo>
                        <a:cubicBezTo>
                          <a:pt x="18892" y="9608"/>
                          <a:pt x="18827" y="9360"/>
                          <a:pt x="18768" y="9138"/>
                        </a:cubicBezTo>
                        <a:cubicBezTo>
                          <a:pt x="18524" y="8226"/>
                          <a:pt x="18449" y="8591"/>
                          <a:pt x="19407" y="7683"/>
                        </a:cubicBezTo>
                        <a:cubicBezTo>
                          <a:pt x="20318" y="6821"/>
                          <a:pt x="20450" y="7145"/>
                          <a:pt x="19687" y="5772"/>
                        </a:cubicBezTo>
                        <a:cubicBezTo>
                          <a:pt x="18957" y="4464"/>
                          <a:pt x="19395" y="4636"/>
                          <a:pt x="18070" y="5109"/>
                        </a:cubicBezTo>
                        <a:cubicBezTo>
                          <a:pt x="17733" y="5231"/>
                          <a:pt x="17386" y="5406"/>
                          <a:pt x="17033" y="5496"/>
                        </a:cubicBezTo>
                        <a:cubicBezTo>
                          <a:pt x="16928" y="5419"/>
                          <a:pt x="16125" y="4583"/>
                          <a:pt x="16125" y="4509"/>
                        </a:cubicBezTo>
                        <a:cubicBezTo>
                          <a:pt x="16125" y="4275"/>
                          <a:pt x="16367" y="3680"/>
                          <a:pt x="16449" y="3413"/>
                        </a:cubicBezTo>
                        <a:cubicBezTo>
                          <a:pt x="16931" y="1859"/>
                          <a:pt x="17137" y="2475"/>
                          <a:pt x="15409" y="1337"/>
                        </a:cubicBezTo>
                        <a:cubicBezTo>
                          <a:pt x="15232" y="1221"/>
                          <a:pt x="15086" y="1120"/>
                          <a:pt x="14913" y="1019"/>
                        </a:cubicBezTo>
                        <a:cubicBezTo>
                          <a:pt x="14460" y="1281"/>
                          <a:pt x="13512" y="2798"/>
                          <a:pt x="13399" y="2798"/>
                        </a:cubicBezTo>
                        <a:cubicBezTo>
                          <a:pt x="13088" y="2798"/>
                          <a:pt x="12582" y="2478"/>
                          <a:pt x="12127" y="2469"/>
                        </a:cubicBezTo>
                        <a:lnTo>
                          <a:pt x="11800" y="454"/>
                        </a:lnTo>
                        <a:cubicBezTo>
                          <a:pt x="11677" y="-173"/>
                          <a:pt x="11258" y="32"/>
                          <a:pt x="9765" y="32"/>
                        </a:cubicBezTo>
                        <a:cubicBezTo>
                          <a:pt x="9272" y="32"/>
                          <a:pt x="9327" y="581"/>
                          <a:pt x="9246" y="1047"/>
                        </a:cubicBezTo>
                        <a:cubicBezTo>
                          <a:pt x="9176" y="1456"/>
                          <a:pt x="9038" y="2064"/>
                          <a:pt x="9038" y="2469"/>
                        </a:cubicBezTo>
                        <a:close/>
                        <a:moveTo>
                          <a:pt x="10704" y="5658"/>
                        </a:moveTo>
                        <a:cubicBezTo>
                          <a:pt x="13454" y="5658"/>
                          <a:pt x="15682" y="8080"/>
                          <a:pt x="15682" y="11069"/>
                        </a:cubicBezTo>
                        <a:cubicBezTo>
                          <a:pt x="15682" y="14057"/>
                          <a:pt x="13454" y="16480"/>
                          <a:pt x="10704" y="16480"/>
                        </a:cubicBezTo>
                        <a:cubicBezTo>
                          <a:pt x="7955" y="16480"/>
                          <a:pt x="5725" y="14057"/>
                          <a:pt x="5725" y="11069"/>
                        </a:cubicBezTo>
                        <a:cubicBezTo>
                          <a:pt x="5725" y="8080"/>
                          <a:pt x="7955" y="5658"/>
                          <a:pt x="10704" y="5658"/>
                        </a:cubicBezTo>
                        <a:close/>
                      </a:path>
                    </a:pathLst>
                  </a:custGeom>
                  <a:solidFill>
                    <a:schemeClr val="accent1"/>
                  </a:solidFill>
                  <a:ln w="12700" cap="flat">
                    <a:noFill/>
                    <a:miter lim="400000"/>
                  </a:ln>
                  <a:effectLst/>
                </p:spPr>
                <p:txBody>
                  <a:bodyPr wrap="square" lIns="45719" tIns="45719" rIns="45719" bIns="45719" numCol="1" anchor="ctr">
                    <a:noAutofit/>
                  </a:bodyPr>
                  <a:lstStyle/>
                  <a:p>
                    <a:pPr defTabSz="457200">
                      <a:defRPr sz="1400"/>
                    </a:pPr>
                    <a:endParaRPr sz="1400" dirty="0">
                      <a:latin typeface="Calibri"/>
                      <a:cs typeface="Calibri"/>
                    </a:endParaRPr>
                  </a:p>
                </p:txBody>
              </p:sp>
              <p:sp>
                <p:nvSpPr>
                  <p:cNvPr id="269" name="Freeform 6"/>
                  <p:cNvSpPr/>
                  <p:nvPr/>
                </p:nvSpPr>
                <p:spPr>
                  <a:xfrm>
                    <a:off x="156657" y="636684"/>
                    <a:ext cx="940994" cy="464803"/>
                  </a:xfrm>
                  <a:custGeom>
                    <a:avLst/>
                    <a:gdLst/>
                    <a:ahLst/>
                    <a:cxnLst>
                      <a:cxn ang="0">
                        <a:pos x="wd2" y="hd2"/>
                      </a:cxn>
                      <a:cxn ang="5400000">
                        <a:pos x="wd2" y="hd2"/>
                      </a:cxn>
                      <a:cxn ang="10800000">
                        <a:pos x="wd2" y="hd2"/>
                      </a:cxn>
                      <a:cxn ang="16200000">
                        <a:pos x="wd2" y="hd2"/>
                      </a:cxn>
                    </a:cxnLst>
                    <a:rect l="0" t="0" r="r" b="b"/>
                    <a:pathLst>
                      <a:path w="21388" h="21216" extrusionOk="0">
                        <a:moveTo>
                          <a:pt x="0" y="2544"/>
                        </a:moveTo>
                        <a:lnTo>
                          <a:pt x="0" y="12487"/>
                        </a:lnTo>
                        <a:cubicBezTo>
                          <a:pt x="0" y="13920"/>
                          <a:pt x="606" y="13790"/>
                          <a:pt x="1187" y="13950"/>
                        </a:cubicBezTo>
                        <a:cubicBezTo>
                          <a:pt x="1798" y="14120"/>
                          <a:pt x="2160" y="14556"/>
                          <a:pt x="2645" y="14978"/>
                        </a:cubicBezTo>
                        <a:lnTo>
                          <a:pt x="3990" y="16229"/>
                        </a:lnTo>
                        <a:cubicBezTo>
                          <a:pt x="4204" y="16441"/>
                          <a:pt x="4417" y="16653"/>
                          <a:pt x="4630" y="16871"/>
                        </a:cubicBezTo>
                        <a:cubicBezTo>
                          <a:pt x="5728" y="17984"/>
                          <a:pt x="7501" y="19647"/>
                          <a:pt x="8644" y="20565"/>
                        </a:cubicBezTo>
                        <a:cubicBezTo>
                          <a:pt x="9709" y="21423"/>
                          <a:pt x="9910" y="21265"/>
                          <a:pt x="11171" y="21029"/>
                        </a:cubicBezTo>
                        <a:cubicBezTo>
                          <a:pt x="11907" y="20893"/>
                          <a:pt x="13748" y="20250"/>
                          <a:pt x="14535" y="19984"/>
                        </a:cubicBezTo>
                        <a:cubicBezTo>
                          <a:pt x="15898" y="19523"/>
                          <a:pt x="16548" y="19799"/>
                          <a:pt x="17679" y="18390"/>
                        </a:cubicBezTo>
                        <a:cubicBezTo>
                          <a:pt x="18086" y="17881"/>
                          <a:pt x="18388" y="17350"/>
                          <a:pt x="18817" y="16826"/>
                        </a:cubicBezTo>
                        <a:cubicBezTo>
                          <a:pt x="19376" y="16141"/>
                          <a:pt x="20657" y="14368"/>
                          <a:pt x="21060" y="13420"/>
                        </a:cubicBezTo>
                        <a:cubicBezTo>
                          <a:pt x="21218" y="13047"/>
                          <a:pt x="21312" y="12690"/>
                          <a:pt x="21359" y="12087"/>
                        </a:cubicBezTo>
                        <a:cubicBezTo>
                          <a:pt x="21417" y="11332"/>
                          <a:pt x="21256" y="11296"/>
                          <a:pt x="20968" y="10990"/>
                        </a:cubicBezTo>
                        <a:cubicBezTo>
                          <a:pt x="21046" y="10402"/>
                          <a:pt x="21600" y="10053"/>
                          <a:pt x="21298" y="8832"/>
                        </a:cubicBezTo>
                        <a:cubicBezTo>
                          <a:pt x="20769" y="6693"/>
                          <a:pt x="18821" y="7762"/>
                          <a:pt x="17815" y="9790"/>
                        </a:cubicBezTo>
                        <a:cubicBezTo>
                          <a:pt x="16693" y="12053"/>
                          <a:pt x="14487" y="12165"/>
                          <a:pt x="12932" y="12165"/>
                        </a:cubicBezTo>
                        <a:cubicBezTo>
                          <a:pt x="11649" y="12165"/>
                          <a:pt x="10889" y="11284"/>
                          <a:pt x="9812" y="10417"/>
                        </a:cubicBezTo>
                        <a:lnTo>
                          <a:pt x="9632" y="10241"/>
                        </a:lnTo>
                        <a:cubicBezTo>
                          <a:pt x="9809" y="10235"/>
                          <a:pt x="9821" y="10181"/>
                          <a:pt x="9960" y="10150"/>
                        </a:cubicBezTo>
                        <a:cubicBezTo>
                          <a:pt x="10912" y="9953"/>
                          <a:pt x="12473" y="10359"/>
                          <a:pt x="13359" y="10347"/>
                        </a:cubicBezTo>
                        <a:cubicBezTo>
                          <a:pt x="14879" y="10326"/>
                          <a:pt x="16115" y="11759"/>
                          <a:pt x="16836" y="8784"/>
                        </a:cubicBezTo>
                        <a:cubicBezTo>
                          <a:pt x="18065" y="3708"/>
                          <a:pt x="12379" y="3838"/>
                          <a:pt x="10824" y="3356"/>
                        </a:cubicBezTo>
                        <a:cubicBezTo>
                          <a:pt x="9868" y="3062"/>
                          <a:pt x="9065" y="1356"/>
                          <a:pt x="6843" y="344"/>
                        </a:cubicBezTo>
                        <a:cubicBezTo>
                          <a:pt x="6393" y="141"/>
                          <a:pt x="6083" y="184"/>
                          <a:pt x="5603" y="56"/>
                        </a:cubicBezTo>
                        <a:cubicBezTo>
                          <a:pt x="4726" y="-177"/>
                          <a:pt x="2801" y="362"/>
                          <a:pt x="1884" y="771"/>
                        </a:cubicBezTo>
                        <a:cubicBezTo>
                          <a:pt x="1220" y="1068"/>
                          <a:pt x="0" y="1414"/>
                          <a:pt x="0" y="2544"/>
                        </a:cubicBezTo>
                        <a:close/>
                      </a:path>
                    </a:pathLst>
                  </a:custGeom>
                  <a:solidFill>
                    <a:schemeClr val="accent1"/>
                  </a:solidFill>
                  <a:ln w="12700" cap="flat">
                    <a:noFill/>
                    <a:miter lim="400000"/>
                  </a:ln>
                  <a:effectLst/>
                </p:spPr>
                <p:txBody>
                  <a:bodyPr wrap="square" lIns="45719" tIns="45719" rIns="45719" bIns="45719" numCol="1" anchor="ctr">
                    <a:noAutofit/>
                  </a:bodyPr>
                  <a:lstStyle/>
                  <a:p>
                    <a:pPr defTabSz="457200">
                      <a:defRPr sz="1400"/>
                    </a:pPr>
                    <a:endParaRPr sz="1400" dirty="0">
                      <a:latin typeface="Calibri"/>
                      <a:cs typeface="Calibri"/>
                    </a:endParaRPr>
                  </a:p>
                </p:txBody>
              </p:sp>
              <p:sp>
                <p:nvSpPr>
                  <p:cNvPr id="270" name="Freeform 7"/>
                  <p:cNvSpPr/>
                  <p:nvPr/>
                </p:nvSpPr>
                <p:spPr>
                  <a:xfrm>
                    <a:off x="0" y="617208"/>
                    <a:ext cx="126106" cy="372464"/>
                  </a:xfrm>
                  <a:custGeom>
                    <a:avLst/>
                    <a:gdLst/>
                    <a:ahLst/>
                    <a:cxnLst>
                      <a:cxn ang="0">
                        <a:pos x="wd2" y="hd2"/>
                      </a:cxn>
                      <a:cxn ang="5400000">
                        <a:pos x="wd2" y="hd2"/>
                      </a:cxn>
                      <a:cxn ang="10800000">
                        <a:pos x="wd2" y="hd2"/>
                      </a:cxn>
                      <a:cxn ang="16200000">
                        <a:pos x="wd2" y="hd2"/>
                      </a:cxn>
                    </a:cxnLst>
                    <a:rect l="0" t="0" r="r" b="b"/>
                    <a:pathLst>
                      <a:path w="21600" h="21600" extrusionOk="0">
                        <a:moveTo>
                          <a:pt x="0" y="1225"/>
                        </a:moveTo>
                        <a:lnTo>
                          <a:pt x="0" y="20379"/>
                        </a:lnTo>
                        <a:cubicBezTo>
                          <a:pt x="0" y="21049"/>
                          <a:pt x="1621" y="21600"/>
                          <a:pt x="3606" y="21600"/>
                        </a:cubicBezTo>
                        <a:lnTo>
                          <a:pt x="18006" y="21600"/>
                        </a:lnTo>
                        <a:cubicBezTo>
                          <a:pt x="20160" y="21600"/>
                          <a:pt x="21600" y="20930"/>
                          <a:pt x="21600" y="20244"/>
                        </a:cubicBezTo>
                        <a:lnTo>
                          <a:pt x="21600" y="1090"/>
                        </a:lnTo>
                        <a:cubicBezTo>
                          <a:pt x="21600" y="674"/>
                          <a:pt x="19763" y="0"/>
                          <a:pt x="17597" y="0"/>
                        </a:cubicBezTo>
                        <a:lnTo>
                          <a:pt x="3606" y="0"/>
                        </a:lnTo>
                        <a:cubicBezTo>
                          <a:pt x="1621" y="0"/>
                          <a:pt x="0" y="551"/>
                          <a:pt x="0" y="1225"/>
                        </a:cubicBezTo>
                        <a:close/>
                      </a:path>
                    </a:pathLst>
                  </a:custGeom>
                  <a:solidFill>
                    <a:schemeClr val="accent1"/>
                  </a:solidFill>
                  <a:ln w="12700" cap="flat">
                    <a:noFill/>
                    <a:miter lim="400000"/>
                  </a:ln>
                  <a:effectLst/>
                </p:spPr>
                <p:txBody>
                  <a:bodyPr wrap="square" lIns="45719" tIns="45719" rIns="45719" bIns="45719" numCol="1" anchor="ctr">
                    <a:noAutofit/>
                  </a:bodyPr>
                  <a:lstStyle/>
                  <a:p>
                    <a:pPr defTabSz="457200">
                      <a:defRPr sz="1400"/>
                    </a:pPr>
                    <a:endParaRPr sz="1400" dirty="0">
                      <a:latin typeface="Calibri"/>
                      <a:cs typeface="Calibri"/>
                    </a:endParaRPr>
                  </a:p>
                </p:txBody>
              </p:sp>
            </p:grpSp>
          </p:grpSp>
        </p:grpSp>
        <p:grpSp>
          <p:nvGrpSpPr>
            <p:cNvPr id="276" name="Group 5"/>
            <p:cNvGrpSpPr/>
            <p:nvPr/>
          </p:nvGrpSpPr>
          <p:grpSpPr>
            <a:xfrm>
              <a:off x="2304037" y="1326459"/>
              <a:ext cx="5007971" cy="738887"/>
              <a:chOff x="0" y="0"/>
              <a:chExt cx="5007969" cy="738886"/>
            </a:xfrm>
          </p:grpSpPr>
          <p:sp>
            <p:nvSpPr>
              <p:cNvPr id="274" name="Round Same Side Corner Rectangle 20"/>
              <p:cNvSpPr/>
              <p:nvPr/>
            </p:nvSpPr>
            <p:spPr>
              <a:xfrm rot="16200000">
                <a:off x="2134541" y="-2134542"/>
                <a:ext cx="738887" cy="50079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713"/>
                      <a:pt x="21600" y="1593"/>
                    </a:cubicBezTo>
                    <a:lnTo>
                      <a:pt x="21600" y="21600"/>
                    </a:lnTo>
                    <a:lnTo>
                      <a:pt x="0" y="21600"/>
                    </a:lnTo>
                    <a:lnTo>
                      <a:pt x="0" y="1593"/>
                    </a:lnTo>
                    <a:cubicBezTo>
                      <a:pt x="0" y="713"/>
                      <a:pt x="4835" y="0"/>
                      <a:pt x="10800" y="0"/>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defTabSz="457200">
                  <a:defRPr sz="1600">
                    <a:solidFill>
                      <a:srgbClr val="FFFFFF"/>
                    </a:solidFill>
                  </a:defRPr>
                </a:pPr>
                <a:endParaRPr sz="1600" dirty="0">
                  <a:solidFill>
                    <a:srgbClr val="FFFFFF"/>
                  </a:solidFill>
                  <a:latin typeface="Calibri"/>
                  <a:cs typeface="Calibri"/>
                </a:endParaRPr>
              </a:p>
            </p:txBody>
          </p:sp>
          <p:sp>
            <p:nvSpPr>
              <p:cNvPr id="275" name="Rectangle 20"/>
              <p:cNvSpPr txBox="1"/>
              <p:nvPr/>
            </p:nvSpPr>
            <p:spPr>
              <a:xfrm>
                <a:off x="170406" y="88773"/>
                <a:ext cx="1277651" cy="561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3000" b="1">
                    <a:solidFill>
                      <a:srgbClr val="FFFFFF"/>
                    </a:solidFill>
                    <a:latin typeface="Century Gothic"/>
                    <a:ea typeface="Century Gothic"/>
                    <a:cs typeface="Century Gothic"/>
                    <a:sym typeface="Century Gothic"/>
                  </a:defRPr>
                </a:lvl1pPr>
              </a:lstStyle>
              <a:p>
                <a:pPr defTabSz="457200"/>
                <a:r>
                  <a:rPr dirty="0"/>
                  <a:t>Trends</a:t>
                </a:r>
              </a:p>
            </p:txBody>
          </p:sp>
        </p:grpSp>
        <p:grpSp>
          <p:nvGrpSpPr>
            <p:cNvPr id="279" name="Group 6"/>
            <p:cNvGrpSpPr/>
            <p:nvPr/>
          </p:nvGrpSpPr>
          <p:grpSpPr>
            <a:xfrm>
              <a:off x="1654282" y="0"/>
              <a:ext cx="5616910" cy="738887"/>
              <a:chOff x="0" y="0"/>
              <a:chExt cx="5616909" cy="738886"/>
            </a:xfrm>
          </p:grpSpPr>
          <p:sp>
            <p:nvSpPr>
              <p:cNvPr id="277" name="Round Same Side Corner Rectangle 26"/>
              <p:cNvSpPr/>
              <p:nvPr/>
            </p:nvSpPr>
            <p:spPr>
              <a:xfrm rot="16200000">
                <a:off x="2439011" y="-2439012"/>
                <a:ext cx="738887" cy="561691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636"/>
                      <a:pt x="21600" y="1421"/>
                    </a:cubicBezTo>
                    <a:lnTo>
                      <a:pt x="21600" y="21600"/>
                    </a:lnTo>
                    <a:lnTo>
                      <a:pt x="0" y="21600"/>
                    </a:lnTo>
                    <a:lnTo>
                      <a:pt x="0" y="1421"/>
                    </a:lnTo>
                    <a:cubicBezTo>
                      <a:pt x="0" y="636"/>
                      <a:pt x="4835" y="0"/>
                      <a:pt x="10800"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defTabSz="457200">
                  <a:defRPr sz="1600">
                    <a:solidFill>
                      <a:srgbClr val="FFFFFF"/>
                    </a:solidFill>
                  </a:defRPr>
                </a:pPr>
                <a:endParaRPr sz="1600" dirty="0">
                  <a:solidFill>
                    <a:srgbClr val="FFFFFF"/>
                  </a:solidFill>
                  <a:latin typeface="Calibri"/>
                  <a:cs typeface="Calibri"/>
                </a:endParaRPr>
              </a:p>
            </p:txBody>
          </p:sp>
          <p:sp>
            <p:nvSpPr>
              <p:cNvPr id="278" name="Rectangle 15"/>
              <p:cNvSpPr txBox="1"/>
              <p:nvPr/>
            </p:nvSpPr>
            <p:spPr>
              <a:xfrm>
                <a:off x="155672" y="88773"/>
                <a:ext cx="1559494" cy="561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3000" b="1">
                    <a:solidFill>
                      <a:srgbClr val="FFFFFF"/>
                    </a:solidFill>
                    <a:latin typeface="Century Gothic"/>
                    <a:ea typeface="Century Gothic"/>
                    <a:cs typeface="Century Gothic"/>
                    <a:sym typeface="Century Gothic"/>
                  </a:defRPr>
                </a:lvl1pPr>
              </a:lstStyle>
              <a:p>
                <a:pPr defTabSz="457200"/>
                <a:r>
                  <a:rPr dirty="0"/>
                  <a:t>Patterns</a:t>
                </a:r>
              </a:p>
            </p:txBody>
          </p:sp>
        </p:grpSp>
        <p:grpSp>
          <p:nvGrpSpPr>
            <p:cNvPr id="282" name="Group 7"/>
            <p:cNvGrpSpPr/>
            <p:nvPr/>
          </p:nvGrpSpPr>
          <p:grpSpPr>
            <a:xfrm>
              <a:off x="1654284" y="2652922"/>
              <a:ext cx="5616910" cy="738887"/>
              <a:chOff x="0" y="0"/>
              <a:chExt cx="5616909" cy="738886"/>
            </a:xfrm>
          </p:grpSpPr>
          <p:sp>
            <p:nvSpPr>
              <p:cNvPr id="280" name="Round Same Side Corner Rectangle 32"/>
              <p:cNvSpPr/>
              <p:nvPr/>
            </p:nvSpPr>
            <p:spPr>
              <a:xfrm rot="16200000">
                <a:off x="2439011" y="-2439012"/>
                <a:ext cx="738887" cy="561691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636"/>
                      <a:pt x="21600" y="1421"/>
                    </a:cubicBezTo>
                    <a:lnTo>
                      <a:pt x="21600" y="21600"/>
                    </a:lnTo>
                    <a:lnTo>
                      <a:pt x="0" y="21600"/>
                    </a:lnTo>
                    <a:lnTo>
                      <a:pt x="0" y="1421"/>
                    </a:lnTo>
                    <a:cubicBezTo>
                      <a:pt x="0" y="636"/>
                      <a:pt x="4835" y="0"/>
                      <a:pt x="10800" y="0"/>
                    </a:cubicBezTo>
                    <a:close/>
                  </a:path>
                </a:pathLst>
              </a:custGeom>
              <a:solidFill>
                <a:schemeClr val="accent3"/>
              </a:solidFill>
              <a:ln w="12700" cap="flat">
                <a:noFill/>
                <a:miter lim="400000"/>
              </a:ln>
              <a:effectLst/>
            </p:spPr>
            <p:txBody>
              <a:bodyPr wrap="square" lIns="45719" tIns="45719" rIns="45719" bIns="45719" numCol="1" anchor="ctr">
                <a:noAutofit/>
              </a:bodyPr>
              <a:lstStyle/>
              <a:p>
                <a:pPr algn="ctr" defTabSz="457200">
                  <a:defRPr sz="1600">
                    <a:solidFill>
                      <a:srgbClr val="FFFFFF"/>
                    </a:solidFill>
                  </a:defRPr>
                </a:pPr>
                <a:endParaRPr sz="1600" dirty="0">
                  <a:solidFill>
                    <a:srgbClr val="FFFFFF"/>
                  </a:solidFill>
                  <a:latin typeface="Calibri"/>
                  <a:cs typeface="Calibri"/>
                </a:endParaRPr>
              </a:p>
            </p:txBody>
          </p:sp>
          <p:sp>
            <p:nvSpPr>
              <p:cNvPr id="281" name="Rectangle 20"/>
              <p:cNvSpPr txBox="1"/>
              <p:nvPr/>
            </p:nvSpPr>
            <p:spPr>
              <a:xfrm>
                <a:off x="200261" y="88773"/>
                <a:ext cx="4637446" cy="561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3000" b="1">
                    <a:solidFill>
                      <a:srgbClr val="FFFFFF"/>
                    </a:solidFill>
                    <a:latin typeface="Century Gothic"/>
                    <a:ea typeface="Century Gothic"/>
                    <a:cs typeface="Century Gothic"/>
                    <a:sym typeface="Century Gothic"/>
                  </a:defRPr>
                </a:lvl1pPr>
              </a:lstStyle>
              <a:p>
                <a:pPr defTabSz="457200"/>
                <a:r>
                  <a:rPr dirty="0"/>
                  <a:t>Errors and Potential Error </a:t>
                </a:r>
              </a:p>
            </p:txBody>
          </p:sp>
        </p:grpSp>
      </p:grpSp>
      <p:grpSp>
        <p:nvGrpSpPr>
          <p:cNvPr id="288" name="Group 42"/>
          <p:cNvGrpSpPr/>
          <p:nvPr/>
        </p:nvGrpSpPr>
        <p:grpSpPr>
          <a:xfrm>
            <a:off x="555171" y="223853"/>
            <a:ext cx="3803493" cy="850064"/>
            <a:chOff x="-7384703" y="-122577"/>
            <a:chExt cx="12095193" cy="850062"/>
          </a:xfrm>
        </p:grpSpPr>
        <p:grpSp>
          <p:nvGrpSpPr>
            <p:cNvPr id="286" name="Group 43"/>
            <p:cNvGrpSpPr/>
            <p:nvPr/>
          </p:nvGrpSpPr>
          <p:grpSpPr>
            <a:xfrm>
              <a:off x="786491" y="650619"/>
              <a:ext cx="2933594" cy="76866"/>
              <a:chOff x="0" y="0"/>
              <a:chExt cx="2933593" cy="76865"/>
            </a:xfrm>
          </p:grpSpPr>
          <p:sp>
            <p:nvSpPr>
              <p:cNvPr id="284" name="Straight Connector 45"/>
              <p:cNvSpPr/>
              <p:nvPr/>
            </p:nvSpPr>
            <p:spPr>
              <a:xfrm>
                <a:off x="800593" y="38432"/>
                <a:ext cx="2133001" cy="1"/>
              </a:xfrm>
              <a:prstGeom prst="line">
                <a:avLst/>
              </a:prstGeom>
              <a:noFill/>
              <a:ln w="6350" cap="flat">
                <a:solidFill>
                  <a:schemeClr val="accent2"/>
                </a:solidFill>
                <a:prstDash val="solid"/>
                <a:miter lim="800000"/>
              </a:ln>
              <a:effectLst/>
            </p:spPr>
            <p:txBody>
              <a:bodyPr wrap="square" lIns="45719" tIns="45719" rIns="45719" bIns="45719" numCol="1" anchor="t">
                <a:noAutofit/>
              </a:bodyPr>
              <a:lstStyle/>
              <a:p>
                <a:pPr defTabSz="457200"/>
                <a:endParaRPr dirty="0">
                  <a:latin typeface="Calibri"/>
                  <a:cs typeface="Calibri"/>
                </a:endParaRPr>
              </a:p>
            </p:txBody>
          </p:sp>
          <p:sp>
            <p:nvSpPr>
              <p:cNvPr id="285" name="Rounded Rectangle 7"/>
              <p:cNvSpPr/>
              <p:nvPr/>
            </p:nvSpPr>
            <p:spPr>
              <a:xfrm>
                <a:off x="-1" y="0"/>
                <a:ext cx="1126004" cy="76866"/>
              </a:xfrm>
              <a:prstGeom prst="roundRect">
                <a:avLst>
                  <a:gd name="adj" fmla="val 50000"/>
                </a:avLst>
              </a:prstGeom>
              <a:solidFill>
                <a:schemeClr val="accent1"/>
              </a:solidFill>
              <a:ln w="12700" cap="flat">
                <a:noFill/>
                <a:miter lim="400000"/>
              </a:ln>
              <a:effectLst/>
            </p:spPr>
            <p:txBody>
              <a:bodyPr wrap="square" lIns="45719" tIns="45719" rIns="45719" bIns="45719" numCol="1" anchor="ctr">
                <a:noAutofit/>
              </a:bodyPr>
              <a:lstStyle/>
              <a:p>
                <a:pPr algn="ctr" defTabSz="457200">
                  <a:defRPr sz="1300">
                    <a:solidFill>
                      <a:srgbClr val="FFFFFF"/>
                    </a:solidFill>
                  </a:defRPr>
                </a:pPr>
                <a:endParaRPr sz="1300" dirty="0">
                  <a:solidFill>
                    <a:srgbClr val="FFFFFF"/>
                  </a:solidFill>
                  <a:latin typeface="Calibri"/>
                  <a:cs typeface="Calibri"/>
                </a:endParaRPr>
              </a:p>
            </p:txBody>
          </p:sp>
        </p:grpSp>
        <p:sp>
          <p:nvSpPr>
            <p:cNvPr id="287" name="Rectangle 44"/>
            <p:cNvSpPr/>
            <p:nvPr/>
          </p:nvSpPr>
          <p:spPr>
            <a:xfrm>
              <a:off x="-7384703" y="-122577"/>
              <a:ext cx="12095193" cy="65273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defTabSz="457200">
                <a:defRPr sz="3600" b="1">
                  <a:latin typeface="Century Gothic"/>
                  <a:ea typeface="Century Gothic"/>
                  <a:cs typeface="Century Gothic"/>
                  <a:sym typeface="Century Gothic"/>
                </a:defRPr>
              </a:pPr>
              <a:r>
                <a:rPr lang="en-US" sz="3400" b="1" dirty="0">
                  <a:latin typeface="Century Gothic"/>
                  <a:sym typeface="Century Gothic"/>
                </a:rPr>
                <a:t>Reside</a:t>
              </a:r>
              <a:r>
                <a:rPr sz="3600" b="1" dirty="0">
                  <a:latin typeface="Century Gothic"/>
                  <a:sym typeface="Century Gothic"/>
                </a:rPr>
                <a:t>nt </a:t>
              </a:r>
              <a:r>
                <a:rPr sz="3600" b="1" dirty="0">
                  <a:solidFill>
                    <a:srgbClr val="2A9CA2">
                      <a:lumOff val="-7999"/>
                    </a:srgbClr>
                  </a:solidFill>
                  <a:latin typeface="Century Gothic"/>
                  <a:sym typeface="Century Gothic"/>
                </a:rPr>
                <a:t>Safety</a:t>
              </a:r>
              <a:r>
                <a:rPr sz="3600" b="1" dirty="0">
                  <a:latin typeface="Century Gothic"/>
                  <a:sym typeface="Century Gothic"/>
                </a:rPr>
                <a:t> </a:t>
              </a:r>
            </a:p>
          </p:txBody>
        </p:sp>
      </p:grpSp>
      <p:pic>
        <p:nvPicPr>
          <p:cNvPr id="10" name="Copy of Copy of Business Card - Beige-3.png.png" descr="Copy of Copy of Business Card - Beige-3.png.png">
            <a:extLst>
              <a:ext uri="{FF2B5EF4-FFF2-40B4-BE49-F238E27FC236}">
                <a16:creationId xmlns:a16="http://schemas.microsoft.com/office/drawing/2014/main" id="{74CF71EA-3F64-D837-7175-66B61F781B85}"/>
              </a:ext>
            </a:extLst>
          </p:cNvPr>
          <p:cNvPicPr>
            <a:picLocks noChangeAspect="1"/>
          </p:cNvPicPr>
          <p:nvPr/>
        </p:nvPicPr>
        <p:blipFill>
          <a:blip r:embed="rId3"/>
          <a:stretch>
            <a:fillRect/>
          </a:stretch>
        </p:blipFill>
        <p:spPr>
          <a:xfrm>
            <a:off x="42503" y="6373425"/>
            <a:ext cx="760443" cy="432546"/>
          </a:xfrm>
          <a:prstGeom prst="rect">
            <a:avLst/>
          </a:prstGeom>
          <a:ln w="12700">
            <a:miter lim="400000"/>
          </a:ln>
        </p:spPr>
      </p:pic>
    </p:spTree>
    <p:extLst>
      <p:ext uri="{BB962C8B-B14F-4D97-AF65-F5344CB8AC3E}">
        <p14:creationId xmlns:p14="http://schemas.microsoft.com/office/powerpoint/2010/main" val="152259096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Title 1"/>
          <p:cNvSpPr txBox="1">
            <a:spLocks noGrp="1"/>
          </p:cNvSpPr>
          <p:nvPr>
            <p:ph type="title"/>
          </p:nvPr>
        </p:nvSpPr>
        <p:spPr>
          <a:xfrm>
            <a:off x="538843" y="136523"/>
            <a:ext cx="9741807" cy="700092"/>
          </a:xfrm>
          <a:prstGeom prst="rect">
            <a:avLst/>
          </a:prstGeom>
        </p:spPr>
        <p:txBody>
          <a:bodyPr>
            <a:normAutofit/>
          </a:bodyPr>
          <a:lstStyle/>
          <a:p>
            <a:r>
              <a:rPr sz="3400" b="1" dirty="0">
                <a:latin typeface="Century Gothic" panose="020B0502020202020204" pitchFamily="34" charset="0"/>
              </a:rPr>
              <a:t>Resident Safety </a:t>
            </a:r>
          </a:p>
        </p:txBody>
      </p:sp>
      <p:grpSp>
        <p:nvGrpSpPr>
          <p:cNvPr id="312" name="Group 74"/>
          <p:cNvGrpSpPr/>
          <p:nvPr/>
        </p:nvGrpSpPr>
        <p:grpSpPr>
          <a:xfrm>
            <a:off x="1336520" y="1598291"/>
            <a:ext cx="9312015" cy="3803337"/>
            <a:chOff x="0" y="-1"/>
            <a:chExt cx="9312014" cy="3803336"/>
          </a:xfrm>
        </p:grpSpPr>
        <p:grpSp>
          <p:nvGrpSpPr>
            <p:cNvPr id="299" name="Group 59"/>
            <p:cNvGrpSpPr/>
            <p:nvPr/>
          </p:nvGrpSpPr>
          <p:grpSpPr>
            <a:xfrm>
              <a:off x="0" y="1075172"/>
              <a:ext cx="2161193" cy="2716007"/>
              <a:chOff x="0" y="0"/>
              <a:chExt cx="2161192" cy="2716005"/>
            </a:xfrm>
          </p:grpSpPr>
          <p:grpSp>
            <p:nvGrpSpPr>
              <p:cNvPr id="295" name="Group 65"/>
              <p:cNvGrpSpPr/>
              <p:nvPr/>
            </p:nvGrpSpPr>
            <p:grpSpPr>
              <a:xfrm>
                <a:off x="211676" y="0"/>
                <a:ext cx="1737839" cy="2716005"/>
                <a:chOff x="0" y="0"/>
                <a:chExt cx="1737838" cy="2716004"/>
              </a:xfrm>
            </p:grpSpPr>
            <p:sp>
              <p:nvSpPr>
                <p:cNvPr id="293" name="Pentagon 40"/>
                <p:cNvSpPr/>
                <p:nvPr/>
              </p:nvSpPr>
              <p:spPr>
                <a:xfrm rot="5400000">
                  <a:off x="-490892" y="490891"/>
                  <a:ext cx="2716006" cy="17342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222" y="0"/>
                      </a:lnTo>
                      <a:lnTo>
                        <a:pt x="21600" y="10800"/>
                      </a:lnTo>
                      <a:lnTo>
                        <a:pt x="18222" y="21600"/>
                      </a:lnTo>
                      <a:lnTo>
                        <a:pt x="0" y="21600"/>
                      </a:ln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200">
                      <a:solidFill>
                        <a:srgbClr val="FFFFFF"/>
                      </a:solidFill>
                    </a:defRPr>
                  </a:pPr>
                  <a:endParaRPr sz="1200" dirty="0">
                    <a:solidFill>
                      <a:srgbClr val="FFFFFF"/>
                    </a:solidFill>
                    <a:latin typeface="Calibri"/>
                    <a:cs typeface="Calibri"/>
                  </a:endParaRPr>
                </a:p>
              </p:txBody>
            </p:sp>
            <p:sp>
              <p:nvSpPr>
                <p:cNvPr id="294" name="Rectangle 70"/>
                <p:cNvSpPr/>
                <p:nvPr/>
              </p:nvSpPr>
              <p:spPr>
                <a:xfrm>
                  <a:off x="-1" y="217596"/>
                  <a:ext cx="1737840" cy="125025"/>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200">
                      <a:solidFill>
                        <a:srgbClr val="FFFFFF"/>
                      </a:solidFill>
                    </a:defRPr>
                  </a:pPr>
                  <a:endParaRPr sz="1200" dirty="0">
                    <a:solidFill>
                      <a:srgbClr val="FFFFFF"/>
                    </a:solidFill>
                    <a:latin typeface="Calibri"/>
                    <a:cs typeface="Calibri"/>
                  </a:endParaRPr>
                </a:p>
              </p:txBody>
            </p:sp>
          </p:grpSp>
          <p:grpSp>
            <p:nvGrpSpPr>
              <p:cNvPr id="298" name="Group 66"/>
              <p:cNvGrpSpPr/>
              <p:nvPr/>
            </p:nvGrpSpPr>
            <p:grpSpPr>
              <a:xfrm>
                <a:off x="0" y="289421"/>
                <a:ext cx="2161192" cy="1857793"/>
                <a:chOff x="0" y="-88488"/>
                <a:chExt cx="2161191" cy="1857792"/>
              </a:xfrm>
            </p:grpSpPr>
            <p:sp>
              <p:nvSpPr>
                <p:cNvPr id="296" name="Rectangle 67"/>
                <p:cNvSpPr txBox="1"/>
                <p:nvPr/>
              </p:nvSpPr>
              <p:spPr>
                <a:xfrm>
                  <a:off x="270461" y="254133"/>
                  <a:ext cx="1616652" cy="15151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defTabSz="914400">
                    <a:defRPr sz="2000">
                      <a:solidFill>
                        <a:schemeClr val="accent5"/>
                      </a:solidFill>
                      <a:latin typeface="Arial"/>
                      <a:ea typeface="Arial"/>
                      <a:cs typeface="Arial"/>
                      <a:sym typeface="Arial"/>
                    </a:defRPr>
                  </a:lvl1pPr>
                </a:lstStyle>
                <a:p>
                  <a:r>
                    <a:rPr dirty="0">
                      <a:solidFill>
                        <a:srgbClr val="2C2C2C"/>
                      </a:solidFill>
                      <a:latin typeface="Century Gothic" panose="020B0502020202020204" pitchFamily="34" charset="0"/>
                    </a:rPr>
                    <a:t>Recent Negative Outcomes, Complaints, &amp; Concerns </a:t>
                  </a:r>
                </a:p>
              </p:txBody>
            </p:sp>
            <p:sp>
              <p:nvSpPr>
                <p:cNvPr id="297" name="TextBox 77"/>
                <p:cNvSpPr txBox="1"/>
                <p:nvPr/>
              </p:nvSpPr>
              <p:spPr>
                <a:xfrm>
                  <a:off x="0" y="-88488"/>
                  <a:ext cx="2161191" cy="3895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ctr" defTabSz="914400">
                    <a:defRPr sz="2200" b="1">
                      <a:latin typeface="Century Gothic"/>
                      <a:ea typeface="Century Gothic"/>
                      <a:cs typeface="Century Gothic"/>
                      <a:sym typeface="Century Gothic"/>
                    </a:defRPr>
                  </a:lvl1pPr>
                </a:lstStyle>
                <a:p>
                  <a:r>
                    <a:rPr dirty="0"/>
                    <a:t>Grievances</a:t>
                  </a:r>
                </a:p>
              </p:txBody>
            </p:sp>
          </p:grpSp>
        </p:grpSp>
        <p:grpSp>
          <p:nvGrpSpPr>
            <p:cNvPr id="302" name="Group 47"/>
            <p:cNvGrpSpPr/>
            <p:nvPr/>
          </p:nvGrpSpPr>
          <p:grpSpPr>
            <a:xfrm>
              <a:off x="2046735" y="-1"/>
              <a:ext cx="1747026" cy="2730363"/>
              <a:chOff x="0" y="0"/>
              <a:chExt cx="1747024" cy="2730361"/>
            </a:xfrm>
          </p:grpSpPr>
          <p:sp>
            <p:nvSpPr>
              <p:cNvPr id="300" name="Pentagon 46"/>
              <p:cNvSpPr/>
              <p:nvPr/>
            </p:nvSpPr>
            <p:spPr>
              <a:xfrm rot="5400000">
                <a:off x="-493487" y="493486"/>
                <a:ext cx="2730362" cy="17433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222" y="0"/>
                    </a:lnTo>
                    <a:lnTo>
                      <a:pt x="21600" y="10800"/>
                    </a:lnTo>
                    <a:lnTo>
                      <a:pt x="18222" y="21600"/>
                    </a:lnTo>
                    <a:lnTo>
                      <a:pt x="0" y="21600"/>
                    </a:ln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200">
                    <a:solidFill>
                      <a:srgbClr val="FFFFFF"/>
                    </a:solidFill>
                  </a:defRPr>
                </a:pPr>
                <a:endParaRPr sz="1200" dirty="0">
                  <a:solidFill>
                    <a:srgbClr val="FFFFFF"/>
                  </a:solidFill>
                  <a:latin typeface="Calibri"/>
                  <a:cs typeface="Calibri"/>
                </a:endParaRPr>
              </a:p>
            </p:txBody>
          </p:sp>
          <p:sp>
            <p:nvSpPr>
              <p:cNvPr id="301" name="Rectangle 58"/>
              <p:cNvSpPr/>
              <p:nvPr/>
            </p:nvSpPr>
            <p:spPr>
              <a:xfrm>
                <a:off x="-1" y="222973"/>
                <a:ext cx="1747026" cy="130737"/>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200">
                    <a:solidFill>
                      <a:srgbClr val="FFFFFF"/>
                    </a:solidFill>
                  </a:defRPr>
                </a:pPr>
                <a:endParaRPr sz="1200" dirty="0">
                  <a:solidFill>
                    <a:srgbClr val="FFFFFF"/>
                  </a:solidFill>
                  <a:latin typeface="Calibri"/>
                  <a:cs typeface="Calibri"/>
                </a:endParaRPr>
              </a:p>
            </p:txBody>
          </p:sp>
        </p:grpSp>
        <p:grpSp>
          <p:nvGrpSpPr>
            <p:cNvPr id="305" name="Group 35"/>
            <p:cNvGrpSpPr/>
            <p:nvPr/>
          </p:nvGrpSpPr>
          <p:grpSpPr>
            <a:xfrm>
              <a:off x="3887024" y="1063249"/>
              <a:ext cx="1745752" cy="2728369"/>
              <a:chOff x="0" y="0"/>
              <a:chExt cx="1745750" cy="2728367"/>
            </a:xfrm>
          </p:grpSpPr>
          <p:sp>
            <p:nvSpPr>
              <p:cNvPr id="303" name="Pentagon 34"/>
              <p:cNvSpPr/>
              <p:nvPr/>
            </p:nvSpPr>
            <p:spPr>
              <a:xfrm rot="5400000">
                <a:off x="-493124" y="493126"/>
                <a:ext cx="2728368" cy="17421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222" y="0"/>
                    </a:lnTo>
                    <a:lnTo>
                      <a:pt x="21600" y="10800"/>
                    </a:lnTo>
                    <a:lnTo>
                      <a:pt x="18222" y="21600"/>
                    </a:lnTo>
                    <a:lnTo>
                      <a:pt x="0" y="21600"/>
                    </a:ln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200">
                    <a:solidFill>
                      <a:srgbClr val="FFFFFF"/>
                    </a:solidFill>
                  </a:defRPr>
                </a:pPr>
                <a:endParaRPr sz="1200" dirty="0">
                  <a:solidFill>
                    <a:srgbClr val="FFFFFF"/>
                  </a:solidFill>
                  <a:latin typeface="Calibri"/>
                  <a:cs typeface="Calibri"/>
                </a:endParaRPr>
              </a:p>
            </p:txBody>
          </p:sp>
          <p:sp>
            <p:nvSpPr>
              <p:cNvPr id="304" name="Rectangle 46"/>
              <p:cNvSpPr/>
              <p:nvPr/>
            </p:nvSpPr>
            <p:spPr>
              <a:xfrm>
                <a:off x="-1" y="218591"/>
                <a:ext cx="1745752" cy="125593"/>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sz="1200">
                    <a:solidFill>
                      <a:srgbClr val="FFFFFF"/>
                    </a:solidFill>
                  </a:defRPr>
                </a:pPr>
                <a:endParaRPr sz="1200" dirty="0">
                  <a:solidFill>
                    <a:srgbClr val="FFFFFF"/>
                  </a:solidFill>
                  <a:latin typeface="Calibri"/>
                  <a:cs typeface="Calibri"/>
                </a:endParaRPr>
              </a:p>
            </p:txBody>
          </p:sp>
        </p:grpSp>
        <p:grpSp>
          <p:nvGrpSpPr>
            <p:cNvPr id="308" name="Group 23"/>
            <p:cNvGrpSpPr/>
            <p:nvPr/>
          </p:nvGrpSpPr>
          <p:grpSpPr>
            <a:xfrm>
              <a:off x="5730148" y="9580"/>
              <a:ext cx="1738807" cy="2717515"/>
              <a:chOff x="0" y="0"/>
              <a:chExt cx="1738806" cy="2717513"/>
            </a:xfrm>
          </p:grpSpPr>
          <p:sp>
            <p:nvSpPr>
              <p:cNvPr id="306" name="Pentagon 28"/>
              <p:cNvSpPr/>
              <p:nvPr/>
            </p:nvSpPr>
            <p:spPr>
              <a:xfrm rot="5400000">
                <a:off x="-491163" y="491163"/>
                <a:ext cx="2717515" cy="17351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222" y="0"/>
                    </a:lnTo>
                    <a:lnTo>
                      <a:pt x="21600" y="10800"/>
                    </a:lnTo>
                    <a:lnTo>
                      <a:pt x="18222" y="21600"/>
                    </a:lnTo>
                    <a:lnTo>
                      <a:pt x="0" y="21600"/>
                    </a:ln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200">
                    <a:solidFill>
                      <a:srgbClr val="FFFFFF"/>
                    </a:solidFill>
                  </a:defRPr>
                </a:pPr>
                <a:endParaRPr sz="1200" dirty="0">
                  <a:solidFill>
                    <a:srgbClr val="FFFFFF"/>
                  </a:solidFill>
                  <a:latin typeface="Calibri"/>
                  <a:cs typeface="Calibri"/>
                </a:endParaRPr>
              </a:p>
            </p:txBody>
          </p:sp>
          <p:sp>
            <p:nvSpPr>
              <p:cNvPr id="307" name="Rectangle 34"/>
              <p:cNvSpPr/>
              <p:nvPr/>
            </p:nvSpPr>
            <p:spPr>
              <a:xfrm>
                <a:off x="-1" y="217714"/>
                <a:ext cx="1738807" cy="125094"/>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200">
                    <a:solidFill>
                      <a:srgbClr val="FFFFFF"/>
                    </a:solidFill>
                  </a:defRPr>
                </a:pPr>
                <a:endParaRPr sz="1200" dirty="0">
                  <a:solidFill>
                    <a:srgbClr val="FFFFFF"/>
                  </a:solidFill>
                  <a:latin typeface="Calibri"/>
                  <a:cs typeface="Calibri"/>
                </a:endParaRPr>
              </a:p>
            </p:txBody>
          </p:sp>
        </p:grpSp>
        <p:grpSp>
          <p:nvGrpSpPr>
            <p:cNvPr id="311" name="Group 11"/>
            <p:cNvGrpSpPr/>
            <p:nvPr/>
          </p:nvGrpSpPr>
          <p:grpSpPr>
            <a:xfrm>
              <a:off x="7566395" y="1075173"/>
              <a:ext cx="1745619" cy="2728162"/>
              <a:chOff x="0" y="0"/>
              <a:chExt cx="1745618" cy="2728160"/>
            </a:xfrm>
          </p:grpSpPr>
          <p:sp>
            <p:nvSpPr>
              <p:cNvPr id="309" name="Pentagon 22"/>
              <p:cNvSpPr/>
              <p:nvPr/>
            </p:nvSpPr>
            <p:spPr>
              <a:xfrm rot="5400000">
                <a:off x="-493087" y="493088"/>
                <a:ext cx="2728162" cy="17419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222" y="0"/>
                    </a:lnTo>
                    <a:lnTo>
                      <a:pt x="21600" y="10800"/>
                    </a:lnTo>
                    <a:lnTo>
                      <a:pt x="18222" y="21600"/>
                    </a:lnTo>
                    <a:lnTo>
                      <a:pt x="0" y="21600"/>
                    </a:lnTo>
                    <a:close/>
                  </a:path>
                </a:pathLst>
              </a:custGeom>
              <a:solidFill>
                <a:srgbClr val="E6E6E6"/>
              </a:solidFill>
              <a:ln w="12700" cap="flat">
                <a:noFill/>
                <a:miter lim="400000"/>
              </a:ln>
              <a:effectLst/>
            </p:spPr>
            <p:txBody>
              <a:bodyPr wrap="square" lIns="45719" tIns="45719" rIns="45719" bIns="45719" numCol="1" anchor="ctr">
                <a:noAutofit/>
              </a:bodyPr>
              <a:lstStyle/>
              <a:p>
                <a:pPr algn="ctr">
                  <a:defRPr sz="1200">
                    <a:solidFill>
                      <a:srgbClr val="FFFFFF"/>
                    </a:solidFill>
                  </a:defRPr>
                </a:pPr>
                <a:endParaRPr sz="1200" dirty="0">
                  <a:solidFill>
                    <a:srgbClr val="FFFFFF"/>
                  </a:solidFill>
                  <a:latin typeface="Calibri"/>
                  <a:cs typeface="Calibri"/>
                </a:endParaRPr>
              </a:p>
            </p:txBody>
          </p:sp>
          <p:sp>
            <p:nvSpPr>
              <p:cNvPr id="310" name="Rectangle 22"/>
              <p:cNvSpPr/>
              <p:nvPr/>
            </p:nvSpPr>
            <p:spPr>
              <a:xfrm>
                <a:off x="-1" y="218567"/>
                <a:ext cx="1745620" cy="125584"/>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200">
                    <a:solidFill>
                      <a:srgbClr val="FFFFFF"/>
                    </a:solidFill>
                  </a:defRPr>
                </a:pPr>
                <a:endParaRPr sz="1200" dirty="0">
                  <a:solidFill>
                    <a:srgbClr val="FFFFFF"/>
                  </a:solidFill>
                  <a:latin typeface="Calibri"/>
                  <a:cs typeface="Calibri"/>
                </a:endParaRPr>
              </a:p>
            </p:txBody>
          </p:sp>
        </p:grpSp>
      </p:grpSp>
      <p:sp>
        <p:nvSpPr>
          <p:cNvPr id="313" name="Title 1"/>
          <p:cNvSpPr txBox="1"/>
          <p:nvPr/>
        </p:nvSpPr>
        <p:spPr>
          <a:xfrm>
            <a:off x="702129" y="566371"/>
            <a:ext cx="9578521" cy="700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marL="72000" indent="-72000">
              <a:defRPr sz="2400" b="1">
                <a:latin typeface="Century Gothic"/>
                <a:ea typeface="Century Gothic"/>
                <a:cs typeface="Century Gothic"/>
                <a:sym typeface="Century Gothic"/>
              </a:defRPr>
            </a:pPr>
            <a:r>
              <a:rPr sz="2400" b="1" dirty="0">
                <a:latin typeface="Century Gothic"/>
                <a:sym typeface="Century Gothic"/>
              </a:rPr>
              <a:t>Identify </a:t>
            </a:r>
            <a:r>
              <a:rPr sz="2400" b="1" dirty="0">
                <a:solidFill>
                  <a:srgbClr val="2A9CA2">
                    <a:lumOff val="-7999"/>
                  </a:srgbClr>
                </a:solidFill>
                <a:latin typeface="Century Gothic"/>
                <a:sym typeface="Century Gothic"/>
              </a:rPr>
              <a:t>Types</a:t>
            </a:r>
            <a:r>
              <a:rPr sz="2400" b="1" dirty="0">
                <a:latin typeface="Century Gothic"/>
                <a:sym typeface="Century Gothic"/>
              </a:rPr>
              <a:t> of Previous Errors or Potential Errors</a:t>
            </a:r>
          </a:p>
        </p:txBody>
      </p:sp>
      <p:sp>
        <p:nvSpPr>
          <p:cNvPr id="314" name="Rectangle 67"/>
          <p:cNvSpPr txBox="1"/>
          <p:nvPr/>
        </p:nvSpPr>
        <p:spPr>
          <a:xfrm>
            <a:off x="8923280" y="3238803"/>
            <a:ext cx="1763760" cy="1938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914400">
              <a:defRPr sz="2000">
                <a:solidFill>
                  <a:schemeClr val="accent5"/>
                </a:solidFill>
                <a:latin typeface="Arial"/>
                <a:ea typeface="Arial"/>
                <a:cs typeface="Arial"/>
                <a:sym typeface="Arial"/>
              </a:defRPr>
            </a:lvl1pPr>
          </a:lstStyle>
          <a:p>
            <a:r>
              <a:rPr dirty="0">
                <a:solidFill>
                  <a:srgbClr val="2C2C2C"/>
                </a:solidFill>
                <a:latin typeface="Century Gothic" panose="020B0502020202020204" pitchFamily="34" charset="0"/>
              </a:rPr>
              <a:t>Accuracy of MARs, Med Errors, &amp; Results of </a:t>
            </a:r>
            <a:r>
              <a:rPr lang="en-US" dirty="0">
                <a:solidFill>
                  <a:srgbClr val="2C2C2C"/>
                </a:solidFill>
                <a:latin typeface="Century Gothic" panose="020B0502020202020204" pitchFamily="34" charset="0"/>
              </a:rPr>
              <a:t>Quarterly</a:t>
            </a:r>
            <a:r>
              <a:rPr dirty="0">
                <a:solidFill>
                  <a:srgbClr val="2C2C2C"/>
                </a:solidFill>
                <a:latin typeface="Century Gothic" panose="020B0502020202020204" pitchFamily="34" charset="0"/>
              </a:rPr>
              <a:t> Med Audits</a:t>
            </a:r>
          </a:p>
        </p:txBody>
      </p:sp>
      <p:sp>
        <p:nvSpPr>
          <p:cNvPr id="315" name="TextBox 77"/>
          <p:cNvSpPr txBox="1"/>
          <p:nvPr/>
        </p:nvSpPr>
        <p:spPr>
          <a:xfrm>
            <a:off x="8981944" y="2961019"/>
            <a:ext cx="1646435" cy="434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defTabSz="914400">
              <a:defRPr sz="2200" b="1">
                <a:latin typeface="Century Gothic"/>
                <a:ea typeface="Century Gothic"/>
                <a:cs typeface="Century Gothic"/>
                <a:sym typeface="Century Gothic"/>
              </a:defRPr>
            </a:lvl1pPr>
          </a:lstStyle>
          <a:p>
            <a:r>
              <a:rPr dirty="0"/>
              <a:t>Medication</a:t>
            </a:r>
          </a:p>
        </p:txBody>
      </p:sp>
      <p:sp>
        <p:nvSpPr>
          <p:cNvPr id="316" name="Rectangle 67"/>
          <p:cNvSpPr txBox="1"/>
          <p:nvPr/>
        </p:nvSpPr>
        <p:spPr>
          <a:xfrm>
            <a:off x="3561691" y="2171302"/>
            <a:ext cx="1391683" cy="1631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914400">
              <a:defRPr sz="2000">
                <a:solidFill>
                  <a:schemeClr val="accent5"/>
                </a:solidFill>
                <a:latin typeface="Arial"/>
                <a:ea typeface="Arial"/>
                <a:cs typeface="Arial"/>
                <a:sym typeface="Arial"/>
              </a:defRPr>
            </a:lvl1pPr>
          </a:lstStyle>
          <a:p>
            <a:r>
              <a:rPr dirty="0">
                <a:solidFill>
                  <a:srgbClr val="2C2C2C"/>
                </a:solidFill>
                <a:latin typeface="Century Gothic" panose="020B0502020202020204" pitchFamily="34" charset="0"/>
              </a:rPr>
              <a:t>Previous Survey Results &amp; Current POCs</a:t>
            </a:r>
          </a:p>
        </p:txBody>
      </p:sp>
      <p:sp>
        <p:nvSpPr>
          <p:cNvPr id="317" name="TextBox 77"/>
          <p:cNvSpPr txBox="1"/>
          <p:nvPr/>
        </p:nvSpPr>
        <p:spPr>
          <a:xfrm>
            <a:off x="3375652" y="1885040"/>
            <a:ext cx="1763761" cy="434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defTabSz="914400">
              <a:defRPr sz="2200" b="1">
                <a:latin typeface="Century Gothic"/>
                <a:ea typeface="Century Gothic"/>
                <a:cs typeface="Century Gothic"/>
                <a:sym typeface="Century Gothic"/>
              </a:defRPr>
            </a:lvl1pPr>
          </a:lstStyle>
          <a:p>
            <a:r>
              <a:rPr dirty="0"/>
              <a:t>Deficiencies</a:t>
            </a:r>
          </a:p>
        </p:txBody>
      </p:sp>
      <p:sp>
        <p:nvSpPr>
          <p:cNvPr id="318" name="Rectangle 67"/>
          <p:cNvSpPr txBox="1"/>
          <p:nvPr/>
        </p:nvSpPr>
        <p:spPr>
          <a:xfrm>
            <a:off x="5232551" y="3238804"/>
            <a:ext cx="1724105"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algn="ctr" defTabSz="914400">
              <a:defRPr sz="2000">
                <a:solidFill>
                  <a:schemeClr val="accent5"/>
                </a:solidFill>
                <a:latin typeface="Arial"/>
                <a:ea typeface="Arial"/>
                <a:cs typeface="Arial"/>
                <a:sym typeface="Arial"/>
              </a:defRPr>
            </a:lvl1pPr>
          </a:lstStyle>
          <a:p>
            <a:r>
              <a:rPr dirty="0">
                <a:solidFill>
                  <a:srgbClr val="2C2C2C"/>
                </a:solidFill>
                <a:latin typeface="Century Gothic" panose="020B0502020202020204" pitchFamily="34" charset="0"/>
              </a:rPr>
              <a:t>Reportable Occurrences  &amp; Incident Reports</a:t>
            </a:r>
          </a:p>
        </p:txBody>
      </p:sp>
      <p:sp>
        <p:nvSpPr>
          <p:cNvPr id="319" name="TextBox 77"/>
          <p:cNvSpPr txBox="1"/>
          <p:nvPr/>
        </p:nvSpPr>
        <p:spPr>
          <a:xfrm>
            <a:off x="5165407" y="2931523"/>
            <a:ext cx="1870036" cy="434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defTabSz="914400">
              <a:defRPr sz="2200" b="1">
                <a:latin typeface="Century Gothic"/>
                <a:ea typeface="Century Gothic"/>
                <a:cs typeface="Century Gothic"/>
                <a:sym typeface="Century Gothic"/>
              </a:defRPr>
            </a:lvl1pPr>
          </a:lstStyle>
          <a:p>
            <a:r>
              <a:rPr dirty="0"/>
              <a:t>Occurrences</a:t>
            </a:r>
          </a:p>
        </p:txBody>
      </p:sp>
      <p:sp>
        <p:nvSpPr>
          <p:cNvPr id="320" name="Rectangle 67"/>
          <p:cNvSpPr txBox="1"/>
          <p:nvPr/>
        </p:nvSpPr>
        <p:spPr>
          <a:xfrm>
            <a:off x="7153629" y="2218412"/>
            <a:ext cx="1561269"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algn="ctr" defTabSz="914400">
              <a:defRPr sz="2000">
                <a:solidFill>
                  <a:schemeClr val="accent5"/>
                </a:solidFill>
                <a:latin typeface="Arial"/>
                <a:ea typeface="Arial"/>
                <a:cs typeface="Arial"/>
                <a:sym typeface="Arial"/>
              </a:defRPr>
            </a:lvl1pPr>
          </a:lstStyle>
          <a:p>
            <a:r>
              <a:rPr dirty="0">
                <a:solidFill>
                  <a:srgbClr val="2C2C2C"/>
                </a:solidFill>
                <a:latin typeface="Century Gothic" panose="020B0502020202020204" pitchFamily="34" charset="0"/>
              </a:rPr>
              <a:t>Accident</a:t>
            </a:r>
            <a:r>
              <a:rPr lang="en-US" dirty="0">
                <a:solidFill>
                  <a:srgbClr val="2C2C2C"/>
                </a:solidFill>
                <a:latin typeface="Century Gothic" panose="020B0502020202020204" pitchFamily="34" charset="0"/>
              </a:rPr>
              <a:t>s</a:t>
            </a:r>
            <a:r>
              <a:rPr dirty="0">
                <a:solidFill>
                  <a:srgbClr val="2C2C2C"/>
                </a:solidFill>
                <a:latin typeface="Century Gothic" panose="020B0502020202020204" pitchFamily="34" charset="0"/>
              </a:rPr>
              <a:t>, Errors, &amp; Potential Oversight</a:t>
            </a:r>
          </a:p>
        </p:txBody>
      </p:sp>
      <p:sp>
        <p:nvSpPr>
          <p:cNvPr id="321" name="TextBox 77"/>
          <p:cNvSpPr txBox="1"/>
          <p:nvPr/>
        </p:nvSpPr>
        <p:spPr>
          <a:xfrm>
            <a:off x="7533678" y="1904711"/>
            <a:ext cx="819285" cy="434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defTabSz="914400">
              <a:defRPr sz="2200" b="1">
                <a:latin typeface="Century Gothic"/>
                <a:ea typeface="Century Gothic"/>
                <a:cs typeface="Century Gothic"/>
                <a:sym typeface="Century Gothic"/>
              </a:defRPr>
            </a:lvl1pPr>
          </a:lstStyle>
          <a:p>
            <a:r>
              <a:rPr dirty="0"/>
              <a:t>Errors</a:t>
            </a:r>
          </a:p>
        </p:txBody>
      </p:sp>
      <p:pic>
        <p:nvPicPr>
          <p:cNvPr id="2" name="Copy of Copy of Business Card - Beige-3.png.png" descr="Copy of Copy of Business Card - Beige-3.png.png">
            <a:extLst>
              <a:ext uri="{FF2B5EF4-FFF2-40B4-BE49-F238E27FC236}">
                <a16:creationId xmlns:a16="http://schemas.microsoft.com/office/drawing/2014/main" id="{7963769A-0054-090D-B230-171FE6C843CB}"/>
              </a:ext>
            </a:extLst>
          </p:cNvPr>
          <p:cNvPicPr>
            <a:picLocks noChangeAspect="1"/>
          </p:cNvPicPr>
          <p:nvPr/>
        </p:nvPicPr>
        <p:blipFill>
          <a:blip r:embed="rId3"/>
          <a:stretch>
            <a:fillRect/>
          </a:stretch>
        </p:blipFill>
        <p:spPr>
          <a:xfrm>
            <a:off x="42503" y="6373425"/>
            <a:ext cx="760443" cy="432546"/>
          </a:xfrm>
          <a:prstGeom prst="rect">
            <a:avLst/>
          </a:prstGeom>
          <a:ln w="12700">
            <a:miter lim="400000"/>
          </a:ln>
        </p:spPr>
      </p:pic>
    </p:spTree>
    <p:extLst>
      <p:ext uri="{BB962C8B-B14F-4D97-AF65-F5344CB8AC3E}">
        <p14:creationId xmlns:p14="http://schemas.microsoft.com/office/powerpoint/2010/main" val="246375176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Resident Safety"/>
          <p:cNvSpPr txBox="1">
            <a:spLocks noGrp="1"/>
          </p:cNvSpPr>
          <p:nvPr>
            <p:ph type="title"/>
          </p:nvPr>
        </p:nvSpPr>
        <p:spPr>
          <a:prstGeom prst="rect">
            <a:avLst/>
          </a:prstGeom>
        </p:spPr>
        <p:txBody>
          <a:bodyPr>
            <a:normAutofit/>
          </a:bodyPr>
          <a:lstStyle/>
          <a:p>
            <a:r>
              <a:rPr sz="3400" b="1" dirty="0">
                <a:latin typeface="Century Gothic" panose="020B0502020202020204" pitchFamily="34" charset="0"/>
              </a:rPr>
              <a:t>Resident Safety </a:t>
            </a:r>
          </a:p>
        </p:txBody>
      </p:sp>
      <p:grpSp>
        <p:nvGrpSpPr>
          <p:cNvPr id="329" name="Group 37"/>
          <p:cNvGrpSpPr/>
          <p:nvPr/>
        </p:nvGrpSpPr>
        <p:grpSpPr>
          <a:xfrm>
            <a:off x="4194862" y="2032161"/>
            <a:ext cx="1715354" cy="4063840"/>
            <a:chOff x="-1" y="-1"/>
            <a:chExt cx="1715353" cy="4063838"/>
          </a:xfrm>
        </p:grpSpPr>
        <p:sp>
          <p:nvSpPr>
            <p:cNvPr id="326" name="Straight Connector 68"/>
            <p:cNvSpPr/>
            <p:nvPr/>
          </p:nvSpPr>
          <p:spPr>
            <a:xfrm flipV="1">
              <a:off x="-1" y="133808"/>
              <a:ext cx="2" cy="3930029"/>
            </a:xfrm>
            <a:prstGeom prst="line">
              <a:avLst/>
            </a:prstGeom>
            <a:noFill/>
            <a:ln w="3175" cap="flat">
              <a:solidFill>
                <a:schemeClr val="accent6"/>
              </a:solidFill>
              <a:prstDash val="solid"/>
              <a:miter lim="800000"/>
            </a:ln>
            <a:effectLst/>
          </p:spPr>
          <p:txBody>
            <a:bodyPr wrap="square" lIns="45719" tIns="45719" rIns="45719" bIns="45719" numCol="1" anchor="t">
              <a:noAutofit/>
            </a:bodyPr>
            <a:lstStyle/>
            <a:p>
              <a:pPr defTabSz="457200"/>
              <a:endParaRPr dirty="0">
                <a:latin typeface="Calibri"/>
                <a:cs typeface="Calibri"/>
              </a:endParaRPr>
            </a:p>
          </p:txBody>
        </p:sp>
        <p:sp>
          <p:nvSpPr>
            <p:cNvPr id="327" name="Rectangle 69"/>
            <p:cNvSpPr/>
            <p:nvPr/>
          </p:nvSpPr>
          <p:spPr>
            <a:xfrm>
              <a:off x="-1" y="-1"/>
              <a:ext cx="1715353" cy="419453"/>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defTabSz="457200">
                <a:defRPr sz="1600">
                  <a:solidFill>
                    <a:srgbClr val="FFFFFF"/>
                  </a:solidFill>
                </a:defRPr>
              </a:pPr>
              <a:endParaRPr sz="1600" dirty="0">
                <a:solidFill>
                  <a:srgbClr val="FFFFFF"/>
                </a:solidFill>
                <a:latin typeface="Calibri"/>
                <a:cs typeface="Calibri"/>
              </a:endParaRPr>
            </a:p>
          </p:txBody>
        </p:sp>
        <p:sp>
          <p:nvSpPr>
            <p:cNvPr id="328" name="TextBox 70"/>
            <p:cNvSpPr/>
            <p:nvPr/>
          </p:nvSpPr>
          <p:spPr>
            <a:xfrm>
              <a:off x="52166" y="55838"/>
              <a:ext cx="1646945" cy="30777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b="1">
                  <a:solidFill>
                    <a:srgbClr val="FFFFFF"/>
                  </a:solidFill>
                  <a:latin typeface="Century Gothic"/>
                  <a:ea typeface="Century Gothic"/>
                  <a:cs typeface="Century Gothic"/>
                  <a:sym typeface="Century Gothic"/>
                </a:defRPr>
              </a:lvl1pPr>
            </a:lstStyle>
            <a:p>
              <a:pPr defTabSz="457200"/>
              <a:r>
                <a:rPr dirty="0"/>
                <a:t>Activity</a:t>
              </a:r>
            </a:p>
          </p:txBody>
        </p:sp>
      </p:grpSp>
      <p:grpSp>
        <p:nvGrpSpPr>
          <p:cNvPr id="333" name="Group 3"/>
          <p:cNvGrpSpPr/>
          <p:nvPr/>
        </p:nvGrpSpPr>
        <p:grpSpPr>
          <a:xfrm>
            <a:off x="8296867" y="2032162"/>
            <a:ext cx="1751278" cy="4063838"/>
            <a:chOff x="0" y="0"/>
            <a:chExt cx="1751276" cy="4063836"/>
          </a:xfrm>
        </p:grpSpPr>
        <p:sp>
          <p:nvSpPr>
            <p:cNvPr id="330" name="Straight Connector 74"/>
            <p:cNvSpPr/>
            <p:nvPr/>
          </p:nvSpPr>
          <p:spPr>
            <a:xfrm flipV="1">
              <a:off x="-1" y="133808"/>
              <a:ext cx="2" cy="3930029"/>
            </a:xfrm>
            <a:prstGeom prst="line">
              <a:avLst/>
            </a:prstGeom>
            <a:noFill/>
            <a:ln w="3175" cap="flat">
              <a:solidFill>
                <a:schemeClr val="accent6"/>
              </a:solidFill>
              <a:prstDash val="solid"/>
              <a:miter lim="800000"/>
            </a:ln>
            <a:effectLst/>
          </p:spPr>
          <p:txBody>
            <a:bodyPr wrap="square" lIns="45719" tIns="45719" rIns="45719" bIns="45719" numCol="1" anchor="t">
              <a:noAutofit/>
            </a:bodyPr>
            <a:lstStyle/>
            <a:p>
              <a:pPr defTabSz="457200"/>
              <a:endParaRPr dirty="0">
                <a:latin typeface="Calibri"/>
                <a:cs typeface="Calibri"/>
              </a:endParaRPr>
            </a:p>
          </p:txBody>
        </p:sp>
        <p:sp>
          <p:nvSpPr>
            <p:cNvPr id="331" name="Rectangle 75"/>
            <p:cNvSpPr/>
            <p:nvPr/>
          </p:nvSpPr>
          <p:spPr>
            <a:xfrm>
              <a:off x="-1" y="-1"/>
              <a:ext cx="1751278" cy="419453"/>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defTabSz="457200">
                <a:defRPr sz="1600">
                  <a:solidFill>
                    <a:srgbClr val="FFFFFF"/>
                  </a:solidFill>
                </a:defRPr>
              </a:pPr>
              <a:endParaRPr sz="1600" dirty="0">
                <a:solidFill>
                  <a:srgbClr val="FFFFFF"/>
                </a:solidFill>
                <a:latin typeface="Calibri"/>
                <a:cs typeface="Calibri"/>
              </a:endParaRPr>
            </a:p>
          </p:txBody>
        </p:sp>
        <p:sp>
          <p:nvSpPr>
            <p:cNvPr id="332" name="TextBox 76"/>
            <p:cNvSpPr txBox="1"/>
            <p:nvPr/>
          </p:nvSpPr>
          <p:spPr>
            <a:xfrm>
              <a:off x="50359" y="11605"/>
              <a:ext cx="1650558" cy="396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000" b="1">
                  <a:solidFill>
                    <a:srgbClr val="FFFFFF"/>
                  </a:solidFill>
                  <a:latin typeface="Century Gothic"/>
                  <a:ea typeface="Century Gothic"/>
                  <a:cs typeface="Century Gothic"/>
                  <a:sym typeface="Century Gothic"/>
                </a:defRPr>
              </a:lvl1pPr>
            </a:lstStyle>
            <a:p>
              <a:pPr defTabSz="457200"/>
              <a:r>
                <a:rPr dirty="0"/>
                <a:t>Completion</a:t>
              </a:r>
            </a:p>
          </p:txBody>
        </p:sp>
      </p:grpSp>
      <p:grpSp>
        <p:nvGrpSpPr>
          <p:cNvPr id="371" name="Group 4"/>
          <p:cNvGrpSpPr/>
          <p:nvPr/>
        </p:nvGrpSpPr>
        <p:grpSpPr>
          <a:xfrm>
            <a:off x="2154887" y="2033017"/>
            <a:ext cx="8570419" cy="4868463"/>
            <a:chOff x="-1" y="1728"/>
            <a:chExt cx="8570418" cy="4868461"/>
          </a:xfrm>
        </p:grpSpPr>
        <p:grpSp>
          <p:nvGrpSpPr>
            <p:cNvPr id="337" name="Group 35"/>
            <p:cNvGrpSpPr/>
            <p:nvPr/>
          </p:nvGrpSpPr>
          <p:grpSpPr>
            <a:xfrm>
              <a:off x="4108401" y="7443"/>
              <a:ext cx="1751279" cy="4063840"/>
              <a:chOff x="-1" y="-1"/>
              <a:chExt cx="1751278" cy="4063838"/>
            </a:xfrm>
          </p:grpSpPr>
          <p:sp>
            <p:nvSpPr>
              <p:cNvPr id="334" name="Straight Connector 71"/>
              <p:cNvSpPr/>
              <p:nvPr/>
            </p:nvSpPr>
            <p:spPr>
              <a:xfrm flipV="1">
                <a:off x="-1" y="133808"/>
                <a:ext cx="2" cy="3930029"/>
              </a:xfrm>
              <a:prstGeom prst="line">
                <a:avLst/>
              </a:prstGeom>
              <a:noFill/>
              <a:ln w="3175" cap="flat">
                <a:solidFill>
                  <a:schemeClr val="accent6"/>
                </a:solidFill>
                <a:prstDash val="solid"/>
                <a:miter lim="800000"/>
              </a:ln>
              <a:effectLst/>
            </p:spPr>
            <p:txBody>
              <a:bodyPr wrap="square" lIns="45719" tIns="45719" rIns="45719" bIns="45719" numCol="1" anchor="t">
                <a:noAutofit/>
              </a:bodyPr>
              <a:lstStyle/>
              <a:p>
                <a:pPr defTabSz="457200"/>
                <a:endParaRPr dirty="0">
                  <a:latin typeface="Calibri"/>
                  <a:cs typeface="Calibri"/>
                </a:endParaRPr>
              </a:p>
            </p:txBody>
          </p:sp>
          <p:sp>
            <p:nvSpPr>
              <p:cNvPr id="335" name="Rectangle 72"/>
              <p:cNvSpPr/>
              <p:nvPr/>
            </p:nvSpPr>
            <p:spPr>
              <a:xfrm>
                <a:off x="-1" y="-1"/>
                <a:ext cx="1751278" cy="419453"/>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defTabSz="457200">
                  <a:defRPr sz="1600">
                    <a:solidFill>
                      <a:srgbClr val="FFFFFF"/>
                    </a:solidFill>
                  </a:defRPr>
                </a:pPr>
                <a:endParaRPr sz="1600" dirty="0">
                  <a:solidFill>
                    <a:srgbClr val="FFFFFF"/>
                  </a:solidFill>
                  <a:latin typeface="Calibri"/>
                  <a:cs typeface="Calibri"/>
                </a:endParaRPr>
              </a:p>
            </p:txBody>
          </p:sp>
          <p:sp>
            <p:nvSpPr>
              <p:cNvPr id="336" name="TextBox 73"/>
              <p:cNvSpPr/>
              <p:nvPr/>
            </p:nvSpPr>
            <p:spPr>
              <a:xfrm>
                <a:off x="50359" y="9672"/>
                <a:ext cx="1650559" cy="40010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000" b="1">
                    <a:solidFill>
                      <a:srgbClr val="FFFFFF"/>
                    </a:solidFill>
                    <a:latin typeface="Century Gothic"/>
                    <a:ea typeface="Century Gothic"/>
                    <a:cs typeface="Century Gothic"/>
                    <a:sym typeface="Century Gothic"/>
                  </a:defRPr>
                </a:lvl1pPr>
              </a:lstStyle>
              <a:p>
                <a:pPr defTabSz="457200"/>
                <a:r>
                  <a:rPr dirty="0"/>
                  <a:t>Training Plan</a:t>
                </a:r>
              </a:p>
            </p:txBody>
          </p:sp>
        </p:grpSp>
        <p:grpSp>
          <p:nvGrpSpPr>
            <p:cNvPr id="370" name="Group 36"/>
            <p:cNvGrpSpPr/>
            <p:nvPr/>
          </p:nvGrpSpPr>
          <p:grpSpPr>
            <a:xfrm>
              <a:off x="-1" y="1728"/>
              <a:ext cx="8570418" cy="4868461"/>
              <a:chOff x="0" y="1728"/>
              <a:chExt cx="8570416" cy="4868460"/>
            </a:xfrm>
          </p:grpSpPr>
          <p:grpSp>
            <p:nvGrpSpPr>
              <p:cNvPr id="341" name="Group 37"/>
              <p:cNvGrpSpPr/>
              <p:nvPr/>
            </p:nvGrpSpPr>
            <p:grpSpPr>
              <a:xfrm>
                <a:off x="0" y="1728"/>
                <a:ext cx="1751278" cy="4069556"/>
                <a:chOff x="0" y="1728"/>
                <a:chExt cx="1751277" cy="4069554"/>
              </a:xfrm>
            </p:grpSpPr>
            <p:sp>
              <p:nvSpPr>
                <p:cNvPr id="338" name="Straight Connector 68"/>
                <p:cNvSpPr/>
                <p:nvPr/>
              </p:nvSpPr>
              <p:spPr>
                <a:xfrm flipV="1">
                  <a:off x="0" y="141253"/>
                  <a:ext cx="1" cy="3930029"/>
                </a:xfrm>
                <a:prstGeom prst="line">
                  <a:avLst/>
                </a:prstGeom>
                <a:noFill/>
                <a:ln w="3175" cap="flat">
                  <a:solidFill>
                    <a:schemeClr val="accent6"/>
                  </a:solidFill>
                  <a:prstDash val="solid"/>
                  <a:miter lim="800000"/>
                </a:ln>
                <a:effectLst/>
              </p:spPr>
              <p:txBody>
                <a:bodyPr wrap="square" lIns="45719" tIns="45719" rIns="45719" bIns="45719" numCol="1" anchor="t">
                  <a:noAutofit/>
                </a:bodyPr>
                <a:lstStyle/>
                <a:p>
                  <a:pPr defTabSz="457200"/>
                  <a:endParaRPr dirty="0">
                    <a:latin typeface="Calibri"/>
                    <a:cs typeface="Calibri"/>
                  </a:endParaRPr>
                </a:p>
              </p:txBody>
            </p:sp>
            <p:sp>
              <p:nvSpPr>
                <p:cNvPr id="339" name="Rectangle 69"/>
                <p:cNvSpPr/>
                <p:nvPr/>
              </p:nvSpPr>
              <p:spPr>
                <a:xfrm>
                  <a:off x="0" y="7444"/>
                  <a:ext cx="1751277" cy="419453"/>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defTabSz="457200">
                    <a:defRPr sz="1600">
                      <a:solidFill>
                        <a:srgbClr val="FFFFFF"/>
                      </a:solidFill>
                    </a:defRPr>
                  </a:pPr>
                  <a:endParaRPr sz="1600" dirty="0">
                    <a:solidFill>
                      <a:srgbClr val="FFFFFF"/>
                    </a:solidFill>
                    <a:latin typeface="Calibri"/>
                    <a:cs typeface="Calibri"/>
                  </a:endParaRPr>
                </a:p>
              </p:txBody>
            </p:sp>
            <p:sp>
              <p:nvSpPr>
                <p:cNvPr id="340" name="TextBox 70"/>
                <p:cNvSpPr/>
                <p:nvPr/>
              </p:nvSpPr>
              <p:spPr>
                <a:xfrm>
                  <a:off x="52166" y="1728"/>
                  <a:ext cx="1646945" cy="43088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200" b="1">
                      <a:solidFill>
                        <a:srgbClr val="FFFFFF"/>
                      </a:solidFill>
                      <a:latin typeface="Century Gothic"/>
                      <a:ea typeface="Century Gothic"/>
                      <a:cs typeface="Century Gothic"/>
                      <a:sym typeface="Century Gothic"/>
                    </a:defRPr>
                  </a:lvl1pPr>
                </a:lstStyle>
                <a:p>
                  <a:pPr defTabSz="457200"/>
                  <a:r>
                    <a:rPr dirty="0"/>
                    <a:t>Reporting</a:t>
                  </a:r>
                </a:p>
              </p:txBody>
            </p:sp>
          </p:grpSp>
          <p:grpSp>
            <p:nvGrpSpPr>
              <p:cNvPr id="369" name="Group 38"/>
              <p:cNvGrpSpPr/>
              <p:nvPr/>
            </p:nvGrpSpPr>
            <p:grpSpPr>
              <a:xfrm>
                <a:off x="6393" y="1729"/>
                <a:ext cx="8564023" cy="4868459"/>
                <a:chOff x="-2" y="1728"/>
                <a:chExt cx="8564021" cy="4868458"/>
              </a:xfrm>
            </p:grpSpPr>
            <p:grpSp>
              <p:nvGrpSpPr>
                <p:cNvPr id="357" name="Group 39"/>
                <p:cNvGrpSpPr/>
                <p:nvPr/>
              </p:nvGrpSpPr>
              <p:grpSpPr>
                <a:xfrm>
                  <a:off x="-2" y="1728"/>
                  <a:ext cx="6361511" cy="4069556"/>
                  <a:chOff x="-1" y="1728"/>
                  <a:chExt cx="6361509" cy="4069554"/>
                </a:xfrm>
              </p:grpSpPr>
              <p:sp>
                <p:nvSpPr>
                  <p:cNvPr id="342" name="Straight Connector 53"/>
                  <p:cNvSpPr/>
                  <p:nvPr/>
                </p:nvSpPr>
                <p:spPr>
                  <a:xfrm flipV="1">
                    <a:off x="-1" y="141253"/>
                    <a:ext cx="2" cy="3930029"/>
                  </a:xfrm>
                  <a:prstGeom prst="line">
                    <a:avLst/>
                  </a:prstGeom>
                  <a:noFill/>
                  <a:ln w="3175" cap="flat">
                    <a:solidFill>
                      <a:schemeClr val="accent6"/>
                    </a:solidFill>
                    <a:prstDash val="solid"/>
                    <a:miter lim="800000"/>
                  </a:ln>
                  <a:effectLst/>
                </p:spPr>
                <p:txBody>
                  <a:bodyPr wrap="square" lIns="45719" tIns="45719" rIns="45719" bIns="45719" numCol="1" anchor="t">
                    <a:noAutofit/>
                  </a:bodyPr>
                  <a:lstStyle/>
                  <a:p>
                    <a:pPr defTabSz="457200"/>
                    <a:endParaRPr dirty="0">
                      <a:latin typeface="Calibri"/>
                      <a:cs typeface="Calibri"/>
                    </a:endParaRPr>
                  </a:p>
                </p:txBody>
              </p:sp>
              <p:sp>
                <p:nvSpPr>
                  <p:cNvPr id="343" name="Rectangle 54"/>
                  <p:cNvSpPr/>
                  <p:nvPr/>
                </p:nvSpPr>
                <p:spPr>
                  <a:xfrm>
                    <a:off x="2032975" y="7443"/>
                    <a:ext cx="1751277" cy="419454"/>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defTabSz="457200">
                      <a:defRPr sz="1600">
                        <a:solidFill>
                          <a:srgbClr val="FFFFFF"/>
                        </a:solidFill>
                      </a:defRPr>
                    </a:pPr>
                    <a:endParaRPr sz="1600" dirty="0">
                      <a:solidFill>
                        <a:srgbClr val="FFFFFF"/>
                      </a:solidFill>
                      <a:latin typeface="Calibri"/>
                      <a:cs typeface="Calibri"/>
                    </a:endParaRPr>
                  </a:p>
                </p:txBody>
              </p:sp>
              <p:sp>
                <p:nvSpPr>
                  <p:cNvPr id="344" name="TextBox 55"/>
                  <p:cNvSpPr/>
                  <p:nvPr/>
                </p:nvSpPr>
                <p:spPr>
                  <a:xfrm>
                    <a:off x="2143129" y="1728"/>
                    <a:ext cx="1632568" cy="43088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200" b="1">
                        <a:solidFill>
                          <a:srgbClr val="FFFFFF"/>
                        </a:solidFill>
                        <a:latin typeface="Century Gothic"/>
                        <a:ea typeface="Century Gothic"/>
                        <a:cs typeface="Century Gothic"/>
                        <a:sym typeface="Century Gothic"/>
                      </a:defRPr>
                    </a:lvl1pPr>
                  </a:lstStyle>
                  <a:p>
                    <a:pPr defTabSz="457200"/>
                    <a:r>
                      <a:rPr dirty="0"/>
                      <a:t>Timeframe</a:t>
                    </a:r>
                  </a:p>
                </p:txBody>
              </p:sp>
              <p:sp>
                <p:nvSpPr>
                  <p:cNvPr id="345" name="Straight Connector 56"/>
                  <p:cNvSpPr/>
                  <p:nvPr/>
                </p:nvSpPr>
                <p:spPr>
                  <a:xfrm flipH="1">
                    <a:off x="635" y="2290354"/>
                    <a:ext cx="207864" cy="1"/>
                  </a:xfrm>
                  <a:prstGeom prst="line">
                    <a:avLst/>
                  </a:prstGeom>
                  <a:noFill/>
                  <a:ln w="3175" cap="flat">
                    <a:solidFill>
                      <a:schemeClr val="accent6"/>
                    </a:solidFill>
                    <a:prstDash val="solid"/>
                    <a:miter lim="800000"/>
                    <a:headEnd type="oval" w="med" len="med"/>
                  </a:ln>
                  <a:effectLst/>
                </p:spPr>
                <p:txBody>
                  <a:bodyPr wrap="square" lIns="45719" tIns="45719" rIns="45719" bIns="45719" numCol="1" anchor="t">
                    <a:noAutofit/>
                  </a:bodyPr>
                  <a:lstStyle/>
                  <a:p>
                    <a:pPr defTabSz="457200"/>
                    <a:endParaRPr dirty="0">
                      <a:latin typeface="Calibri"/>
                      <a:cs typeface="Calibri"/>
                    </a:endParaRPr>
                  </a:p>
                </p:txBody>
              </p:sp>
              <p:sp>
                <p:nvSpPr>
                  <p:cNvPr id="346" name="Straight Connector 57"/>
                  <p:cNvSpPr/>
                  <p:nvPr/>
                </p:nvSpPr>
                <p:spPr>
                  <a:xfrm flipH="1">
                    <a:off x="635" y="1086269"/>
                    <a:ext cx="207864" cy="1"/>
                  </a:xfrm>
                  <a:prstGeom prst="line">
                    <a:avLst/>
                  </a:prstGeom>
                  <a:noFill/>
                  <a:ln w="3175" cap="flat">
                    <a:solidFill>
                      <a:schemeClr val="accent6"/>
                    </a:solidFill>
                    <a:prstDash val="solid"/>
                    <a:miter lim="800000"/>
                    <a:headEnd type="oval" w="med" len="med"/>
                  </a:ln>
                  <a:effectLst/>
                </p:spPr>
                <p:txBody>
                  <a:bodyPr wrap="square" lIns="45719" tIns="45719" rIns="45719" bIns="45719" numCol="1" anchor="t">
                    <a:noAutofit/>
                  </a:bodyPr>
                  <a:lstStyle/>
                  <a:p>
                    <a:pPr defTabSz="457200"/>
                    <a:endParaRPr dirty="0">
                      <a:latin typeface="Calibri"/>
                      <a:cs typeface="Calibri"/>
                    </a:endParaRPr>
                  </a:p>
                </p:txBody>
              </p:sp>
              <p:sp>
                <p:nvSpPr>
                  <p:cNvPr id="347" name="Straight Connector 58"/>
                  <p:cNvSpPr/>
                  <p:nvPr/>
                </p:nvSpPr>
                <p:spPr>
                  <a:xfrm flipH="1">
                    <a:off x="635" y="3494438"/>
                    <a:ext cx="207864" cy="1"/>
                  </a:xfrm>
                  <a:prstGeom prst="line">
                    <a:avLst/>
                  </a:prstGeom>
                  <a:noFill/>
                  <a:ln w="3175" cap="flat">
                    <a:solidFill>
                      <a:schemeClr val="accent6"/>
                    </a:solidFill>
                    <a:prstDash val="solid"/>
                    <a:miter lim="800000"/>
                    <a:headEnd type="oval" w="med" len="med"/>
                  </a:ln>
                  <a:effectLst/>
                </p:spPr>
                <p:txBody>
                  <a:bodyPr wrap="square" lIns="45719" tIns="45719" rIns="45719" bIns="45719" numCol="1" anchor="t">
                    <a:noAutofit/>
                  </a:bodyPr>
                  <a:lstStyle/>
                  <a:p>
                    <a:pPr defTabSz="457200"/>
                    <a:endParaRPr dirty="0">
                      <a:latin typeface="Calibri"/>
                      <a:cs typeface="Calibri"/>
                    </a:endParaRPr>
                  </a:p>
                </p:txBody>
              </p:sp>
              <p:sp>
                <p:nvSpPr>
                  <p:cNvPr id="348" name="Straight Connector 59"/>
                  <p:cNvSpPr/>
                  <p:nvPr/>
                </p:nvSpPr>
                <p:spPr>
                  <a:xfrm flipH="1">
                    <a:off x="2051639" y="2290355"/>
                    <a:ext cx="207863" cy="1"/>
                  </a:xfrm>
                  <a:prstGeom prst="line">
                    <a:avLst/>
                  </a:prstGeom>
                  <a:noFill/>
                  <a:ln w="3175" cap="flat">
                    <a:solidFill>
                      <a:schemeClr val="accent6"/>
                    </a:solidFill>
                    <a:prstDash val="solid"/>
                    <a:miter lim="800000"/>
                    <a:headEnd type="oval" w="med" len="med"/>
                  </a:ln>
                  <a:effectLst/>
                </p:spPr>
                <p:txBody>
                  <a:bodyPr wrap="square" lIns="45719" tIns="45719" rIns="45719" bIns="45719" numCol="1" anchor="t">
                    <a:noAutofit/>
                  </a:bodyPr>
                  <a:lstStyle/>
                  <a:p>
                    <a:pPr defTabSz="457200"/>
                    <a:endParaRPr dirty="0">
                      <a:latin typeface="Calibri"/>
                      <a:cs typeface="Calibri"/>
                    </a:endParaRPr>
                  </a:p>
                </p:txBody>
              </p:sp>
              <p:sp>
                <p:nvSpPr>
                  <p:cNvPr id="349" name="Straight Connector 60"/>
                  <p:cNvSpPr/>
                  <p:nvPr/>
                </p:nvSpPr>
                <p:spPr>
                  <a:xfrm flipH="1">
                    <a:off x="2051639" y="1086270"/>
                    <a:ext cx="211959" cy="1"/>
                  </a:xfrm>
                  <a:prstGeom prst="line">
                    <a:avLst/>
                  </a:prstGeom>
                  <a:noFill/>
                  <a:ln w="3175" cap="flat">
                    <a:solidFill>
                      <a:schemeClr val="accent6"/>
                    </a:solidFill>
                    <a:prstDash val="solid"/>
                    <a:miter lim="800000"/>
                    <a:headEnd type="oval" w="med" len="med"/>
                  </a:ln>
                  <a:effectLst/>
                </p:spPr>
                <p:txBody>
                  <a:bodyPr wrap="square" lIns="45719" tIns="45719" rIns="45719" bIns="45719" numCol="1" anchor="t">
                    <a:noAutofit/>
                  </a:bodyPr>
                  <a:lstStyle/>
                  <a:p>
                    <a:pPr defTabSz="457200"/>
                    <a:endParaRPr dirty="0">
                      <a:latin typeface="Calibri"/>
                      <a:cs typeface="Calibri"/>
                    </a:endParaRPr>
                  </a:p>
                </p:txBody>
              </p:sp>
              <p:sp>
                <p:nvSpPr>
                  <p:cNvPr id="350" name="Straight Connector 61"/>
                  <p:cNvSpPr/>
                  <p:nvPr/>
                </p:nvSpPr>
                <p:spPr>
                  <a:xfrm flipH="1">
                    <a:off x="2051639" y="3494439"/>
                    <a:ext cx="207863" cy="1"/>
                  </a:xfrm>
                  <a:prstGeom prst="line">
                    <a:avLst/>
                  </a:prstGeom>
                  <a:noFill/>
                  <a:ln w="3175" cap="flat">
                    <a:solidFill>
                      <a:schemeClr val="accent6"/>
                    </a:solidFill>
                    <a:prstDash val="solid"/>
                    <a:miter lim="800000"/>
                    <a:headEnd type="oval" w="med" len="med"/>
                  </a:ln>
                  <a:effectLst/>
                </p:spPr>
                <p:txBody>
                  <a:bodyPr wrap="square" lIns="45719" tIns="45719" rIns="45719" bIns="45719" numCol="1" anchor="t">
                    <a:noAutofit/>
                  </a:bodyPr>
                  <a:lstStyle/>
                  <a:p>
                    <a:pPr defTabSz="457200"/>
                    <a:endParaRPr dirty="0">
                      <a:latin typeface="Calibri"/>
                      <a:cs typeface="Calibri"/>
                    </a:endParaRPr>
                  </a:p>
                </p:txBody>
              </p:sp>
              <p:sp>
                <p:nvSpPr>
                  <p:cNvPr id="351" name="Straight Connector 62"/>
                  <p:cNvSpPr/>
                  <p:nvPr/>
                </p:nvSpPr>
                <p:spPr>
                  <a:xfrm flipH="1">
                    <a:off x="4102641" y="2290355"/>
                    <a:ext cx="207863" cy="1"/>
                  </a:xfrm>
                  <a:prstGeom prst="line">
                    <a:avLst/>
                  </a:prstGeom>
                  <a:noFill/>
                  <a:ln w="3175" cap="flat">
                    <a:solidFill>
                      <a:schemeClr val="accent6"/>
                    </a:solidFill>
                    <a:prstDash val="solid"/>
                    <a:miter lim="800000"/>
                    <a:headEnd type="oval" w="med" len="med"/>
                  </a:ln>
                  <a:effectLst/>
                </p:spPr>
                <p:txBody>
                  <a:bodyPr wrap="square" lIns="45719" tIns="45719" rIns="45719" bIns="45719" numCol="1" anchor="t">
                    <a:noAutofit/>
                  </a:bodyPr>
                  <a:lstStyle/>
                  <a:p>
                    <a:pPr defTabSz="457200"/>
                    <a:endParaRPr dirty="0">
                      <a:latin typeface="Calibri"/>
                      <a:cs typeface="Calibri"/>
                    </a:endParaRPr>
                  </a:p>
                </p:txBody>
              </p:sp>
              <p:sp>
                <p:nvSpPr>
                  <p:cNvPr id="352" name="Straight Connector 63"/>
                  <p:cNvSpPr/>
                  <p:nvPr/>
                </p:nvSpPr>
                <p:spPr>
                  <a:xfrm flipH="1">
                    <a:off x="4102641" y="1086271"/>
                    <a:ext cx="207863" cy="1"/>
                  </a:xfrm>
                  <a:prstGeom prst="line">
                    <a:avLst/>
                  </a:prstGeom>
                  <a:noFill/>
                  <a:ln w="3175" cap="flat">
                    <a:solidFill>
                      <a:schemeClr val="accent6"/>
                    </a:solidFill>
                    <a:prstDash val="solid"/>
                    <a:miter lim="800000"/>
                    <a:headEnd type="oval" w="med" len="med"/>
                  </a:ln>
                  <a:effectLst/>
                </p:spPr>
                <p:txBody>
                  <a:bodyPr wrap="square" lIns="45719" tIns="45719" rIns="45719" bIns="45719" numCol="1" anchor="t">
                    <a:noAutofit/>
                  </a:bodyPr>
                  <a:lstStyle/>
                  <a:p>
                    <a:pPr defTabSz="457200"/>
                    <a:endParaRPr dirty="0">
                      <a:latin typeface="Calibri"/>
                      <a:cs typeface="Calibri"/>
                    </a:endParaRPr>
                  </a:p>
                </p:txBody>
              </p:sp>
              <p:sp>
                <p:nvSpPr>
                  <p:cNvPr id="353" name="Straight Connector 64"/>
                  <p:cNvSpPr/>
                  <p:nvPr/>
                </p:nvSpPr>
                <p:spPr>
                  <a:xfrm flipH="1">
                    <a:off x="4102641" y="3494440"/>
                    <a:ext cx="207863" cy="1"/>
                  </a:xfrm>
                  <a:prstGeom prst="line">
                    <a:avLst/>
                  </a:prstGeom>
                  <a:noFill/>
                  <a:ln w="3175" cap="flat">
                    <a:solidFill>
                      <a:schemeClr val="accent6"/>
                    </a:solidFill>
                    <a:prstDash val="solid"/>
                    <a:miter lim="800000"/>
                    <a:headEnd type="oval" w="med" len="med"/>
                  </a:ln>
                  <a:effectLst/>
                </p:spPr>
                <p:txBody>
                  <a:bodyPr wrap="square" lIns="45719" tIns="45719" rIns="45719" bIns="45719" numCol="1" anchor="t">
                    <a:noAutofit/>
                  </a:bodyPr>
                  <a:lstStyle/>
                  <a:p>
                    <a:pPr defTabSz="457200"/>
                    <a:endParaRPr dirty="0">
                      <a:latin typeface="Calibri"/>
                      <a:cs typeface="Calibri"/>
                    </a:endParaRPr>
                  </a:p>
                </p:txBody>
              </p:sp>
              <p:sp>
                <p:nvSpPr>
                  <p:cNvPr id="354" name="Straight Connector 65"/>
                  <p:cNvSpPr/>
                  <p:nvPr/>
                </p:nvSpPr>
                <p:spPr>
                  <a:xfrm>
                    <a:off x="6153644" y="2290355"/>
                    <a:ext cx="207863" cy="1"/>
                  </a:xfrm>
                  <a:prstGeom prst="line">
                    <a:avLst/>
                  </a:prstGeom>
                  <a:noFill/>
                  <a:ln w="3175" cap="flat">
                    <a:solidFill>
                      <a:schemeClr val="accent6"/>
                    </a:solidFill>
                    <a:prstDash val="solid"/>
                    <a:miter lim="800000"/>
                    <a:tailEnd type="oval" w="med" len="med"/>
                  </a:ln>
                  <a:effectLst/>
                </p:spPr>
                <p:txBody>
                  <a:bodyPr wrap="square" lIns="45719" tIns="45719" rIns="45719" bIns="45719" numCol="1" anchor="t">
                    <a:noAutofit/>
                  </a:bodyPr>
                  <a:lstStyle/>
                  <a:p>
                    <a:pPr defTabSz="457200"/>
                    <a:endParaRPr dirty="0">
                      <a:latin typeface="Calibri"/>
                      <a:cs typeface="Calibri"/>
                    </a:endParaRPr>
                  </a:p>
                </p:txBody>
              </p:sp>
              <p:sp>
                <p:nvSpPr>
                  <p:cNvPr id="355" name="Straight Connector 66"/>
                  <p:cNvSpPr/>
                  <p:nvPr/>
                </p:nvSpPr>
                <p:spPr>
                  <a:xfrm flipH="1">
                    <a:off x="6153644" y="1086271"/>
                    <a:ext cx="207864" cy="1"/>
                  </a:xfrm>
                  <a:prstGeom prst="line">
                    <a:avLst/>
                  </a:prstGeom>
                  <a:noFill/>
                  <a:ln w="3175" cap="flat">
                    <a:solidFill>
                      <a:schemeClr val="accent6"/>
                    </a:solidFill>
                    <a:prstDash val="solid"/>
                    <a:miter lim="800000"/>
                    <a:headEnd type="oval" w="med" len="med"/>
                  </a:ln>
                  <a:effectLst/>
                </p:spPr>
                <p:txBody>
                  <a:bodyPr wrap="square" lIns="45719" tIns="45719" rIns="45719" bIns="45719" numCol="1" anchor="t">
                    <a:noAutofit/>
                  </a:bodyPr>
                  <a:lstStyle/>
                  <a:p>
                    <a:pPr defTabSz="457200"/>
                    <a:endParaRPr dirty="0">
                      <a:latin typeface="Calibri"/>
                      <a:cs typeface="Calibri"/>
                    </a:endParaRPr>
                  </a:p>
                </p:txBody>
              </p:sp>
              <p:sp>
                <p:nvSpPr>
                  <p:cNvPr id="356" name="Straight Connector 67"/>
                  <p:cNvSpPr/>
                  <p:nvPr/>
                </p:nvSpPr>
                <p:spPr>
                  <a:xfrm>
                    <a:off x="6153644" y="3494440"/>
                    <a:ext cx="207863" cy="1"/>
                  </a:xfrm>
                  <a:prstGeom prst="line">
                    <a:avLst/>
                  </a:prstGeom>
                  <a:noFill/>
                  <a:ln w="3175" cap="flat">
                    <a:solidFill>
                      <a:schemeClr val="accent6"/>
                    </a:solidFill>
                    <a:prstDash val="solid"/>
                    <a:miter lim="800000"/>
                    <a:tailEnd type="oval" w="med" len="med"/>
                  </a:ln>
                  <a:effectLst/>
                </p:spPr>
                <p:txBody>
                  <a:bodyPr wrap="square" lIns="45719" tIns="45719" rIns="45719" bIns="45719" numCol="1" anchor="t">
                    <a:noAutofit/>
                  </a:bodyPr>
                  <a:lstStyle/>
                  <a:p>
                    <a:pPr defTabSz="457200"/>
                    <a:endParaRPr dirty="0">
                      <a:latin typeface="Calibri"/>
                      <a:cs typeface="Calibri"/>
                    </a:endParaRPr>
                  </a:p>
                </p:txBody>
              </p:sp>
            </p:grpSp>
            <p:grpSp>
              <p:nvGrpSpPr>
                <p:cNvPr id="368" name="Group 40"/>
                <p:cNvGrpSpPr/>
                <p:nvPr/>
              </p:nvGrpSpPr>
              <p:grpSpPr>
                <a:xfrm>
                  <a:off x="1066385" y="472572"/>
                  <a:ext cx="7497634" cy="4397614"/>
                  <a:chOff x="832413" y="4358"/>
                  <a:chExt cx="7497633" cy="4397612"/>
                </a:xfrm>
              </p:grpSpPr>
              <p:sp>
                <p:nvSpPr>
                  <p:cNvPr id="358" name="Rectangle 41"/>
                  <p:cNvSpPr/>
                  <p:nvPr/>
                </p:nvSpPr>
                <p:spPr>
                  <a:xfrm>
                    <a:off x="1982488" y="142858"/>
                    <a:ext cx="1727512" cy="92332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chemeClr val="accent5"/>
                        </a:solidFill>
                        <a:latin typeface="Century Gothic"/>
                        <a:ea typeface="Century Gothic"/>
                        <a:cs typeface="Century Gothic"/>
                        <a:sym typeface="Century Gothic"/>
                      </a:defRPr>
                    </a:lvl1pPr>
                  </a:lstStyle>
                  <a:p>
                    <a:pPr defTabSz="457200"/>
                    <a:r>
                      <a:rPr dirty="0">
                        <a:solidFill>
                          <a:srgbClr val="2C2C2C"/>
                        </a:solidFill>
                      </a:rPr>
                      <a:t>CDPHE Reporting Requirements </a:t>
                    </a:r>
                  </a:p>
                </p:txBody>
              </p:sp>
              <p:sp>
                <p:nvSpPr>
                  <p:cNvPr id="359" name="Rectangle 42"/>
                  <p:cNvSpPr/>
                  <p:nvPr/>
                </p:nvSpPr>
                <p:spPr>
                  <a:xfrm>
                    <a:off x="4906104" y="60452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lgn="ctr" defTabSz="457200">
                      <a:defRPr>
                        <a:solidFill>
                          <a:srgbClr val="2C2C2C"/>
                        </a:solidFill>
                        <a:latin typeface="Century Gothic"/>
                        <a:ea typeface="Century Gothic"/>
                        <a:cs typeface="Century Gothic"/>
                        <a:sym typeface="Century Gothic"/>
                      </a:defRPr>
                    </a:pPr>
                    <a:r>
                      <a:rPr dirty="0">
                        <a:solidFill>
                          <a:srgbClr val="2C2C2C"/>
                        </a:solidFill>
                        <a:latin typeface="Century Gothic"/>
                        <a:sym typeface="Century Gothic"/>
                      </a:rPr>
                      <a:t>QMP Purpose </a:t>
                    </a:r>
                  </a:p>
                  <a:p>
                    <a:pPr algn="ctr" defTabSz="457200">
                      <a:defRPr>
                        <a:solidFill>
                          <a:srgbClr val="2C2C2C"/>
                        </a:solidFill>
                        <a:latin typeface="Century Gothic"/>
                        <a:ea typeface="Century Gothic"/>
                        <a:cs typeface="Century Gothic"/>
                        <a:sym typeface="Century Gothic"/>
                      </a:defRPr>
                    </a:pPr>
                    <a:r>
                      <a:rPr dirty="0">
                        <a:solidFill>
                          <a:srgbClr val="2C2C2C"/>
                        </a:solidFill>
                        <a:latin typeface="Century Gothic"/>
                        <a:sym typeface="Century Gothic"/>
                      </a:rPr>
                      <a:t>&amp; Procedures</a:t>
                    </a:r>
                    <a:br>
                      <a:rPr dirty="0">
                        <a:solidFill>
                          <a:srgbClr val="2C2C2C"/>
                        </a:solidFill>
                        <a:latin typeface="Century Gothic"/>
                        <a:sym typeface="Century Gothic"/>
                      </a:rPr>
                    </a:br>
                    <a:r>
                      <a:rPr dirty="0">
                        <a:solidFill>
                          <a:srgbClr val="2C2C2C"/>
                        </a:solidFill>
                        <a:latin typeface="Century Gothic"/>
                        <a:sym typeface="Century Gothic"/>
                      </a:rPr>
                      <a:t>(Orientation)</a:t>
                    </a:r>
                  </a:p>
                </p:txBody>
              </p:sp>
              <p:sp>
                <p:nvSpPr>
                  <p:cNvPr id="360" name="Rectangle 43"/>
                  <p:cNvSpPr/>
                  <p:nvPr/>
                </p:nvSpPr>
                <p:spPr>
                  <a:xfrm>
                    <a:off x="832413" y="60452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lgn="ctr" defTabSz="457200">
                      <a:defRPr>
                        <a:solidFill>
                          <a:srgbClr val="2C2C2C"/>
                        </a:solidFill>
                        <a:latin typeface="Century Gothic"/>
                        <a:ea typeface="Century Gothic"/>
                        <a:cs typeface="Century Gothic"/>
                        <a:sym typeface="Century Gothic"/>
                      </a:defRPr>
                    </a:pPr>
                    <a:r>
                      <a:rPr dirty="0">
                        <a:solidFill>
                          <a:srgbClr val="2C2C2C"/>
                        </a:solidFill>
                        <a:latin typeface="Century Gothic"/>
                        <a:sym typeface="Century Gothic"/>
                      </a:rPr>
                      <a:t>Incident </a:t>
                    </a:r>
                    <a:br>
                      <a:rPr dirty="0">
                        <a:solidFill>
                          <a:srgbClr val="2C2C2C"/>
                        </a:solidFill>
                        <a:latin typeface="Century Gothic"/>
                        <a:sym typeface="Century Gothic"/>
                      </a:rPr>
                    </a:br>
                    <a:r>
                      <a:rPr dirty="0">
                        <a:solidFill>
                          <a:srgbClr val="2C2C2C"/>
                        </a:solidFill>
                        <a:latin typeface="Century Gothic"/>
                        <a:sym typeface="Century Gothic"/>
                      </a:rPr>
                      <a:t>Reports</a:t>
                    </a:r>
                  </a:p>
                </p:txBody>
              </p:sp>
              <p:sp>
                <p:nvSpPr>
                  <p:cNvPr id="361" name="Rectangle 45"/>
                  <p:cNvSpPr/>
                  <p:nvPr/>
                </p:nvSpPr>
                <p:spPr>
                  <a:xfrm>
                    <a:off x="2034358" y="1538730"/>
                    <a:ext cx="1623773" cy="64632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defTabSz="457200">
                      <a:defRPr>
                        <a:solidFill>
                          <a:srgbClr val="2C2C2C"/>
                        </a:solidFill>
                        <a:latin typeface="Century Gothic"/>
                        <a:ea typeface="Century Gothic"/>
                        <a:cs typeface="Century Gothic"/>
                        <a:sym typeface="Century Gothic"/>
                      </a:defRPr>
                    </a:pPr>
                    <a:r>
                      <a:rPr dirty="0">
                        <a:solidFill>
                          <a:srgbClr val="2C2C2C"/>
                        </a:solidFill>
                        <a:latin typeface="Century Gothic"/>
                        <a:sym typeface="Century Gothic"/>
                      </a:rPr>
                      <a:t>Community’s </a:t>
                    </a:r>
                  </a:p>
                  <a:p>
                    <a:pPr algn="ctr" defTabSz="457200">
                      <a:defRPr>
                        <a:solidFill>
                          <a:srgbClr val="2C2C2C"/>
                        </a:solidFill>
                        <a:latin typeface="Century Gothic"/>
                        <a:ea typeface="Century Gothic"/>
                        <a:cs typeface="Century Gothic"/>
                        <a:sym typeface="Century Gothic"/>
                      </a:defRPr>
                    </a:pPr>
                    <a:r>
                      <a:rPr dirty="0">
                        <a:solidFill>
                          <a:srgbClr val="2C2C2C"/>
                        </a:solidFill>
                        <a:latin typeface="Century Gothic"/>
                        <a:sym typeface="Century Gothic"/>
                      </a:rPr>
                      <a:t>Policy</a:t>
                    </a:r>
                  </a:p>
                </p:txBody>
              </p:sp>
              <p:sp>
                <p:nvSpPr>
                  <p:cNvPr id="362" name="Rectangle 46"/>
                  <p:cNvSpPr/>
                  <p:nvPr/>
                </p:nvSpPr>
                <p:spPr>
                  <a:xfrm>
                    <a:off x="3837953" y="1059733"/>
                    <a:ext cx="2157403" cy="147732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defTabSz="457200">
                      <a:defRPr>
                        <a:solidFill>
                          <a:srgbClr val="2C2C2C"/>
                        </a:solidFill>
                        <a:latin typeface="Century Gothic"/>
                        <a:ea typeface="Century Gothic"/>
                        <a:cs typeface="Century Gothic"/>
                        <a:sym typeface="Century Gothic"/>
                      </a:defRPr>
                    </a:pPr>
                    <a:endParaRPr lang="en-US" dirty="0">
                      <a:solidFill>
                        <a:srgbClr val="2C2C2C"/>
                      </a:solidFill>
                      <a:latin typeface="Century Gothic"/>
                      <a:sym typeface="Century Gothic"/>
                    </a:endParaRPr>
                  </a:p>
                  <a:p>
                    <a:pPr algn="ctr" defTabSz="457200">
                      <a:defRPr>
                        <a:solidFill>
                          <a:srgbClr val="2C2C2C"/>
                        </a:solidFill>
                        <a:latin typeface="Century Gothic"/>
                        <a:ea typeface="Century Gothic"/>
                        <a:cs typeface="Century Gothic"/>
                        <a:sym typeface="Century Gothic"/>
                      </a:defRPr>
                    </a:pPr>
                    <a:r>
                      <a:rPr dirty="0">
                        <a:solidFill>
                          <a:srgbClr val="2C2C2C"/>
                        </a:solidFill>
                        <a:latin typeface="Century Gothic"/>
                        <a:sym typeface="Century Gothic"/>
                      </a:rPr>
                      <a:t>Training Related </a:t>
                    </a:r>
                    <a:br>
                      <a:rPr dirty="0">
                        <a:solidFill>
                          <a:srgbClr val="2C2C2C"/>
                        </a:solidFill>
                        <a:latin typeface="Century Gothic"/>
                        <a:sym typeface="Century Gothic"/>
                      </a:rPr>
                    </a:br>
                    <a:r>
                      <a:rPr dirty="0">
                        <a:solidFill>
                          <a:srgbClr val="2C2C2C"/>
                        </a:solidFill>
                        <a:latin typeface="Century Gothic"/>
                        <a:sym typeface="Century Gothic"/>
                      </a:rPr>
                      <a:t>to Problem, </a:t>
                    </a:r>
                    <a:br>
                      <a:rPr dirty="0">
                        <a:solidFill>
                          <a:srgbClr val="2C2C2C"/>
                        </a:solidFill>
                        <a:latin typeface="Century Gothic"/>
                        <a:sym typeface="Century Gothic"/>
                      </a:rPr>
                    </a:br>
                    <a:r>
                      <a:rPr dirty="0">
                        <a:solidFill>
                          <a:srgbClr val="2C2C2C"/>
                        </a:solidFill>
                        <a:latin typeface="Century Gothic"/>
                        <a:sym typeface="Century Gothic"/>
                      </a:rPr>
                      <a:t>Potential Problem, </a:t>
                    </a:r>
                    <a:br>
                      <a:rPr dirty="0">
                        <a:solidFill>
                          <a:srgbClr val="2C2C2C"/>
                        </a:solidFill>
                        <a:latin typeface="Century Gothic"/>
                        <a:sym typeface="Century Gothic"/>
                      </a:rPr>
                    </a:br>
                    <a:r>
                      <a:rPr dirty="0">
                        <a:solidFill>
                          <a:srgbClr val="2C2C2C"/>
                        </a:solidFill>
                        <a:latin typeface="Century Gothic"/>
                        <a:sym typeface="Century Gothic"/>
                      </a:rPr>
                      <a:t>or POCs </a:t>
                    </a:r>
                  </a:p>
                </p:txBody>
              </p:sp>
              <p:sp>
                <p:nvSpPr>
                  <p:cNvPr id="363" name="Rectangle 47"/>
                  <p:cNvSpPr/>
                  <p:nvPr/>
                </p:nvSpPr>
                <p:spPr>
                  <a:xfrm>
                    <a:off x="832413" y="1798394"/>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lgn="ctr" defTabSz="457200">
                      <a:defRPr>
                        <a:solidFill>
                          <a:srgbClr val="2C2C2C"/>
                        </a:solidFill>
                        <a:latin typeface="Century Gothic"/>
                        <a:ea typeface="Century Gothic"/>
                        <a:cs typeface="Century Gothic"/>
                        <a:sym typeface="Century Gothic"/>
                      </a:defRPr>
                    </a:pPr>
                    <a:r>
                      <a:rPr dirty="0">
                        <a:solidFill>
                          <a:srgbClr val="2C2C2C"/>
                        </a:solidFill>
                        <a:latin typeface="Century Gothic"/>
                        <a:sym typeface="Century Gothic"/>
                      </a:rPr>
                      <a:t>Notifying </a:t>
                    </a:r>
                    <a:br>
                      <a:rPr dirty="0">
                        <a:solidFill>
                          <a:srgbClr val="2C2C2C"/>
                        </a:solidFill>
                        <a:latin typeface="Century Gothic"/>
                        <a:sym typeface="Century Gothic"/>
                      </a:rPr>
                    </a:br>
                    <a:r>
                      <a:rPr dirty="0">
                        <a:solidFill>
                          <a:srgbClr val="2C2C2C"/>
                        </a:solidFill>
                        <a:latin typeface="Century Gothic"/>
                        <a:sym typeface="Century Gothic"/>
                      </a:rPr>
                      <a:t>Administrator, </a:t>
                    </a:r>
                  </a:p>
                  <a:p>
                    <a:pPr algn="ctr" defTabSz="457200">
                      <a:defRPr>
                        <a:solidFill>
                          <a:srgbClr val="2C2C2C"/>
                        </a:solidFill>
                        <a:latin typeface="Century Gothic"/>
                        <a:ea typeface="Century Gothic"/>
                        <a:cs typeface="Century Gothic"/>
                        <a:sym typeface="Century Gothic"/>
                      </a:defRPr>
                    </a:pPr>
                    <a:r>
                      <a:rPr dirty="0">
                        <a:solidFill>
                          <a:srgbClr val="2C2C2C"/>
                        </a:solidFill>
                        <a:latin typeface="Century Gothic"/>
                        <a:sym typeface="Century Gothic"/>
                      </a:rPr>
                      <a:t>DON, or </a:t>
                    </a:r>
                  </a:p>
                  <a:p>
                    <a:pPr algn="ctr" defTabSz="457200">
                      <a:defRPr>
                        <a:solidFill>
                          <a:srgbClr val="2C2C2C"/>
                        </a:solidFill>
                        <a:latin typeface="Century Gothic"/>
                        <a:ea typeface="Century Gothic"/>
                        <a:cs typeface="Century Gothic"/>
                        <a:sym typeface="Century Gothic"/>
                      </a:defRPr>
                    </a:pPr>
                    <a:r>
                      <a:rPr dirty="0">
                        <a:solidFill>
                          <a:srgbClr val="2C2C2C"/>
                        </a:solidFill>
                        <a:latin typeface="Century Gothic"/>
                        <a:sym typeface="Century Gothic"/>
                      </a:rPr>
                      <a:t>designee </a:t>
                    </a:r>
                  </a:p>
                </p:txBody>
              </p:sp>
              <p:sp>
                <p:nvSpPr>
                  <p:cNvPr id="364" name="Rectangle 50"/>
                  <p:cNvSpPr/>
                  <p:nvPr/>
                </p:nvSpPr>
                <p:spPr>
                  <a:xfrm>
                    <a:off x="4880704" y="313196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lgn="ctr" defTabSz="457200">
                      <a:defRPr>
                        <a:solidFill>
                          <a:srgbClr val="2C2C2C"/>
                        </a:solidFill>
                        <a:latin typeface="Century Gothic"/>
                        <a:ea typeface="Century Gothic"/>
                        <a:cs typeface="Century Gothic"/>
                        <a:sym typeface="Century Gothic"/>
                      </a:defRPr>
                    </a:pPr>
                    <a:r>
                      <a:rPr dirty="0">
                        <a:solidFill>
                          <a:srgbClr val="2C2C2C"/>
                        </a:solidFill>
                        <a:latin typeface="Century Gothic"/>
                        <a:sym typeface="Century Gothic"/>
                      </a:rPr>
                      <a:t>Mandatory </a:t>
                    </a:r>
                    <a:br>
                      <a:rPr dirty="0">
                        <a:solidFill>
                          <a:srgbClr val="2C2C2C"/>
                        </a:solidFill>
                        <a:latin typeface="Century Gothic"/>
                        <a:sym typeface="Century Gothic"/>
                      </a:rPr>
                    </a:br>
                    <a:r>
                      <a:rPr dirty="0">
                        <a:solidFill>
                          <a:srgbClr val="2C2C2C"/>
                        </a:solidFill>
                        <a:latin typeface="Century Gothic"/>
                        <a:sym typeface="Century Gothic"/>
                      </a:rPr>
                      <a:t>On-Going </a:t>
                    </a:r>
                  </a:p>
                  <a:p>
                    <a:pPr algn="ctr" defTabSz="457200">
                      <a:defRPr>
                        <a:solidFill>
                          <a:srgbClr val="2C2C2C"/>
                        </a:solidFill>
                        <a:latin typeface="Century Gothic"/>
                        <a:ea typeface="Century Gothic"/>
                        <a:cs typeface="Century Gothic"/>
                        <a:sym typeface="Century Gothic"/>
                      </a:defRPr>
                    </a:pPr>
                    <a:r>
                      <a:rPr dirty="0">
                        <a:solidFill>
                          <a:srgbClr val="2C2C2C"/>
                        </a:solidFill>
                        <a:latin typeface="Century Gothic"/>
                        <a:sym typeface="Century Gothic"/>
                      </a:rPr>
                      <a:t>Training </a:t>
                    </a:r>
                  </a:p>
                </p:txBody>
              </p:sp>
              <p:sp>
                <p:nvSpPr>
                  <p:cNvPr id="365" name="Rectangle 46"/>
                  <p:cNvSpPr/>
                  <p:nvPr/>
                </p:nvSpPr>
                <p:spPr>
                  <a:xfrm>
                    <a:off x="6286943" y="4358"/>
                    <a:ext cx="1862654" cy="120032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chemeClr val="accent5"/>
                        </a:solidFill>
                        <a:latin typeface="Century Gothic"/>
                        <a:ea typeface="Century Gothic"/>
                        <a:cs typeface="Century Gothic"/>
                        <a:sym typeface="Century Gothic"/>
                      </a:defRPr>
                    </a:lvl1pPr>
                  </a:lstStyle>
                  <a:p>
                    <a:pPr defTabSz="457200"/>
                    <a:r>
                      <a:rPr dirty="0">
                        <a:solidFill>
                          <a:srgbClr val="2C2C2C"/>
                        </a:solidFill>
                      </a:rPr>
                      <a:t>Immediate Education and Coaching w/ Problem</a:t>
                    </a:r>
                  </a:p>
                </p:txBody>
              </p:sp>
              <p:sp>
                <p:nvSpPr>
                  <p:cNvPr id="366" name="Rectangle 46"/>
                  <p:cNvSpPr/>
                  <p:nvPr/>
                </p:nvSpPr>
                <p:spPr>
                  <a:xfrm>
                    <a:off x="6172643" y="1400232"/>
                    <a:ext cx="2157403" cy="92332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chemeClr val="accent5"/>
                        </a:solidFill>
                        <a:latin typeface="Century Gothic"/>
                        <a:ea typeface="Century Gothic"/>
                        <a:cs typeface="Century Gothic"/>
                        <a:sym typeface="Century Gothic"/>
                      </a:defRPr>
                    </a:lvl1pPr>
                  </a:lstStyle>
                  <a:p>
                    <a:pPr defTabSz="457200"/>
                    <a:r>
                      <a:rPr dirty="0">
                        <a:solidFill>
                          <a:srgbClr val="2C2C2C"/>
                        </a:solidFill>
                      </a:rPr>
                      <a:t>Scheduled Training for Trends and Patterns</a:t>
                    </a:r>
                  </a:p>
                </p:txBody>
              </p:sp>
              <p:sp>
                <p:nvSpPr>
                  <p:cNvPr id="367" name="Rectangle 46"/>
                  <p:cNvSpPr/>
                  <p:nvPr/>
                </p:nvSpPr>
                <p:spPr>
                  <a:xfrm>
                    <a:off x="6172643" y="2568707"/>
                    <a:ext cx="2157403" cy="92332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defTabSz="457200">
                      <a:defRPr>
                        <a:solidFill>
                          <a:srgbClr val="2C2C2C"/>
                        </a:solidFill>
                        <a:latin typeface="Century Gothic"/>
                        <a:ea typeface="Century Gothic"/>
                        <a:cs typeface="Century Gothic"/>
                        <a:sym typeface="Century Gothic"/>
                      </a:defRPr>
                    </a:pPr>
                    <a:r>
                      <a:rPr dirty="0">
                        <a:solidFill>
                          <a:srgbClr val="2C2C2C"/>
                        </a:solidFill>
                        <a:latin typeface="Century Gothic"/>
                        <a:sym typeface="Century Gothic"/>
                      </a:rPr>
                      <a:t>All Training Reported at </a:t>
                    </a:r>
                  </a:p>
                  <a:p>
                    <a:pPr algn="ctr" defTabSz="457200">
                      <a:defRPr>
                        <a:solidFill>
                          <a:srgbClr val="2C2C2C"/>
                        </a:solidFill>
                        <a:latin typeface="Century Gothic"/>
                        <a:ea typeface="Century Gothic"/>
                        <a:cs typeface="Century Gothic"/>
                        <a:sym typeface="Century Gothic"/>
                      </a:defRPr>
                    </a:pPr>
                    <a:r>
                      <a:rPr dirty="0">
                        <a:solidFill>
                          <a:srgbClr val="2C2C2C"/>
                        </a:solidFill>
                        <a:latin typeface="Century Gothic"/>
                        <a:sym typeface="Century Gothic"/>
                      </a:rPr>
                      <a:t>QMP Meetings </a:t>
                    </a:r>
                  </a:p>
                </p:txBody>
              </p:sp>
            </p:grpSp>
          </p:grpSp>
        </p:grpSp>
      </p:grpSp>
      <p:grpSp>
        <p:nvGrpSpPr>
          <p:cNvPr id="400" name="Group 77"/>
          <p:cNvGrpSpPr/>
          <p:nvPr/>
        </p:nvGrpSpPr>
        <p:grpSpPr>
          <a:xfrm>
            <a:off x="4900833" y="1507040"/>
            <a:ext cx="4459605" cy="428029"/>
            <a:chOff x="0" y="0"/>
            <a:chExt cx="4459604" cy="428027"/>
          </a:xfrm>
        </p:grpSpPr>
        <p:grpSp>
          <p:nvGrpSpPr>
            <p:cNvPr id="388" name="Group 4"/>
            <p:cNvGrpSpPr/>
            <p:nvPr/>
          </p:nvGrpSpPr>
          <p:grpSpPr>
            <a:xfrm>
              <a:off x="4087772" y="97659"/>
              <a:ext cx="371833" cy="312890"/>
              <a:chOff x="0" y="0"/>
              <a:chExt cx="371831" cy="312888"/>
            </a:xfrm>
          </p:grpSpPr>
          <p:sp>
            <p:nvSpPr>
              <p:cNvPr id="372" name="Freeform 5"/>
              <p:cNvSpPr/>
              <p:nvPr/>
            </p:nvSpPr>
            <p:spPr>
              <a:xfrm>
                <a:off x="71844" y="0"/>
                <a:ext cx="19561" cy="40234"/>
              </a:xfrm>
              <a:custGeom>
                <a:avLst/>
                <a:gdLst/>
                <a:ahLst/>
                <a:cxnLst>
                  <a:cxn ang="0">
                    <a:pos x="wd2" y="hd2"/>
                  </a:cxn>
                  <a:cxn ang="5400000">
                    <a:pos x="wd2" y="hd2"/>
                  </a:cxn>
                  <a:cxn ang="10800000">
                    <a:pos x="wd2" y="hd2"/>
                  </a:cxn>
                  <a:cxn ang="16200000">
                    <a:pos x="wd2" y="hd2"/>
                  </a:cxn>
                </a:cxnLst>
                <a:rect l="0" t="0" r="r" b="b"/>
                <a:pathLst>
                  <a:path w="21600" h="21600" extrusionOk="0">
                    <a:moveTo>
                      <a:pt x="21600" y="16602"/>
                    </a:moveTo>
                    <a:cubicBezTo>
                      <a:pt x="21600" y="19398"/>
                      <a:pt x="16723" y="21600"/>
                      <a:pt x="10800" y="21600"/>
                    </a:cubicBezTo>
                    <a:cubicBezTo>
                      <a:pt x="10800" y="21600"/>
                      <a:pt x="10800" y="21600"/>
                      <a:pt x="10800" y="21600"/>
                    </a:cubicBezTo>
                    <a:cubicBezTo>
                      <a:pt x="4877" y="21600"/>
                      <a:pt x="0" y="19398"/>
                      <a:pt x="0" y="16602"/>
                    </a:cubicBezTo>
                    <a:cubicBezTo>
                      <a:pt x="0" y="4998"/>
                      <a:pt x="0" y="4998"/>
                      <a:pt x="0" y="4998"/>
                    </a:cubicBezTo>
                    <a:cubicBezTo>
                      <a:pt x="0" y="2287"/>
                      <a:pt x="4877" y="0"/>
                      <a:pt x="10800" y="0"/>
                    </a:cubicBezTo>
                    <a:cubicBezTo>
                      <a:pt x="10800" y="0"/>
                      <a:pt x="10800" y="0"/>
                      <a:pt x="10800" y="0"/>
                    </a:cubicBezTo>
                    <a:cubicBezTo>
                      <a:pt x="16723" y="0"/>
                      <a:pt x="21600" y="2287"/>
                      <a:pt x="21600" y="4998"/>
                    </a:cubicBezTo>
                    <a:lnTo>
                      <a:pt x="21600" y="16602"/>
                    </a:lnTo>
                    <a:close/>
                  </a:path>
                </a:pathLst>
              </a:custGeom>
              <a:solidFill>
                <a:schemeClr val="accent4"/>
              </a:solidFill>
              <a:ln w="12700" cap="flat">
                <a:noFill/>
                <a:miter lim="400000"/>
              </a:ln>
              <a:effectLst/>
            </p:spPr>
            <p:txBody>
              <a:bodyPr wrap="square" lIns="45719" tIns="45719" rIns="45719" bIns="45719" numCol="1" anchor="t">
                <a:noAutofit/>
              </a:bodyPr>
              <a:lstStyle/>
              <a:p>
                <a:pPr defTabSz="457200">
                  <a:defRPr sz="1300"/>
                </a:pPr>
                <a:endParaRPr sz="1300" dirty="0">
                  <a:latin typeface="Calibri"/>
                  <a:cs typeface="Calibri"/>
                </a:endParaRPr>
              </a:p>
            </p:txBody>
          </p:sp>
          <p:sp>
            <p:nvSpPr>
              <p:cNvPr id="373" name="Freeform 6"/>
              <p:cNvSpPr/>
              <p:nvPr/>
            </p:nvSpPr>
            <p:spPr>
              <a:xfrm>
                <a:off x="176047" y="0"/>
                <a:ext cx="19631" cy="40234"/>
              </a:xfrm>
              <a:custGeom>
                <a:avLst/>
                <a:gdLst/>
                <a:ahLst/>
                <a:cxnLst>
                  <a:cxn ang="0">
                    <a:pos x="wd2" y="hd2"/>
                  </a:cxn>
                  <a:cxn ang="5400000">
                    <a:pos x="wd2" y="hd2"/>
                  </a:cxn>
                  <a:cxn ang="10800000">
                    <a:pos x="wd2" y="hd2"/>
                  </a:cxn>
                  <a:cxn ang="16200000">
                    <a:pos x="wd2" y="hd2"/>
                  </a:cxn>
                </a:cxnLst>
                <a:rect l="0" t="0" r="r" b="b"/>
                <a:pathLst>
                  <a:path w="21600" h="21600" extrusionOk="0">
                    <a:moveTo>
                      <a:pt x="21600" y="16602"/>
                    </a:moveTo>
                    <a:cubicBezTo>
                      <a:pt x="21600" y="19398"/>
                      <a:pt x="16723" y="21600"/>
                      <a:pt x="10800" y="21600"/>
                    </a:cubicBezTo>
                    <a:cubicBezTo>
                      <a:pt x="10800" y="21600"/>
                      <a:pt x="10800" y="21600"/>
                      <a:pt x="10800" y="21600"/>
                    </a:cubicBezTo>
                    <a:cubicBezTo>
                      <a:pt x="4877" y="21600"/>
                      <a:pt x="0" y="19398"/>
                      <a:pt x="0" y="16602"/>
                    </a:cubicBezTo>
                    <a:cubicBezTo>
                      <a:pt x="0" y="4998"/>
                      <a:pt x="0" y="4998"/>
                      <a:pt x="0" y="4998"/>
                    </a:cubicBezTo>
                    <a:cubicBezTo>
                      <a:pt x="0" y="2287"/>
                      <a:pt x="4877" y="0"/>
                      <a:pt x="10800" y="0"/>
                    </a:cubicBezTo>
                    <a:cubicBezTo>
                      <a:pt x="10800" y="0"/>
                      <a:pt x="10800" y="0"/>
                      <a:pt x="10800" y="0"/>
                    </a:cubicBezTo>
                    <a:cubicBezTo>
                      <a:pt x="16723" y="0"/>
                      <a:pt x="21600" y="2287"/>
                      <a:pt x="21600" y="4998"/>
                    </a:cubicBezTo>
                    <a:lnTo>
                      <a:pt x="21600" y="16602"/>
                    </a:lnTo>
                    <a:close/>
                  </a:path>
                </a:pathLst>
              </a:custGeom>
              <a:solidFill>
                <a:schemeClr val="accent4"/>
              </a:solidFill>
              <a:ln w="12700" cap="flat">
                <a:noFill/>
                <a:miter lim="400000"/>
              </a:ln>
              <a:effectLst/>
            </p:spPr>
            <p:txBody>
              <a:bodyPr wrap="square" lIns="45719" tIns="45719" rIns="45719" bIns="45719" numCol="1" anchor="t">
                <a:noAutofit/>
              </a:bodyPr>
              <a:lstStyle/>
              <a:p>
                <a:pPr defTabSz="457200">
                  <a:defRPr sz="1300"/>
                </a:pPr>
                <a:endParaRPr sz="1300" dirty="0">
                  <a:latin typeface="Calibri"/>
                  <a:cs typeface="Calibri"/>
                </a:endParaRPr>
              </a:p>
            </p:txBody>
          </p:sp>
          <p:sp>
            <p:nvSpPr>
              <p:cNvPr id="374" name="Freeform 7"/>
              <p:cNvSpPr/>
              <p:nvPr/>
            </p:nvSpPr>
            <p:spPr>
              <a:xfrm>
                <a:off x="280739" y="278"/>
                <a:ext cx="19630" cy="40304"/>
              </a:xfrm>
              <a:custGeom>
                <a:avLst/>
                <a:gdLst/>
                <a:ahLst/>
                <a:cxnLst>
                  <a:cxn ang="0">
                    <a:pos x="wd2" y="hd2"/>
                  </a:cxn>
                  <a:cxn ang="5400000">
                    <a:pos x="wd2" y="hd2"/>
                  </a:cxn>
                  <a:cxn ang="10800000">
                    <a:pos x="wd2" y="hd2"/>
                  </a:cxn>
                  <a:cxn ang="16200000">
                    <a:pos x="wd2" y="hd2"/>
                  </a:cxn>
                </a:cxnLst>
                <a:rect l="0" t="0" r="r" b="b"/>
                <a:pathLst>
                  <a:path w="21600" h="21600" extrusionOk="0">
                    <a:moveTo>
                      <a:pt x="21600" y="16602"/>
                    </a:moveTo>
                    <a:cubicBezTo>
                      <a:pt x="21600" y="19398"/>
                      <a:pt x="16723" y="21600"/>
                      <a:pt x="10800" y="21600"/>
                    </a:cubicBezTo>
                    <a:cubicBezTo>
                      <a:pt x="10800" y="21600"/>
                      <a:pt x="10800" y="21600"/>
                      <a:pt x="10800" y="21600"/>
                    </a:cubicBezTo>
                    <a:cubicBezTo>
                      <a:pt x="4877" y="21600"/>
                      <a:pt x="0" y="19398"/>
                      <a:pt x="0" y="16602"/>
                    </a:cubicBezTo>
                    <a:cubicBezTo>
                      <a:pt x="0" y="4998"/>
                      <a:pt x="0" y="4998"/>
                      <a:pt x="0" y="4998"/>
                    </a:cubicBezTo>
                    <a:cubicBezTo>
                      <a:pt x="0" y="2287"/>
                      <a:pt x="4877" y="0"/>
                      <a:pt x="10800" y="0"/>
                    </a:cubicBezTo>
                    <a:cubicBezTo>
                      <a:pt x="10800" y="0"/>
                      <a:pt x="10800" y="0"/>
                      <a:pt x="10800" y="0"/>
                    </a:cubicBezTo>
                    <a:cubicBezTo>
                      <a:pt x="16723" y="0"/>
                      <a:pt x="21600" y="2287"/>
                      <a:pt x="21600" y="4998"/>
                    </a:cubicBezTo>
                    <a:lnTo>
                      <a:pt x="21600" y="16602"/>
                    </a:lnTo>
                    <a:close/>
                  </a:path>
                </a:pathLst>
              </a:custGeom>
              <a:solidFill>
                <a:schemeClr val="accent4"/>
              </a:solidFill>
              <a:ln w="12700" cap="flat">
                <a:noFill/>
                <a:miter lim="400000"/>
              </a:ln>
              <a:effectLst/>
            </p:spPr>
            <p:txBody>
              <a:bodyPr wrap="square" lIns="45719" tIns="45719" rIns="45719" bIns="45719" numCol="1" anchor="t">
                <a:noAutofit/>
              </a:bodyPr>
              <a:lstStyle/>
              <a:p>
                <a:pPr defTabSz="457200">
                  <a:defRPr sz="1300"/>
                </a:pPr>
                <a:endParaRPr sz="1300" dirty="0">
                  <a:latin typeface="Calibri"/>
                  <a:cs typeface="Calibri"/>
                </a:endParaRPr>
              </a:p>
            </p:txBody>
          </p:sp>
          <p:sp>
            <p:nvSpPr>
              <p:cNvPr id="375" name="Rectangle 8"/>
              <p:cNvSpPr/>
              <p:nvPr/>
            </p:nvSpPr>
            <p:spPr>
              <a:xfrm>
                <a:off x="60428" y="106361"/>
                <a:ext cx="53599" cy="38076"/>
              </a:xfrm>
              <a:prstGeom prst="rect">
                <a:avLst/>
              </a:prstGeom>
              <a:solidFill>
                <a:schemeClr val="accent4"/>
              </a:solidFill>
              <a:ln w="12700" cap="flat">
                <a:noFill/>
                <a:miter lim="400000"/>
              </a:ln>
              <a:effectLst/>
            </p:spPr>
            <p:txBody>
              <a:bodyPr wrap="square" lIns="45719" tIns="45719" rIns="45719" bIns="45719" numCol="1" anchor="t">
                <a:noAutofit/>
              </a:bodyPr>
              <a:lstStyle/>
              <a:p>
                <a:pPr defTabSz="457200">
                  <a:defRPr sz="1300"/>
                </a:pPr>
                <a:endParaRPr sz="1300" dirty="0">
                  <a:latin typeface="Calibri"/>
                  <a:cs typeface="Calibri"/>
                </a:endParaRPr>
              </a:p>
            </p:txBody>
          </p:sp>
          <p:sp>
            <p:nvSpPr>
              <p:cNvPr id="376" name="Rectangle 9"/>
              <p:cNvSpPr/>
              <p:nvPr/>
            </p:nvSpPr>
            <p:spPr>
              <a:xfrm>
                <a:off x="130315" y="106361"/>
                <a:ext cx="53460" cy="38076"/>
              </a:xfrm>
              <a:prstGeom prst="rect">
                <a:avLst/>
              </a:prstGeom>
              <a:solidFill>
                <a:schemeClr val="accent4"/>
              </a:solidFill>
              <a:ln w="12700" cap="flat">
                <a:noFill/>
                <a:miter lim="400000"/>
              </a:ln>
              <a:effectLst/>
            </p:spPr>
            <p:txBody>
              <a:bodyPr wrap="square" lIns="45719" tIns="45719" rIns="45719" bIns="45719" numCol="1" anchor="t">
                <a:noAutofit/>
              </a:bodyPr>
              <a:lstStyle/>
              <a:p>
                <a:pPr defTabSz="457200">
                  <a:defRPr sz="1300"/>
                </a:pPr>
                <a:endParaRPr sz="1300" dirty="0">
                  <a:latin typeface="Calibri"/>
                  <a:cs typeface="Calibri"/>
                </a:endParaRPr>
              </a:p>
            </p:txBody>
          </p:sp>
          <p:sp>
            <p:nvSpPr>
              <p:cNvPr id="377" name="Rectangle 10"/>
              <p:cNvSpPr/>
              <p:nvPr/>
            </p:nvSpPr>
            <p:spPr>
              <a:xfrm>
                <a:off x="197417" y="106361"/>
                <a:ext cx="53599" cy="38076"/>
              </a:xfrm>
              <a:prstGeom prst="rect">
                <a:avLst/>
              </a:prstGeom>
              <a:solidFill>
                <a:schemeClr val="accent4"/>
              </a:solidFill>
              <a:ln w="12700" cap="flat">
                <a:noFill/>
                <a:miter lim="400000"/>
              </a:ln>
              <a:effectLst/>
            </p:spPr>
            <p:txBody>
              <a:bodyPr wrap="square" lIns="45719" tIns="45719" rIns="45719" bIns="45719" numCol="1" anchor="t">
                <a:noAutofit/>
              </a:bodyPr>
              <a:lstStyle/>
              <a:p>
                <a:pPr defTabSz="457200">
                  <a:defRPr sz="1300"/>
                </a:pPr>
                <a:endParaRPr sz="1300" dirty="0">
                  <a:latin typeface="Calibri"/>
                  <a:cs typeface="Calibri"/>
                </a:endParaRPr>
              </a:p>
            </p:txBody>
          </p:sp>
          <p:sp>
            <p:nvSpPr>
              <p:cNvPr id="378" name="Rectangle 11"/>
              <p:cNvSpPr/>
              <p:nvPr/>
            </p:nvSpPr>
            <p:spPr>
              <a:xfrm>
                <a:off x="267165" y="106361"/>
                <a:ext cx="53599" cy="38076"/>
              </a:xfrm>
              <a:prstGeom prst="rect">
                <a:avLst/>
              </a:prstGeom>
              <a:solidFill>
                <a:schemeClr val="accent4"/>
              </a:solidFill>
              <a:ln w="12700" cap="flat">
                <a:noFill/>
                <a:miter lim="400000"/>
              </a:ln>
              <a:effectLst/>
            </p:spPr>
            <p:txBody>
              <a:bodyPr wrap="square" lIns="45719" tIns="45719" rIns="45719" bIns="45719" numCol="1" anchor="t">
                <a:noAutofit/>
              </a:bodyPr>
              <a:lstStyle/>
              <a:p>
                <a:pPr defTabSz="457200">
                  <a:defRPr sz="1300"/>
                </a:pPr>
                <a:endParaRPr sz="1300" dirty="0">
                  <a:latin typeface="Calibri"/>
                  <a:cs typeface="Calibri"/>
                </a:endParaRPr>
              </a:p>
            </p:txBody>
          </p:sp>
          <p:sp>
            <p:nvSpPr>
              <p:cNvPr id="379" name="Rectangle 12"/>
              <p:cNvSpPr/>
              <p:nvPr/>
            </p:nvSpPr>
            <p:spPr>
              <a:xfrm>
                <a:off x="60428" y="162395"/>
                <a:ext cx="53599" cy="38076"/>
              </a:xfrm>
              <a:prstGeom prst="rect">
                <a:avLst/>
              </a:prstGeom>
              <a:solidFill>
                <a:schemeClr val="accent4"/>
              </a:solidFill>
              <a:ln w="12700" cap="flat">
                <a:noFill/>
                <a:miter lim="400000"/>
              </a:ln>
              <a:effectLst/>
            </p:spPr>
            <p:txBody>
              <a:bodyPr wrap="square" lIns="45719" tIns="45719" rIns="45719" bIns="45719" numCol="1" anchor="t">
                <a:noAutofit/>
              </a:bodyPr>
              <a:lstStyle/>
              <a:p>
                <a:pPr defTabSz="457200">
                  <a:defRPr sz="1300"/>
                </a:pPr>
                <a:endParaRPr sz="1300" dirty="0">
                  <a:latin typeface="Calibri"/>
                  <a:cs typeface="Calibri"/>
                </a:endParaRPr>
              </a:p>
            </p:txBody>
          </p:sp>
          <p:sp>
            <p:nvSpPr>
              <p:cNvPr id="380" name="Rectangle 13"/>
              <p:cNvSpPr/>
              <p:nvPr/>
            </p:nvSpPr>
            <p:spPr>
              <a:xfrm>
                <a:off x="130315" y="162395"/>
                <a:ext cx="53460" cy="38076"/>
              </a:xfrm>
              <a:prstGeom prst="rect">
                <a:avLst/>
              </a:prstGeom>
              <a:solidFill>
                <a:schemeClr val="accent4"/>
              </a:solidFill>
              <a:ln w="12700" cap="flat">
                <a:noFill/>
                <a:miter lim="400000"/>
              </a:ln>
              <a:effectLst/>
            </p:spPr>
            <p:txBody>
              <a:bodyPr wrap="square" lIns="45719" tIns="45719" rIns="45719" bIns="45719" numCol="1" anchor="t">
                <a:noAutofit/>
              </a:bodyPr>
              <a:lstStyle/>
              <a:p>
                <a:pPr defTabSz="457200">
                  <a:defRPr sz="1300"/>
                </a:pPr>
                <a:endParaRPr sz="1300" dirty="0">
                  <a:latin typeface="Calibri"/>
                  <a:cs typeface="Calibri"/>
                </a:endParaRPr>
              </a:p>
            </p:txBody>
          </p:sp>
          <p:sp>
            <p:nvSpPr>
              <p:cNvPr id="381" name="Rectangle 14"/>
              <p:cNvSpPr/>
              <p:nvPr/>
            </p:nvSpPr>
            <p:spPr>
              <a:xfrm>
                <a:off x="197417" y="162395"/>
                <a:ext cx="53599" cy="38076"/>
              </a:xfrm>
              <a:prstGeom prst="rect">
                <a:avLst/>
              </a:prstGeom>
              <a:solidFill>
                <a:schemeClr val="accent4"/>
              </a:solidFill>
              <a:ln w="12700" cap="flat">
                <a:noFill/>
                <a:miter lim="400000"/>
              </a:ln>
              <a:effectLst/>
            </p:spPr>
            <p:txBody>
              <a:bodyPr wrap="square" lIns="45719" tIns="45719" rIns="45719" bIns="45719" numCol="1" anchor="t">
                <a:noAutofit/>
              </a:bodyPr>
              <a:lstStyle/>
              <a:p>
                <a:pPr defTabSz="457200">
                  <a:defRPr sz="1300"/>
                </a:pPr>
                <a:endParaRPr sz="1300" dirty="0">
                  <a:latin typeface="Calibri"/>
                  <a:cs typeface="Calibri"/>
                </a:endParaRPr>
              </a:p>
            </p:txBody>
          </p:sp>
          <p:sp>
            <p:nvSpPr>
              <p:cNvPr id="382" name="Rectangle 15"/>
              <p:cNvSpPr/>
              <p:nvPr/>
            </p:nvSpPr>
            <p:spPr>
              <a:xfrm>
                <a:off x="267165" y="162395"/>
                <a:ext cx="53599" cy="38076"/>
              </a:xfrm>
              <a:prstGeom prst="rect">
                <a:avLst/>
              </a:prstGeom>
              <a:solidFill>
                <a:schemeClr val="accent4"/>
              </a:solidFill>
              <a:ln w="12700" cap="flat">
                <a:noFill/>
                <a:miter lim="400000"/>
              </a:ln>
              <a:effectLst/>
            </p:spPr>
            <p:txBody>
              <a:bodyPr wrap="square" lIns="45719" tIns="45719" rIns="45719" bIns="45719" numCol="1" anchor="t">
                <a:noAutofit/>
              </a:bodyPr>
              <a:lstStyle/>
              <a:p>
                <a:pPr defTabSz="457200">
                  <a:defRPr sz="1300"/>
                </a:pPr>
                <a:endParaRPr sz="1300" dirty="0">
                  <a:latin typeface="Calibri"/>
                  <a:cs typeface="Calibri"/>
                </a:endParaRPr>
              </a:p>
            </p:txBody>
          </p:sp>
          <p:sp>
            <p:nvSpPr>
              <p:cNvPr id="383" name="Rectangle 16"/>
              <p:cNvSpPr/>
              <p:nvPr/>
            </p:nvSpPr>
            <p:spPr>
              <a:xfrm>
                <a:off x="60428" y="220796"/>
                <a:ext cx="53599" cy="37937"/>
              </a:xfrm>
              <a:prstGeom prst="rect">
                <a:avLst/>
              </a:prstGeom>
              <a:solidFill>
                <a:schemeClr val="accent4"/>
              </a:solidFill>
              <a:ln w="12700" cap="flat">
                <a:noFill/>
                <a:miter lim="400000"/>
              </a:ln>
              <a:effectLst/>
            </p:spPr>
            <p:txBody>
              <a:bodyPr wrap="square" lIns="45719" tIns="45719" rIns="45719" bIns="45719" numCol="1" anchor="t">
                <a:noAutofit/>
              </a:bodyPr>
              <a:lstStyle/>
              <a:p>
                <a:pPr defTabSz="457200">
                  <a:defRPr sz="1300"/>
                </a:pPr>
                <a:endParaRPr sz="1300" dirty="0">
                  <a:latin typeface="Calibri"/>
                  <a:cs typeface="Calibri"/>
                </a:endParaRPr>
              </a:p>
            </p:txBody>
          </p:sp>
          <p:sp>
            <p:nvSpPr>
              <p:cNvPr id="384" name="Rectangle 17"/>
              <p:cNvSpPr/>
              <p:nvPr/>
            </p:nvSpPr>
            <p:spPr>
              <a:xfrm>
                <a:off x="130315" y="220796"/>
                <a:ext cx="53460" cy="37937"/>
              </a:xfrm>
              <a:prstGeom prst="rect">
                <a:avLst/>
              </a:prstGeom>
              <a:solidFill>
                <a:schemeClr val="accent4"/>
              </a:solidFill>
              <a:ln w="12700" cap="flat">
                <a:noFill/>
                <a:miter lim="400000"/>
              </a:ln>
              <a:effectLst/>
            </p:spPr>
            <p:txBody>
              <a:bodyPr wrap="square" lIns="45719" tIns="45719" rIns="45719" bIns="45719" numCol="1" anchor="t">
                <a:noAutofit/>
              </a:bodyPr>
              <a:lstStyle/>
              <a:p>
                <a:pPr defTabSz="457200">
                  <a:defRPr sz="1300"/>
                </a:pPr>
                <a:endParaRPr sz="1300" dirty="0">
                  <a:latin typeface="Calibri"/>
                  <a:cs typeface="Calibri"/>
                </a:endParaRPr>
              </a:p>
            </p:txBody>
          </p:sp>
          <p:sp>
            <p:nvSpPr>
              <p:cNvPr id="385" name="Rectangle 18"/>
              <p:cNvSpPr/>
              <p:nvPr/>
            </p:nvSpPr>
            <p:spPr>
              <a:xfrm>
                <a:off x="197417" y="220796"/>
                <a:ext cx="53599" cy="37937"/>
              </a:xfrm>
              <a:prstGeom prst="rect">
                <a:avLst/>
              </a:prstGeom>
              <a:solidFill>
                <a:schemeClr val="accent4"/>
              </a:solidFill>
              <a:ln w="12700" cap="flat">
                <a:noFill/>
                <a:miter lim="400000"/>
              </a:ln>
              <a:effectLst/>
            </p:spPr>
            <p:txBody>
              <a:bodyPr wrap="square" lIns="45719" tIns="45719" rIns="45719" bIns="45719" numCol="1" anchor="t">
                <a:noAutofit/>
              </a:bodyPr>
              <a:lstStyle/>
              <a:p>
                <a:pPr defTabSz="457200">
                  <a:defRPr sz="1300"/>
                </a:pPr>
                <a:endParaRPr sz="1300" dirty="0">
                  <a:latin typeface="Calibri"/>
                  <a:cs typeface="Calibri"/>
                </a:endParaRPr>
              </a:p>
            </p:txBody>
          </p:sp>
          <p:sp>
            <p:nvSpPr>
              <p:cNvPr id="386" name="Freeform 19"/>
              <p:cNvSpPr/>
              <p:nvPr/>
            </p:nvSpPr>
            <p:spPr>
              <a:xfrm>
                <a:off x="264937" y="218430"/>
                <a:ext cx="58055" cy="4267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lnTo>
                      <a:pt x="21600" y="21600"/>
                    </a:lnTo>
                    <a:close/>
                    <a:moveTo>
                      <a:pt x="1709" y="19274"/>
                    </a:moveTo>
                    <a:lnTo>
                      <a:pt x="19942" y="19274"/>
                    </a:lnTo>
                    <a:lnTo>
                      <a:pt x="19942" y="2326"/>
                    </a:lnTo>
                    <a:lnTo>
                      <a:pt x="1709" y="2326"/>
                    </a:lnTo>
                    <a:lnTo>
                      <a:pt x="1709" y="19274"/>
                    </a:lnTo>
                    <a:close/>
                  </a:path>
                </a:pathLst>
              </a:custGeom>
              <a:solidFill>
                <a:schemeClr val="accent4"/>
              </a:solidFill>
              <a:ln w="12700" cap="flat">
                <a:noFill/>
                <a:miter lim="400000"/>
              </a:ln>
              <a:effectLst/>
            </p:spPr>
            <p:txBody>
              <a:bodyPr wrap="square" lIns="45719" tIns="45719" rIns="45719" bIns="45719" numCol="1" anchor="t">
                <a:noAutofit/>
              </a:bodyPr>
              <a:lstStyle/>
              <a:p>
                <a:pPr defTabSz="457200">
                  <a:defRPr sz="1300"/>
                </a:pPr>
                <a:endParaRPr sz="1300" dirty="0">
                  <a:latin typeface="Calibri"/>
                  <a:cs typeface="Calibri"/>
                </a:endParaRPr>
              </a:p>
            </p:txBody>
          </p:sp>
          <p:sp>
            <p:nvSpPr>
              <p:cNvPr id="387" name="Freeform 20"/>
              <p:cNvSpPr/>
              <p:nvPr/>
            </p:nvSpPr>
            <p:spPr>
              <a:xfrm>
                <a:off x="0" y="22710"/>
                <a:ext cx="371832" cy="290179"/>
              </a:xfrm>
              <a:custGeom>
                <a:avLst/>
                <a:gdLst/>
                <a:ahLst/>
                <a:cxnLst>
                  <a:cxn ang="0">
                    <a:pos x="wd2" y="hd2"/>
                  </a:cxn>
                  <a:cxn ang="5400000">
                    <a:pos x="wd2" y="hd2"/>
                  </a:cxn>
                  <a:cxn ang="10800000">
                    <a:pos x="wd2" y="hd2"/>
                  </a:cxn>
                  <a:cxn ang="16200000">
                    <a:pos x="wd2" y="hd2"/>
                  </a:cxn>
                </a:cxnLst>
                <a:rect l="0" t="0" r="r" b="b"/>
                <a:pathLst>
                  <a:path w="21411" h="21393" extrusionOk="0">
                    <a:moveTo>
                      <a:pt x="17413" y="13"/>
                    </a:moveTo>
                    <a:cubicBezTo>
                      <a:pt x="17413" y="723"/>
                      <a:pt x="17413" y="723"/>
                      <a:pt x="17413" y="723"/>
                    </a:cubicBezTo>
                    <a:cubicBezTo>
                      <a:pt x="17413" y="1200"/>
                      <a:pt x="17094" y="1596"/>
                      <a:pt x="16703" y="1596"/>
                    </a:cubicBezTo>
                    <a:cubicBezTo>
                      <a:pt x="16320" y="1596"/>
                      <a:pt x="16001" y="1200"/>
                      <a:pt x="16001" y="723"/>
                    </a:cubicBezTo>
                    <a:cubicBezTo>
                      <a:pt x="16001" y="13"/>
                      <a:pt x="16001" y="13"/>
                      <a:pt x="16001" y="13"/>
                    </a:cubicBezTo>
                    <a:cubicBezTo>
                      <a:pt x="11412" y="1"/>
                      <a:pt x="11412" y="1"/>
                      <a:pt x="11412" y="1"/>
                    </a:cubicBezTo>
                    <a:cubicBezTo>
                      <a:pt x="11412" y="723"/>
                      <a:pt x="11412" y="723"/>
                      <a:pt x="11412" y="723"/>
                    </a:cubicBezTo>
                    <a:cubicBezTo>
                      <a:pt x="11412" y="1200"/>
                      <a:pt x="11093" y="1596"/>
                      <a:pt x="10702" y="1596"/>
                    </a:cubicBezTo>
                    <a:cubicBezTo>
                      <a:pt x="10310" y="1596"/>
                      <a:pt x="9991" y="1200"/>
                      <a:pt x="9991" y="723"/>
                    </a:cubicBezTo>
                    <a:cubicBezTo>
                      <a:pt x="9991" y="1"/>
                      <a:pt x="9991" y="1"/>
                      <a:pt x="9991" y="1"/>
                    </a:cubicBezTo>
                    <a:cubicBezTo>
                      <a:pt x="5402" y="1"/>
                      <a:pt x="5402" y="1"/>
                      <a:pt x="5402" y="1"/>
                    </a:cubicBezTo>
                    <a:cubicBezTo>
                      <a:pt x="5402" y="723"/>
                      <a:pt x="5402" y="723"/>
                      <a:pt x="5402" y="723"/>
                    </a:cubicBezTo>
                    <a:cubicBezTo>
                      <a:pt x="5402" y="1200"/>
                      <a:pt x="5083" y="1596"/>
                      <a:pt x="4691" y="1596"/>
                    </a:cubicBezTo>
                    <a:cubicBezTo>
                      <a:pt x="4300" y="1596"/>
                      <a:pt x="3981" y="1200"/>
                      <a:pt x="3981" y="723"/>
                    </a:cubicBezTo>
                    <a:cubicBezTo>
                      <a:pt x="3981" y="1"/>
                      <a:pt x="3981" y="1"/>
                      <a:pt x="3981" y="1"/>
                    </a:cubicBezTo>
                    <a:cubicBezTo>
                      <a:pt x="603" y="-10"/>
                      <a:pt x="-7" y="-22"/>
                      <a:pt x="2" y="3178"/>
                    </a:cubicBezTo>
                    <a:cubicBezTo>
                      <a:pt x="2" y="13397"/>
                      <a:pt x="2" y="13397"/>
                      <a:pt x="2" y="13397"/>
                    </a:cubicBezTo>
                    <a:cubicBezTo>
                      <a:pt x="2" y="20845"/>
                      <a:pt x="-144" y="21392"/>
                      <a:pt x="2133" y="21392"/>
                    </a:cubicBezTo>
                    <a:cubicBezTo>
                      <a:pt x="18005" y="21392"/>
                      <a:pt x="18005" y="21392"/>
                      <a:pt x="18005" y="21392"/>
                    </a:cubicBezTo>
                    <a:cubicBezTo>
                      <a:pt x="21456" y="21392"/>
                      <a:pt x="21410" y="21578"/>
                      <a:pt x="21410" y="17807"/>
                    </a:cubicBezTo>
                    <a:cubicBezTo>
                      <a:pt x="21410" y="2759"/>
                      <a:pt x="21410" y="2759"/>
                      <a:pt x="21410" y="2759"/>
                    </a:cubicBezTo>
                    <a:cubicBezTo>
                      <a:pt x="21410" y="-10"/>
                      <a:pt x="20846" y="13"/>
                      <a:pt x="17413" y="13"/>
                    </a:cubicBezTo>
                    <a:close/>
                    <a:moveTo>
                      <a:pt x="19899" y="16934"/>
                    </a:moveTo>
                    <a:cubicBezTo>
                      <a:pt x="19899" y="19553"/>
                      <a:pt x="19944" y="19413"/>
                      <a:pt x="16976" y="19413"/>
                    </a:cubicBezTo>
                    <a:cubicBezTo>
                      <a:pt x="3344" y="19413"/>
                      <a:pt x="3344" y="19413"/>
                      <a:pt x="3344" y="19413"/>
                    </a:cubicBezTo>
                    <a:cubicBezTo>
                      <a:pt x="1295" y="19530"/>
                      <a:pt x="1504" y="18517"/>
                      <a:pt x="1504" y="13885"/>
                    </a:cubicBezTo>
                    <a:cubicBezTo>
                      <a:pt x="1504" y="6809"/>
                      <a:pt x="1504" y="6809"/>
                      <a:pt x="1504" y="6809"/>
                    </a:cubicBezTo>
                    <a:cubicBezTo>
                      <a:pt x="1504" y="4307"/>
                      <a:pt x="2023" y="3679"/>
                      <a:pt x="4992" y="3679"/>
                    </a:cubicBezTo>
                    <a:cubicBezTo>
                      <a:pt x="16457" y="3691"/>
                      <a:pt x="16457" y="3691"/>
                      <a:pt x="16457" y="3691"/>
                    </a:cubicBezTo>
                    <a:cubicBezTo>
                      <a:pt x="19416" y="3691"/>
                      <a:pt x="19908" y="4587"/>
                      <a:pt x="19908" y="6519"/>
                    </a:cubicBezTo>
                    <a:cubicBezTo>
                      <a:pt x="19908" y="16934"/>
                      <a:pt x="19908" y="16934"/>
                      <a:pt x="19908" y="16934"/>
                    </a:cubicBezTo>
                    <a:lnTo>
                      <a:pt x="19899" y="16934"/>
                    </a:lnTo>
                    <a:close/>
                  </a:path>
                </a:pathLst>
              </a:custGeom>
              <a:solidFill>
                <a:schemeClr val="accent4"/>
              </a:solidFill>
              <a:ln w="12700" cap="flat">
                <a:noFill/>
                <a:miter lim="400000"/>
              </a:ln>
              <a:effectLst/>
            </p:spPr>
            <p:txBody>
              <a:bodyPr wrap="square" lIns="45719" tIns="45719" rIns="45719" bIns="45719" numCol="1" anchor="t">
                <a:noAutofit/>
              </a:bodyPr>
              <a:lstStyle/>
              <a:p>
                <a:pPr defTabSz="457200">
                  <a:defRPr sz="1300"/>
                </a:pPr>
                <a:endParaRPr sz="1300" dirty="0">
                  <a:latin typeface="Calibri"/>
                  <a:cs typeface="Calibri"/>
                </a:endParaRPr>
              </a:p>
            </p:txBody>
          </p:sp>
        </p:grpSp>
        <p:grpSp>
          <p:nvGrpSpPr>
            <p:cNvPr id="391" name="Group 4"/>
            <p:cNvGrpSpPr/>
            <p:nvPr/>
          </p:nvGrpSpPr>
          <p:grpSpPr>
            <a:xfrm>
              <a:off x="2039675" y="-1"/>
              <a:ext cx="361993" cy="428029"/>
              <a:chOff x="0" y="0"/>
              <a:chExt cx="361992" cy="428027"/>
            </a:xfrm>
          </p:grpSpPr>
          <p:sp>
            <p:nvSpPr>
              <p:cNvPr id="389" name="Freeform 6"/>
              <p:cNvSpPr/>
              <p:nvPr/>
            </p:nvSpPr>
            <p:spPr>
              <a:xfrm>
                <a:off x="84994" y="-1"/>
                <a:ext cx="191392" cy="253761"/>
              </a:xfrm>
              <a:custGeom>
                <a:avLst/>
                <a:gdLst/>
                <a:ahLst/>
                <a:cxnLst>
                  <a:cxn ang="0">
                    <a:pos x="wd2" y="hd2"/>
                  </a:cxn>
                  <a:cxn ang="5400000">
                    <a:pos x="wd2" y="hd2"/>
                  </a:cxn>
                  <a:cxn ang="10800000">
                    <a:pos x="wd2" y="hd2"/>
                  </a:cxn>
                  <a:cxn ang="16200000">
                    <a:pos x="wd2" y="hd2"/>
                  </a:cxn>
                </a:cxnLst>
                <a:rect l="0" t="0" r="r" b="b"/>
                <a:pathLst>
                  <a:path w="21600" h="21600" extrusionOk="0">
                    <a:moveTo>
                      <a:pt x="10876" y="0"/>
                    </a:moveTo>
                    <a:lnTo>
                      <a:pt x="11580" y="10"/>
                    </a:lnTo>
                    <a:lnTo>
                      <a:pt x="12228" y="62"/>
                    </a:lnTo>
                    <a:lnTo>
                      <a:pt x="12836" y="135"/>
                    </a:lnTo>
                    <a:lnTo>
                      <a:pt x="13415" y="250"/>
                    </a:lnTo>
                    <a:lnTo>
                      <a:pt x="13940" y="364"/>
                    </a:lnTo>
                    <a:lnTo>
                      <a:pt x="14464" y="520"/>
                    </a:lnTo>
                    <a:lnTo>
                      <a:pt x="14920" y="686"/>
                    </a:lnTo>
                    <a:lnTo>
                      <a:pt x="15348" y="863"/>
                    </a:lnTo>
                    <a:lnTo>
                      <a:pt x="15817" y="1082"/>
                    </a:lnTo>
                    <a:lnTo>
                      <a:pt x="16245" y="1300"/>
                    </a:lnTo>
                    <a:lnTo>
                      <a:pt x="16618" y="1518"/>
                    </a:lnTo>
                    <a:lnTo>
                      <a:pt x="16921" y="1726"/>
                    </a:lnTo>
                    <a:lnTo>
                      <a:pt x="17183" y="1945"/>
                    </a:lnTo>
                    <a:lnTo>
                      <a:pt x="17404" y="2132"/>
                    </a:lnTo>
                    <a:lnTo>
                      <a:pt x="17584" y="2298"/>
                    </a:lnTo>
                    <a:lnTo>
                      <a:pt x="17722" y="2444"/>
                    </a:lnTo>
                    <a:lnTo>
                      <a:pt x="17804" y="2538"/>
                    </a:lnTo>
                    <a:lnTo>
                      <a:pt x="17860" y="2610"/>
                    </a:lnTo>
                    <a:lnTo>
                      <a:pt x="17887" y="2642"/>
                    </a:lnTo>
                    <a:lnTo>
                      <a:pt x="17956" y="2642"/>
                    </a:lnTo>
                    <a:lnTo>
                      <a:pt x="18025" y="2652"/>
                    </a:lnTo>
                    <a:lnTo>
                      <a:pt x="18136" y="2673"/>
                    </a:lnTo>
                    <a:lnTo>
                      <a:pt x="18260" y="2694"/>
                    </a:lnTo>
                    <a:lnTo>
                      <a:pt x="18398" y="2725"/>
                    </a:lnTo>
                    <a:lnTo>
                      <a:pt x="18729" y="2849"/>
                    </a:lnTo>
                    <a:lnTo>
                      <a:pt x="18922" y="2933"/>
                    </a:lnTo>
                    <a:lnTo>
                      <a:pt x="19116" y="3026"/>
                    </a:lnTo>
                    <a:lnTo>
                      <a:pt x="19309" y="3151"/>
                    </a:lnTo>
                    <a:lnTo>
                      <a:pt x="19516" y="3297"/>
                    </a:lnTo>
                    <a:lnTo>
                      <a:pt x="19723" y="3463"/>
                    </a:lnTo>
                    <a:lnTo>
                      <a:pt x="19916" y="3650"/>
                    </a:lnTo>
                    <a:lnTo>
                      <a:pt x="20096" y="3869"/>
                    </a:lnTo>
                    <a:lnTo>
                      <a:pt x="20275" y="4108"/>
                    </a:lnTo>
                    <a:lnTo>
                      <a:pt x="20427" y="4389"/>
                    </a:lnTo>
                    <a:lnTo>
                      <a:pt x="20579" y="4701"/>
                    </a:lnTo>
                    <a:lnTo>
                      <a:pt x="20717" y="5044"/>
                    </a:lnTo>
                    <a:lnTo>
                      <a:pt x="20813" y="5429"/>
                    </a:lnTo>
                    <a:lnTo>
                      <a:pt x="20896" y="5855"/>
                    </a:lnTo>
                    <a:lnTo>
                      <a:pt x="20951" y="6313"/>
                    </a:lnTo>
                    <a:lnTo>
                      <a:pt x="20965" y="6812"/>
                    </a:lnTo>
                    <a:lnTo>
                      <a:pt x="20951" y="7363"/>
                    </a:lnTo>
                    <a:lnTo>
                      <a:pt x="20896" y="7956"/>
                    </a:lnTo>
                    <a:lnTo>
                      <a:pt x="20813" y="8590"/>
                    </a:lnTo>
                    <a:lnTo>
                      <a:pt x="20661" y="9287"/>
                    </a:lnTo>
                    <a:lnTo>
                      <a:pt x="20523" y="9786"/>
                    </a:lnTo>
                    <a:lnTo>
                      <a:pt x="20316" y="10306"/>
                    </a:lnTo>
                    <a:lnTo>
                      <a:pt x="20468" y="10296"/>
                    </a:lnTo>
                    <a:lnTo>
                      <a:pt x="20634" y="10306"/>
                    </a:lnTo>
                    <a:lnTo>
                      <a:pt x="20786" y="10327"/>
                    </a:lnTo>
                    <a:lnTo>
                      <a:pt x="20951" y="10358"/>
                    </a:lnTo>
                    <a:lnTo>
                      <a:pt x="21076" y="10420"/>
                    </a:lnTo>
                    <a:lnTo>
                      <a:pt x="21214" y="10504"/>
                    </a:lnTo>
                    <a:lnTo>
                      <a:pt x="21324" y="10608"/>
                    </a:lnTo>
                    <a:lnTo>
                      <a:pt x="21434" y="10732"/>
                    </a:lnTo>
                    <a:lnTo>
                      <a:pt x="21503" y="10899"/>
                    </a:lnTo>
                    <a:lnTo>
                      <a:pt x="21572" y="11107"/>
                    </a:lnTo>
                    <a:lnTo>
                      <a:pt x="21600" y="11336"/>
                    </a:lnTo>
                    <a:lnTo>
                      <a:pt x="21586" y="11606"/>
                    </a:lnTo>
                    <a:lnTo>
                      <a:pt x="21545" y="11897"/>
                    </a:lnTo>
                    <a:lnTo>
                      <a:pt x="21476" y="12251"/>
                    </a:lnTo>
                    <a:lnTo>
                      <a:pt x="21379" y="12656"/>
                    </a:lnTo>
                    <a:lnTo>
                      <a:pt x="21214" y="13083"/>
                    </a:lnTo>
                    <a:lnTo>
                      <a:pt x="21007" y="13592"/>
                    </a:lnTo>
                    <a:lnTo>
                      <a:pt x="20813" y="14029"/>
                    </a:lnTo>
                    <a:lnTo>
                      <a:pt x="20620" y="14393"/>
                    </a:lnTo>
                    <a:lnTo>
                      <a:pt x="20427" y="14695"/>
                    </a:lnTo>
                    <a:lnTo>
                      <a:pt x="20234" y="14934"/>
                    </a:lnTo>
                    <a:lnTo>
                      <a:pt x="20068" y="15121"/>
                    </a:lnTo>
                    <a:lnTo>
                      <a:pt x="19889" y="15267"/>
                    </a:lnTo>
                    <a:lnTo>
                      <a:pt x="19723" y="15360"/>
                    </a:lnTo>
                    <a:lnTo>
                      <a:pt x="19571" y="15412"/>
                    </a:lnTo>
                    <a:lnTo>
                      <a:pt x="19419" y="15443"/>
                    </a:lnTo>
                    <a:lnTo>
                      <a:pt x="19295" y="15911"/>
                    </a:lnTo>
                    <a:lnTo>
                      <a:pt x="19116" y="16390"/>
                    </a:lnTo>
                    <a:lnTo>
                      <a:pt x="18881" y="16879"/>
                    </a:lnTo>
                    <a:lnTo>
                      <a:pt x="18605" y="17367"/>
                    </a:lnTo>
                    <a:lnTo>
                      <a:pt x="18260" y="17856"/>
                    </a:lnTo>
                    <a:lnTo>
                      <a:pt x="17860" y="18335"/>
                    </a:lnTo>
                    <a:lnTo>
                      <a:pt x="17446" y="18813"/>
                    </a:lnTo>
                    <a:lnTo>
                      <a:pt x="16949" y="19260"/>
                    </a:lnTo>
                    <a:lnTo>
                      <a:pt x="16424" y="19686"/>
                    </a:lnTo>
                    <a:lnTo>
                      <a:pt x="15845" y="20082"/>
                    </a:lnTo>
                    <a:lnTo>
                      <a:pt x="15210" y="20456"/>
                    </a:lnTo>
                    <a:lnTo>
                      <a:pt x="14547" y="20789"/>
                    </a:lnTo>
                    <a:lnTo>
                      <a:pt x="13843" y="21059"/>
                    </a:lnTo>
                    <a:lnTo>
                      <a:pt x="13112" y="21298"/>
                    </a:lnTo>
                    <a:lnTo>
                      <a:pt x="12339" y="21475"/>
                    </a:lnTo>
                    <a:lnTo>
                      <a:pt x="11580" y="21569"/>
                    </a:lnTo>
                    <a:lnTo>
                      <a:pt x="10793" y="21600"/>
                    </a:lnTo>
                    <a:lnTo>
                      <a:pt x="10006" y="21569"/>
                    </a:lnTo>
                    <a:lnTo>
                      <a:pt x="9247" y="21475"/>
                    </a:lnTo>
                    <a:lnTo>
                      <a:pt x="8474" y="21309"/>
                    </a:lnTo>
                    <a:lnTo>
                      <a:pt x="7729" y="21070"/>
                    </a:lnTo>
                    <a:lnTo>
                      <a:pt x="7011" y="20789"/>
                    </a:lnTo>
                    <a:lnTo>
                      <a:pt x="6335" y="20466"/>
                    </a:lnTo>
                    <a:lnTo>
                      <a:pt x="5728" y="20102"/>
                    </a:lnTo>
                    <a:lnTo>
                      <a:pt x="5148" y="19697"/>
                    </a:lnTo>
                    <a:lnTo>
                      <a:pt x="4624" y="19270"/>
                    </a:lnTo>
                    <a:lnTo>
                      <a:pt x="4127" y="18823"/>
                    </a:lnTo>
                    <a:lnTo>
                      <a:pt x="3699" y="18345"/>
                    </a:lnTo>
                    <a:lnTo>
                      <a:pt x="3326" y="17867"/>
                    </a:lnTo>
                    <a:lnTo>
                      <a:pt x="2981" y="17367"/>
                    </a:lnTo>
                    <a:lnTo>
                      <a:pt x="2705" y="16889"/>
                    </a:lnTo>
                    <a:lnTo>
                      <a:pt x="2484" y="16400"/>
                    </a:lnTo>
                    <a:lnTo>
                      <a:pt x="2305" y="15911"/>
                    </a:lnTo>
                    <a:lnTo>
                      <a:pt x="2181" y="15443"/>
                    </a:lnTo>
                    <a:lnTo>
                      <a:pt x="2043" y="15412"/>
                    </a:lnTo>
                    <a:lnTo>
                      <a:pt x="1877" y="15360"/>
                    </a:lnTo>
                    <a:lnTo>
                      <a:pt x="1711" y="15267"/>
                    </a:lnTo>
                    <a:lnTo>
                      <a:pt x="1532" y="15121"/>
                    </a:lnTo>
                    <a:lnTo>
                      <a:pt x="1366" y="14934"/>
                    </a:lnTo>
                    <a:lnTo>
                      <a:pt x="1173" y="14695"/>
                    </a:lnTo>
                    <a:lnTo>
                      <a:pt x="980" y="14393"/>
                    </a:lnTo>
                    <a:lnTo>
                      <a:pt x="787" y="14029"/>
                    </a:lnTo>
                    <a:lnTo>
                      <a:pt x="580" y="13603"/>
                    </a:lnTo>
                    <a:lnTo>
                      <a:pt x="373" y="13093"/>
                    </a:lnTo>
                    <a:lnTo>
                      <a:pt x="221" y="12656"/>
                    </a:lnTo>
                    <a:lnTo>
                      <a:pt x="110" y="12261"/>
                    </a:lnTo>
                    <a:lnTo>
                      <a:pt x="41" y="11908"/>
                    </a:lnTo>
                    <a:lnTo>
                      <a:pt x="0" y="11606"/>
                    </a:lnTo>
                    <a:lnTo>
                      <a:pt x="0" y="11336"/>
                    </a:lnTo>
                    <a:lnTo>
                      <a:pt x="28" y="11117"/>
                    </a:lnTo>
                    <a:lnTo>
                      <a:pt x="97" y="10920"/>
                    </a:lnTo>
                    <a:lnTo>
                      <a:pt x="166" y="10753"/>
                    </a:lnTo>
                    <a:lnTo>
                      <a:pt x="248" y="10618"/>
                    </a:lnTo>
                    <a:lnTo>
                      <a:pt x="373" y="10504"/>
                    </a:lnTo>
                    <a:lnTo>
                      <a:pt x="511" y="10431"/>
                    </a:lnTo>
                    <a:lnTo>
                      <a:pt x="649" y="10368"/>
                    </a:lnTo>
                    <a:lnTo>
                      <a:pt x="801" y="10327"/>
                    </a:lnTo>
                    <a:lnTo>
                      <a:pt x="966" y="10306"/>
                    </a:lnTo>
                    <a:lnTo>
                      <a:pt x="1284" y="10306"/>
                    </a:lnTo>
                    <a:lnTo>
                      <a:pt x="1063" y="9796"/>
                    </a:lnTo>
                    <a:lnTo>
                      <a:pt x="911" y="9287"/>
                    </a:lnTo>
                    <a:lnTo>
                      <a:pt x="787" y="8725"/>
                    </a:lnTo>
                    <a:lnTo>
                      <a:pt x="690" y="8153"/>
                    </a:lnTo>
                    <a:lnTo>
                      <a:pt x="662" y="7602"/>
                    </a:lnTo>
                    <a:lnTo>
                      <a:pt x="676" y="7072"/>
                    </a:lnTo>
                    <a:lnTo>
                      <a:pt x="759" y="6541"/>
                    </a:lnTo>
                    <a:lnTo>
                      <a:pt x="897" y="6021"/>
                    </a:lnTo>
                    <a:lnTo>
                      <a:pt x="1118" y="5439"/>
                    </a:lnTo>
                    <a:lnTo>
                      <a:pt x="1394" y="4898"/>
                    </a:lnTo>
                    <a:lnTo>
                      <a:pt x="1725" y="4389"/>
                    </a:lnTo>
                    <a:lnTo>
                      <a:pt x="2112" y="3910"/>
                    </a:lnTo>
                    <a:lnTo>
                      <a:pt x="2526" y="3473"/>
                    </a:lnTo>
                    <a:lnTo>
                      <a:pt x="2967" y="3057"/>
                    </a:lnTo>
                    <a:lnTo>
                      <a:pt x="3437" y="2673"/>
                    </a:lnTo>
                    <a:lnTo>
                      <a:pt x="3989" y="2267"/>
                    </a:lnTo>
                    <a:lnTo>
                      <a:pt x="4555" y="1872"/>
                    </a:lnTo>
                    <a:lnTo>
                      <a:pt x="5162" y="1529"/>
                    </a:lnTo>
                    <a:lnTo>
                      <a:pt x="5783" y="1206"/>
                    </a:lnTo>
                    <a:lnTo>
                      <a:pt x="6307" y="946"/>
                    </a:lnTo>
                    <a:lnTo>
                      <a:pt x="6873" y="707"/>
                    </a:lnTo>
                    <a:lnTo>
                      <a:pt x="7467" y="499"/>
                    </a:lnTo>
                    <a:lnTo>
                      <a:pt x="8060" y="322"/>
                    </a:lnTo>
                    <a:lnTo>
                      <a:pt x="8723" y="187"/>
                    </a:lnTo>
                    <a:lnTo>
                      <a:pt x="9427" y="83"/>
                    </a:lnTo>
                    <a:lnTo>
                      <a:pt x="10144" y="42"/>
                    </a:lnTo>
                    <a:lnTo>
                      <a:pt x="10876" y="0"/>
                    </a:lnTo>
                    <a:close/>
                  </a:path>
                </a:pathLst>
              </a:custGeom>
              <a:solidFill>
                <a:schemeClr val="accent3"/>
              </a:solidFill>
              <a:ln w="12700" cap="flat">
                <a:noFill/>
                <a:miter lim="400000"/>
              </a:ln>
              <a:effectLst/>
            </p:spPr>
            <p:txBody>
              <a:bodyPr wrap="square" lIns="45719" tIns="45719" rIns="45719" bIns="45719" numCol="1" anchor="t">
                <a:noAutofit/>
              </a:bodyPr>
              <a:lstStyle/>
              <a:p>
                <a:pPr defTabSz="457200">
                  <a:defRPr sz="1300"/>
                </a:pPr>
                <a:endParaRPr sz="1300" dirty="0">
                  <a:latin typeface="Calibri"/>
                  <a:cs typeface="Calibri"/>
                </a:endParaRPr>
              </a:p>
            </p:txBody>
          </p:sp>
          <p:sp>
            <p:nvSpPr>
              <p:cNvPr id="390" name="Freeform 7"/>
              <p:cNvSpPr/>
              <p:nvPr/>
            </p:nvSpPr>
            <p:spPr>
              <a:xfrm>
                <a:off x="-1" y="243364"/>
                <a:ext cx="361994" cy="184664"/>
              </a:xfrm>
              <a:custGeom>
                <a:avLst/>
                <a:gdLst/>
                <a:ahLst/>
                <a:cxnLst>
                  <a:cxn ang="0">
                    <a:pos x="wd2" y="hd2"/>
                  </a:cxn>
                  <a:cxn ang="5400000">
                    <a:pos x="wd2" y="hd2"/>
                  </a:cxn>
                  <a:cxn ang="10800000">
                    <a:pos x="wd2" y="hd2"/>
                  </a:cxn>
                  <a:cxn ang="16200000">
                    <a:pos x="wd2" y="hd2"/>
                  </a:cxn>
                </a:cxnLst>
                <a:rect l="0" t="0" r="r" b="b"/>
                <a:pathLst>
                  <a:path w="21600" h="21600" extrusionOk="0">
                    <a:moveTo>
                      <a:pt x="6962" y="0"/>
                    </a:moveTo>
                    <a:lnTo>
                      <a:pt x="8684" y="10614"/>
                    </a:lnTo>
                    <a:lnTo>
                      <a:pt x="9005" y="12631"/>
                    </a:lnTo>
                    <a:lnTo>
                      <a:pt x="9012" y="12602"/>
                    </a:lnTo>
                    <a:lnTo>
                      <a:pt x="9297" y="14290"/>
                    </a:lnTo>
                    <a:lnTo>
                      <a:pt x="10202" y="9269"/>
                    </a:lnTo>
                    <a:lnTo>
                      <a:pt x="9983" y="8640"/>
                    </a:lnTo>
                    <a:lnTo>
                      <a:pt x="9793" y="8054"/>
                    </a:lnTo>
                    <a:lnTo>
                      <a:pt x="9647" y="7510"/>
                    </a:lnTo>
                    <a:lnTo>
                      <a:pt x="9523" y="7024"/>
                    </a:lnTo>
                    <a:lnTo>
                      <a:pt x="9435" y="6566"/>
                    </a:lnTo>
                    <a:lnTo>
                      <a:pt x="9377" y="6137"/>
                    </a:lnTo>
                    <a:lnTo>
                      <a:pt x="9333" y="5765"/>
                    </a:lnTo>
                    <a:lnTo>
                      <a:pt x="9319" y="5421"/>
                    </a:lnTo>
                    <a:lnTo>
                      <a:pt x="9326" y="5107"/>
                    </a:lnTo>
                    <a:lnTo>
                      <a:pt x="9348" y="4835"/>
                    </a:lnTo>
                    <a:lnTo>
                      <a:pt x="9399" y="4577"/>
                    </a:lnTo>
                    <a:lnTo>
                      <a:pt x="9450" y="4349"/>
                    </a:lnTo>
                    <a:lnTo>
                      <a:pt x="9611" y="3977"/>
                    </a:lnTo>
                    <a:lnTo>
                      <a:pt x="9698" y="3834"/>
                    </a:lnTo>
                    <a:lnTo>
                      <a:pt x="9800" y="3705"/>
                    </a:lnTo>
                    <a:lnTo>
                      <a:pt x="9902" y="3590"/>
                    </a:lnTo>
                    <a:lnTo>
                      <a:pt x="10121" y="3447"/>
                    </a:lnTo>
                    <a:lnTo>
                      <a:pt x="10224" y="3376"/>
                    </a:lnTo>
                    <a:lnTo>
                      <a:pt x="10333" y="3333"/>
                    </a:lnTo>
                    <a:lnTo>
                      <a:pt x="10428" y="3304"/>
                    </a:lnTo>
                    <a:lnTo>
                      <a:pt x="10523" y="3290"/>
                    </a:lnTo>
                    <a:lnTo>
                      <a:pt x="10603" y="3276"/>
                    </a:lnTo>
                    <a:lnTo>
                      <a:pt x="10676" y="3261"/>
                    </a:lnTo>
                    <a:lnTo>
                      <a:pt x="10924" y="3261"/>
                    </a:lnTo>
                    <a:lnTo>
                      <a:pt x="10997" y="3276"/>
                    </a:lnTo>
                    <a:lnTo>
                      <a:pt x="11077" y="3290"/>
                    </a:lnTo>
                    <a:lnTo>
                      <a:pt x="11172" y="3304"/>
                    </a:lnTo>
                    <a:lnTo>
                      <a:pt x="11267" y="3333"/>
                    </a:lnTo>
                    <a:lnTo>
                      <a:pt x="11376" y="3376"/>
                    </a:lnTo>
                    <a:lnTo>
                      <a:pt x="11479" y="3447"/>
                    </a:lnTo>
                    <a:lnTo>
                      <a:pt x="11698" y="3590"/>
                    </a:lnTo>
                    <a:lnTo>
                      <a:pt x="11800" y="3705"/>
                    </a:lnTo>
                    <a:lnTo>
                      <a:pt x="11902" y="3834"/>
                    </a:lnTo>
                    <a:lnTo>
                      <a:pt x="11989" y="3977"/>
                    </a:lnTo>
                    <a:lnTo>
                      <a:pt x="12150" y="4349"/>
                    </a:lnTo>
                    <a:lnTo>
                      <a:pt x="12201" y="4577"/>
                    </a:lnTo>
                    <a:lnTo>
                      <a:pt x="12252" y="4835"/>
                    </a:lnTo>
                    <a:lnTo>
                      <a:pt x="12274" y="5107"/>
                    </a:lnTo>
                    <a:lnTo>
                      <a:pt x="12281" y="5421"/>
                    </a:lnTo>
                    <a:lnTo>
                      <a:pt x="12267" y="5765"/>
                    </a:lnTo>
                    <a:lnTo>
                      <a:pt x="12223" y="6137"/>
                    </a:lnTo>
                    <a:lnTo>
                      <a:pt x="12165" y="6566"/>
                    </a:lnTo>
                    <a:lnTo>
                      <a:pt x="12077" y="7024"/>
                    </a:lnTo>
                    <a:lnTo>
                      <a:pt x="11953" y="7510"/>
                    </a:lnTo>
                    <a:lnTo>
                      <a:pt x="11807" y="8054"/>
                    </a:lnTo>
                    <a:lnTo>
                      <a:pt x="11617" y="8640"/>
                    </a:lnTo>
                    <a:lnTo>
                      <a:pt x="11398" y="9269"/>
                    </a:lnTo>
                    <a:lnTo>
                      <a:pt x="12303" y="14290"/>
                    </a:lnTo>
                    <a:lnTo>
                      <a:pt x="12588" y="12602"/>
                    </a:lnTo>
                    <a:lnTo>
                      <a:pt x="12595" y="12631"/>
                    </a:lnTo>
                    <a:lnTo>
                      <a:pt x="12909" y="10614"/>
                    </a:lnTo>
                    <a:lnTo>
                      <a:pt x="14631" y="0"/>
                    </a:lnTo>
                    <a:lnTo>
                      <a:pt x="14653" y="14"/>
                    </a:lnTo>
                    <a:lnTo>
                      <a:pt x="14704" y="86"/>
                    </a:lnTo>
                    <a:lnTo>
                      <a:pt x="14792" y="200"/>
                    </a:lnTo>
                    <a:lnTo>
                      <a:pt x="14908" y="358"/>
                    </a:lnTo>
                    <a:lnTo>
                      <a:pt x="15062" y="529"/>
                    </a:lnTo>
                    <a:lnTo>
                      <a:pt x="15244" y="758"/>
                    </a:lnTo>
                    <a:lnTo>
                      <a:pt x="15441" y="987"/>
                    </a:lnTo>
                    <a:lnTo>
                      <a:pt x="15675" y="1245"/>
                    </a:lnTo>
                    <a:lnTo>
                      <a:pt x="15937" y="1545"/>
                    </a:lnTo>
                    <a:lnTo>
                      <a:pt x="16215" y="1831"/>
                    </a:lnTo>
                    <a:lnTo>
                      <a:pt x="16521" y="2131"/>
                    </a:lnTo>
                    <a:lnTo>
                      <a:pt x="16842" y="2432"/>
                    </a:lnTo>
                    <a:lnTo>
                      <a:pt x="17185" y="2746"/>
                    </a:lnTo>
                    <a:lnTo>
                      <a:pt x="17543" y="3047"/>
                    </a:lnTo>
                    <a:lnTo>
                      <a:pt x="17915" y="3333"/>
                    </a:lnTo>
                    <a:lnTo>
                      <a:pt x="18302" y="3633"/>
                    </a:lnTo>
                    <a:lnTo>
                      <a:pt x="18710" y="3905"/>
                    </a:lnTo>
                    <a:lnTo>
                      <a:pt x="19119" y="4148"/>
                    </a:lnTo>
                    <a:lnTo>
                      <a:pt x="19542" y="4377"/>
                    </a:lnTo>
                    <a:lnTo>
                      <a:pt x="19849" y="4563"/>
                    </a:lnTo>
                    <a:lnTo>
                      <a:pt x="20119" y="4806"/>
                    </a:lnTo>
                    <a:lnTo>
                      <a:pt x="20359" y="5092"/>
                    </a:lnTo>
                    <a:lnTo>
                      <a:pt x="20578" y="5421"/>
                    </a:lnTo>
                    <a:lnTo>
                      <a:pt x="20768" y="5808"/>
                    </a:lnTo>
                    <a:lnTo>
                      <a:pt x="20936" y="6208"/>
                    </a:lnTo>
                    <a:lnTo>
                      <a:pt x="21075" y="6637"/>
                    </a:lnTo>
                    <a:lnTo>
                      <a:pt x="21206" y="7095"/>
                    </a:lnTo>
                    <a:lnTo>
                      <a:pt x="21301" y="7567"/>
                    </a:lnTo>
                    <a:lnTo>
                      <a:pt x="21388" y="8054"/>
                    </a:lnTo>
                    <a:lnTo>
                      <a:pt x="21461" y="8568"/>
                    </a:lnTo>
                    <a:lnTo>
                      <a:pt x="21505" y="9055"/>
                    </a:lnTo>
                    <a:lnTo>
                      <a:pt x="21549" y="9555"/>
                    </a:lnTo>
                    <a:lnTo>
                      <a:pt x="21578" y="10042"/>
                    </a:lnTo>
                    <a:lnTo>
                      <a:pt x="21593" y="10514"/>
                    </a:lnTo>
                    <a:lnTo>
                      <a:pt x="21600" y="10972"/>
                    </a:lnTo>
                    <a:lnTo>
                      <a:pt x="21600" y="11415"/>
                    </a:lnTo>
                    <a:lnTo>
                      <a:pt x="21593" y="11816"/>
                    </a:lnTo>
                    <a:lnTo>
                      <a:pt x="21585" y="12188"/>
                    </a:lnTo>
                    <a:lnTo>
                      <a:pt x="21585" y="12230"/>
                    </a:lnTo>
                    <a:lnTo>
                      <a:pt x="21578" y="12388"/>
                    </a:lnTo>
                    <a:lnTo>
                      <a:pt x="21571" y="12617"/>
                    </a:lnTo>
                    <a:lnTo>
                      <a:pt x="21556" y="12917"/>
                    </a:lnTo>
                    <a:lnTo>
                      <a:pt x="21534" y="13275"/>
                    </a:lnTo>
                    <a:lnTo>
                      <a:pt x="21520" y="13690"/>
                    </a:lnTo>
                    <a:lnTo>
                      <a:pt x="21498" y="14104"/>
                    </a:lnTo>
                    <a:lnTo>
                      <a:pt x="21476" y="14548"/>
                    </a:lnTo>
                    <a:lnTo>
                      <a:pt x="21454" y="15006"/>
                    </a:lnTo>
                    <a:lnTo>
                      <a:pt x="21432" y="15449"/>
                    </a:lnTo>
                    <a:lnTo>
                      <a:pt x="21403" y="15878"/>
                    </a:lnTo>
                    <a:lnTo>
                      <a:pt x="21374" y="16264"/>
                    </a:lnTo>
                    <a:lnTo>
                      <a:pt x="21352" y="16593"/>
                    </a:lnTo>
                    <a:lnTo>
                      <a:pt x="21337" y="16622"/>
                    </a:lnTo>
                    <a:lnTo>
                      <a:pt x="21279" y="16679"/>
                    </a:lnTo>
                    <a:lnTo>
                      <a:pt x="21191" y="16779"/>
                    </a:lnTo>
                    <a:lnTo>
                      <a:pt x="21075" y="16908"/>
                    </a:lnTo>
                    <a:lnTo>
                      <a:pt x="20921" y="17080"/>
                    </a:lnTo>
                    <a:lnTo>
                      <a:pt x="20732" y="17280"/>
                    </a:lnTo>
                    <a:lnTo>
                      <a:pt x="20520" y="17495"/>
                    </a:lnTo>
                    <a:lnTo>
                      <a:pt x="20265" y="17738"/>
                    </a:lnTo>
                    <a:lnTo>
                      <a:pt x="19987" y="17981"/>
                    </a:lnTo>
                    <a:lnTo>
                      <a:pt x="19674" y="18253"/>
                    </a:lnTo>
                    <a:lnTo>
                      <a:pt x="19331" y="18525"/>
                    </a:lnTo>
                    <a:lnTo>
                      <a:pt x="18958" y="18811"/>
                    </a:lnTo>
                    <a:lnTo>
                      <a:pt x="18550" y="19111"/>
                    </a:lnTo>
                    <a:lnTo>
                      <a:pt x="18119" y="19397"/>
                    </a:lnTo>
                    <a:lnTo>
                      <a:pt x="17659" y="19683"/>
                    </a:lnTo>
                    <a:lnTo>
                      <a:pt x="17163" y="19955"/>
                    </a:lnTo>
                    <a:lnTo>
                      <a:pt x="16652" y="20212"/>
                    </a:lnTo>
                    <a:lnTo>
                      <a:pt x="16105" y="20484"/>
                    </a:lnTo>
                    <a:lnTo>
                      <a:pt x="15529" y="20727"/>
                    </a:lnTo>
                    <a:lnTo>
                      <a:pt x="14930" y="20942"/>
                    </a:lnTo>
                    <a:lnTo>
                      <a:pt x="14310" y="21128"/>
                    </a:lnTo>
                    <a:lnTo>
                      <a:pt x="13653" y="21300"/>
                    </a:lnTo>
                    <a:lnTo>
                      <a:pt x="12982" y="21428"/>
                    </a:lnTo>
                    <a:lnTo>
                      <a:pt x="12274" y="21528"/>
                    </a:lnTo>
                    <a:lnTo>
                      <a:pt x="11552" y="21586"/>
                    </a:lnTo>
                    <a:lnTo>
                      <a:pt x="10793" y="21600"/>
                    </a:lnTo>
                    <a:lnTo>
                      <a:pt x="10048" y="21586"/>
                    </a:lnTo>
                    <a:lnTo>
                      <a:pt x="9319" y="21528"/>
                    </a:lnTo>
                    <a:lnTo>
                      <a:pt x="8618" y="21428"/>
                    </a:lnTo>
                    <a:lnTo>
                      <a:pt x="7947" y="21285"/>
                    </a:lnTo>
                    <a:lnTo>
                      <a:pt x="7290" y="21114"/>
                    </a:lnTo>
                    <a:lnTo>
                      <a:pt x="6670" y="20942"/>
                    </a:lnTo>
                    <a:lnTo>
                      <a:pt x="6071" y="20713"/>
                    </a:lnTo>
                    <a:lnTo>
                      <a:pt x="5495" y="20484"/>
                    </a:lnTo>
                    <a:lnTo>
                      <a:pt x="4948" y="20212"/>
                    </a:lnTo>
                    <a:lnTo>
                      <a:pt x="4437" y="19955"/>
                    </a:lnTo>
                    <a:lnTo>
                      <a:pt x="3941" y="19669"/>
                    </a:lnTo>
                    <a:lnTo>
                      <a:pt x="3481" y="19397"/>
                    </a:lnTo>
                    <a:lnTo>
                      <a:pt x="3050" y="19111"/>
                    </a:lnTo>
                    <a:lnTo>
                      <a:pt x="2642" y="18811"/>
                    </a:lnTo>
                    <a:lnTo>
                      <a:pt x="2269" y="18525"/>
                    </a:lnTo>
                    <a:lnTo>
                      <a:pt x="1926" y="18253"/>
                    </a:lnTo>
                    <a:lnTo>
                      <a:pt x="1613" y="17981"/>
                    </a:lnTo>
                    <a:lnTo>
                      <a:pt x="1335" y="17723"/>
                    </a:lnTo>
                    <a:lnTo>
                      <a:pt x="1080" y="17495"/>
                    </a:lnTo>
                    <a:lnTo>
                      <a:pt x="868" y="17280"/>
                    </a:lnTo>
                    <a:lnTo>
                      <a:pt x="679" y="17080"/>
                    </a:lnTo>
                    <a:lnTo>
                      <a:pt x="525" y="16908"/>
                    </a:lnTo>
                    <a:lnTo>
                      <a:pt x="409" y="16779"/>
                    </a:lnTo>
                    <a:lnTo>
                      <a:pt x="321" y="16679"/>
                    </a:lnTo>
                    <a:lnTo>
                      <a:pt x="263" y="16622"/>
                    </a:lnTo>
                    <a:lnTo>
                      <a:pt x="248" y="16593"/>
                    </a:lnTo>
                    <a:lnTo>
                      <a:pt x="226" y="16264"/>
                    </a:lnTo>
                    <a:lnTo>
                      <a:pt x="197" y="15878"/>
                    </a:lnTo>
                    <a:lnTo>
                      <a:pt x="168" y="15449"/>
                    </a:lnTo>
                    <a:lnTo>
                      <a:pt x="146" y="15006"/>
                    </a:lnTo>
                    <a:lnTo>
                      <a:pt x="124" y="14548"/>
                    </a:lnTo>
                    <a:lnTo>
                      <a:pt x="102" y="14104"/>
                    </a:lnTo>
                    <a:lnTo>
                      <a:pt x="80" y="13690"/>
                    </a:lnTo>
                    <a:lnTo>
                      <a:pt x="66" y="13275"/>
                    </a:lnTo>
                    <a:lnTo>
                      <a:pt x="44" y="12917"/>
                    </a:lnTo>
                    <a:lnTo>
                      <a:pt x="29" y="12617"/>
                    </a:lnTo>
                    <a:lnTo>
                      <a:pt x="22" y="12388"/>
                    </a:lnTo>
                    <a:lnTo>
                      <a:pt x="15" y="12230"/>
                    </a:lnTo>
                    <a:lnTo>
                      <a:pt x="15" y="12188"/>
                    </a:lnTo>
                    <a:lnTo>
                      <a:pt x="7" y="11816"/>
                    </a:lnTo>
                    <a:lnTo>
                      <a:pt x="0" y="11415"/>
                    </a:lnTo>
                    <a:lnTo>
                      <a:pt x="0" y="10972"/>
                    </a:lnTo>
                    <a:lnTo>
                      <a:pt x="7" y="10514"/>
                    </a:lnTo>
                    <a:lnTo>
                      <a:pt x="22" y="10042"/>
                    </a:lnTo>
                    <a:lnTo>
                      <a:pt x="44" y="9555"/>
                    </a:lnTo>
                    <a:lnTo>
                      <a:pt x="88" y="9055"/>
                    </a:lnTo>
                    <a:lnTo>
                      <a:pt x="139" y="8568"/>
                    </a:lnTo>
                    <a:lnTo>
                      <a:pt x="204" y="8054"/>
                    </a:lnTo>
                    <a:lnTo>
                      <a:pt x="292" y="7567"/>
                    </a:lnTo>
                    <a:lnTo>
                      <a:pt x="387" y="7095"/>
                    </a:lnTo>
                    <a:lnTo>
                      <a:pt x="511" y="6637"/>
                    </a:lnTo>
                    <a:lnTo>
                      <a:pt x="664" y="6208"/>
                    </a:lnTo>
                    <a:lnTo>
                      <a:pt x="825" y="5808"/>
                    </a:lnTo>
                    <a:lnTo>
                      <a:pt x="1014" y="5421"/>
                    </a:lnTo>
                    <a:lnTo>
                      <a:pt x="1233" y="5092"/>
                    </a:lnTo>
                    <a:lnTo>
                      <a:pt x="1474" y="4806"/>
                    </a:lnTo>
                    <a:lnTo>
                      <a:pt x="1744" y="4563"/>
                    </a:lnTo>
                    <a:lnTo>
                      <a:pt x="2051" y="4377"/>
                    </a:lnTo>
                    <a:lnTo>
                      <a:pt x="2481" y="4148"/>
                    </a:lnTo>
                    <a:lnTo>
                      <a:pt x="2890" y="3905"/>
                    </a:lnTo>
                    <a:lnTo>
                      <a:pt x="3291" y="3633"/>
                    </a:lnTo>
                    <a:lnTo>
                      <a:pt x="3678" y="3333"/>
                    </a:lnTo>
                    <a:lnTo>
                      <a:pt x="4050" y="3047"/>
                    </a:lnTo>
                    <a:lnTo>
                      <a:pt x="4408" y="2746"/>
                    </a:lnTo>
                    <a:lnTo>
                      <a:pt x="4751" y="2432"/>
                    </a:lnTo>
                    <a:lnTo>
                      <a:pt x="5079" y="2131"/>
                    </a:lnTo>
                    <a:lnTo>
                      <a:pt x="5378" y="1831"/>
                    </a:lnTo>
                    <a:lnTo>
                      <a:pt x="5655" y="1545"/>
                    </a:lnTo>
                    <a:lnTo>
                      <a:pt x="5911" y="1245"/>
                    </a:lnTo>
                    <a:lnTo>
                      <a:pt x="6152" y="987"/>
                    </a:lnTo>
                    <a:lnTo>
                      <a:pt x="6356" y="758"/>
                    </a:lnTo>
                    <a:lnTo>
                      <a:pt x="6538" y="529"/>
                    </a:lnTo>
                    <a:lnTo>
                      <a:pt x="6684" y="358"/>
                    </a:lnTo>
                    <a:lnTo>
                      <a:pt x="6801" y="200"/>
                    </a:lnTo>
                    <a:lnTo>
                      <a:pt x="6889" y="86"/>
                    </a:lnTo>
                    <a:lnTo>
                      <a:pt x="6940" y="14"/>
                    </a:lnTo>
                    <a:lnTo>
                      <a:pt x="6962" y="0"/>
                    </a:lnTo>
                    <a:close/>
                  </a:path>
                </a:pathLst>
              </a:custGeom>
              <a:solidFill>
                <a:schemeClr val="accent3"/>
              </a:solidFill>
              <a:ln w="12700" cap="flat">
                <a:noFill/>
                <a:miter lim="400000"/>
              </a:ln>
              <a:effectLst/>
            </p:spPr>
            <p:txBody>
              <a:bodyPr wrap="square" lIns="45719" tIns="45719" rIns="45719" bIns="45719" numCol="1" anchor="t">
                <a:noAutofit/>
              </a:bodyPr>
              <a:lstStyle/>
              <a:p>
                <a:pPr defTabSz="457200">
                  <a:defRPr sz="1300"/>
                </a:pPr>
                <a:endParaRPr sz="1300" dirty="0">
                  <a:latin typeface="Calibri"/>
                  <a:cs typeface="Calibri"/>
                </a:endParaRPr>
              </a:p>
            </p:txBody>
          </p:sp>
        </p:grpSp>
        <p:grpSp>
          <p:nvGrpSpPr>
            <p:cNvPr id="399" name="Group 18"/>
            <p:cNvGrpSpPr/>
            <p:nvPr/>
          </p:nvGrpSpPr>
          <p:grpSpPr>
            <a:xfrm>
              <a:off x="0" y="38210"/>
              <a:ext cx="353571" cy="351608"/>
              <a:chOff x="0" y="0"/>
              <a:chExt cx="353570" cy="351607"/>
            </a:xfrm>
          </p:grpSpPr>
          <p:sp>
            <p:nvSpPr>
              <p:cNvPr id="392" name="Freeform 19"/>
              <p:cNvSpPr/>
              <p:nvPr/>
            </p:nvSpPr>
            <p:spPr>
              <a:xfrm>
                <a:off x="0" y="0"/>
                <a:ext cx="353571" cy="351608"/>
              </a:xfrm>
              <a:custGeom>
                <a:avLst/>
                <a:gdLst/>
                <a:ahLst/>
                <a:cxnLst>
                  <a:cxn ang="0">
                    <a:pos x="wd2" y="hd2"/>
                  </a:cxn>
                  <a:cxn ang="5400000">
                    <a:pos x="wd2" y="hd2"/>
                  </a:cxn>
                  <a:cxn ang="10800000">
                    <a:pos x="wd2" y="hd2"/>
                  </a:cxn>
                  <a:cxn ang="16200000">
                    <a:pos x="wd2" y="hd2"/>
                  </a:cxn>
                </a:cxnLst>
                <a:rect l="0" t="0" r="r" b="b"/>
                <a:pathLst>
                  <a:path w="21581" h="21600" extrusionOk="0">
                    <a:moveTo>
                      <a:pt x="19232" y="2484"/>
                    </a:moveTo>
                    <a:cubicBezTo>
                      <a:pt x="16759" y="2484"/>
                      <a:pt x="16759" y="2484"/>
                      <a:pt x="16759" y="2484"/>
                    </a:cubicBezTo>
                    <a:cubicBezTo>
                      <a:pt x="16759" y="959"/>
                      <a:pt x="16759" y="959"/>
                      <a:pt x="16759" y="959"/>
                    </a:cubicBezTo>
                    <a:cubicBezTo>
                      <a:pt x="16759" y="432"/>
                      <a:pt x="16329" y="0"/>
                      <a:pt x="15804" y="0"/>
                    </a:cubicBezTo>
                    <a:cubicBezTo>
                      <a:pt x="14639" y="0"/>
                      <a:pt x="14639" y="0"/>
                      <a:pt x="14639" y="0"/>
                    </a:cubicBezTo>
                    <a:cubicBezTo>
                      <a:pt x="14123" y="0"/>
                      <a:pt x="13684" y="432"/>
                      <a:pt x="13684" y="959"/>
                    </a:cubicBezTo>
                    <a:cubicBezTo>
                      <a:pt x="13684" y="2465"/>
                      <a:pt x="13684" y="2465"/>
                      <a:pt x="13684" y="2465"/>
                    </a:cubicBezTo>
                    <a:cubicBezTo>
                      <a:pt x="7916" y="2465"/>
                      <a:pt x="7916" y="2465"/>
                      <a:pt x="7916" y="2465"/>
                    </a:cubicBezTo>
                    <a:cubicBezTo>
                      <a:pt x="7916" y="959"/>
                      <a:pt x="7916" y="959"/>
                      <a:pt x="7916" y="959"/>
                    </a:cubicBezTo>
                    <a:cubicBezTo>
                      <a:pt x="7916" y="432"/>
                      <a:pt x="7477" y="0"/>
                      <a:pt x="6961" y="0"/>
                    </a:cubicBezTo>
                    <a:cubicBezTo>
                      <a:pt x="5796" y="0"/>
                      <a:pt x="5796" y="0"/>
                      <a:pt x="5796" y="0"/>
                    </a:cubicBezTo>
                    <a:cubicBezTo>
                      <a:pt x="5271" y="0"/>
                      <a:pt x="4841" y="432"/>
                      <a:pt x="4841" y="959"/>
                    </a:cubicBezTo>
                    <a:cubicBezTo>
                      <a:pt x="4841" y="2465"/>
                      <a:pt x="4841" y="2465"/>
                      <a:pt x="4841" y="2465"/>
                    </a:cubicBezTo>
                    <a:cubicBezTo>
                      <a:pt x="2368" y="2465"/>
                      <a:pt x="2368" y="2465"/>
                      <a:pt x="2368" y="2465"/>
                    </a:cubicBezTo>
                    <a:cubicBezTo>
                      <a:pt x="1050" y="2465"/>
                      <a:pt x="0" y="3539"/>
                      <a:pt x="0" y="4844"/>
                    </a:cubicBezTo>
                    <a:cubicBezTo>
                      <a:pt x="0" y="19231"/>
                      <a:pt x="0" y="19231"/>
                      <a:pt x="0" y="19231"/>
                    </a:cubicBezTo>
                    <a:cubicBezTo>
                      <a:pt x="0" y="20555"/>
                      <a:pt x="1069" y="21600"/>
                      <a:pt x="2368" y="21600"/>
                    </a:cubicBezTo>
                    <a:cubicBezTo>
                      <a:pt x="19213" y="21600"/>
                      <a:pt x="19213" y="21600"/>
                      <a:pt x="19213" y="21600"/>
                    </a:cubicBezTo>
                    <a:cubicBezTo>
                      <a:pt x="20531" y="21600"/>
                      <a:pt x="21581" y="20526"/>
                      <a:pt x="21581" y="19231"/>
                    </a:cubicBezTo>
                    <a:cubicBezTo>
                      <a:pt x="21581" y="4844"/>
                      <a:pt x="21581" y="4844"/>
                      <a:pt x="21581" y="4844"/>
                    </a:cubicBezTo>
                    <a:cubicBezTo>
                      <a:pt x="21600" y="3558"/>
                      <a:pt x="20531" y="2484"/>
                      <a:pt x="19232" y="2484"/>
                    </a:cubicBezTo>
                    <a:close/>
                    <a:moveTo>
                      <a:pt x="20263" y="19250"/>
                    </a:moveTo>
                    <a:cubicBezTo>
                      <a:pt x="20263" y="19826"/>
                      <a:pt x="19805" y="20276"/>
                      <a:pt x="19232" y="20276"/>
                    </a:cubicBezTo>
                    <a:cubicBezTo>
                      <a:pt x="2368" y="20276"/>
                      <a:pt x="2368" y="20276"/>
                      <a:pt x="2368" y="20276"/>
                    </a:cubicBezTo>
                    <a:cubicBezTo>
                      <a:pt x="1795" y="20276"/>
                      <a:pt x="1337" y="19826"/>
                      <a:pt x="1337" y="19250"/>
                    </a:cubicBezTo>
                    <a:cubicBezTo>
                      <a:pt x="1337" y="8038"/>
                      <a:pt x="1337" y="8038"/>
                      <a:pt x="1337" y="8038"/>
                    </a:cubicBezTo>
                    <a:cubicBezTo>
                      <a:pt x="20234" y="8038"/>
                      <a:pt x="20234" y="8038"/>
                      <a:pt x="20234" y="8038"/>
                    </a:cubicBezTo>
                    <a:cubicBezTo>
                      <a:pt x="20234" y="19250"/>
                      <a:pt x="20234" y="19250"/>
                      <a:pt x="20234" y="19250"/>
                    </a:cubicBezTo>
                    <a:lnTo>
                      <a:pt x="20263" y="19250"/>
                    </a:lnTo>
                    <a:close/>
                  </a:path>
                </a:pathLst>
              </a:custGeom>
              <a:solidFill>
                <a:schemeClr val="accent1"/>
              </a:solidFill>
              <a:ln w="12700" cap="flat">
                <a:noFill/>
                <a:miter lim="400000"/>
              </a:ln>
              <a:effectLst/>
            </p:spPr>
            <p:txBody>
              <a:bodyPr wrap="square" lIns="45719" tIns="45719" rIns="45719" bIns="45719" numCol="1" anchor="t">
                <a:noAutofit/>
              </a:bodyPr>
              <a:lstStyle/>
              <a:p>
                <a:pPr defTabSz="457200">
                  <a:defRPr sz="1300"/>
                </a:pPr>
                <a:endParaRPr sz="1300" dirty="0">
                  <a:latin typeface="Calibri"/>
                  <a:cs typeface="Calibri"/>
                </a:endParaRPr>
              </a:p>
            </p:txBody>
          </p:sp>
          <p:sp>
            <p:nvSpPr>
              <p:cNvPr id="393" name="Freeform 20"/>
              <p:cNvSpPr/>
              <p:nvPr/>
            </p:nvSpPr>
            <p:spPr>
              <a:xfrm>
                <a:off x="55800" y="164992"/>
                <a:ext cx="61196" cy="50959"/>
              </a:xfrm>
              <a:custGeom>
                <a:avLst/>
                <a:gdLst/>
                <a:ahLst/>
                <a:cxnLst>
                  <a:cxn ang="0">
                    <a:pos x="wd2" y="hd2"/>
                  </a:cxn>
                  <a:cxn ang="5400000">
                    <a:pos x="wd2" y="hd2"/>
                  </a:cxn>
                  <a:cxn ang="10800000">
                    <a:pos x="wd2" y="hd2"/>
                  </a:cxn>
                  <a:cxn ang="16200000">
                    <a:pos x="wd2" y="hd2"/>
                  </a:cxn>
                </a:cxnLst>
                <a:rect l="0" t="0" r="r" b="b"/>
                <a:pathLst>
                  <a:path w="21495" h="21600" extrusionOk="0">
                    <a:moveTo>
                      <a:pt x="3522" y="21600"/>
                    </a:moveTo>
                    <a:cubicBezTo>
                      <a:pt x="17922" y="21600"/>
                      <a:pt x="17922" y="21600"/>
                      <a:pt x="17922" y="21600"/>
                    </a:cubicBezTo>
                    <a:cubicBezTo>
                      <a:pt x="19901" y="21600"/>
                      <a:pt x="21495" y="19745"/>
                      <a:pt x="21495" y="17360"/>
                    </a:cubicBezTo>
                    <a:cubicBezTo>
                      <a:pt x="21495" y="4240"/>
                      <a:pt x="21495" y="4240"/>
                      <a:pt x="21495" y="4240"/>
                    </a:cubicBezTo>
                    <a:cubicBezTo>
                      <a:pt x="21495" y="1855"/>
                      <a:pt x="19901" y="0"/>
                      <a:pt x="17922" y="0"/>
                    </a:cubicBezTo>
                    <a:cubicBezTo>
                      <a:pt x="3522" y="0"/>
                      <a:pt x="3522" y="0"/>
                      <a:pt x="3522" y="0"/>
                    </a:cubicBezTo>
                    <a:cubicBezTo>
                      <a:pt x="1599" y="0"/>
                      <a:pt x="5" y="1855"/>
                      <a:pt x="5" y="4240"/>
                    </a:cubicBezTo>
                    <a:cubicBezTo>
                      <a:pt x="5" y="17360"/>
                      <a:pt x="5" y="17360"/>
                      <a:pt x="5" y="17360"/>
                    </a:cubicBezTo>
                    <a:cubicBezTo>
                      <a:pt x="-105" y="19546"/>
                      <a:pt x="1599" y="21600"/>
                      <a:pt x="3522"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defTabSz="457200">
                  <a:defRPr sz="1300"/>
                </a:pPr>
                <a:endParaRPr sz="1300" dirty="0">
                  <a:latin typeface="Calibri"/>
                  <a:cs typeface="Calibri"/>
                </a:endParaRPr>
              </a:p>
            </p:txBody>
          </p:sp>
          <p:sp>
            <p:nvSpPr>
              <p:cNvPr id="394" name="Freeform 21"/>
              <p:cNvSpPr/>
              <p:nvPr/>
            </p:nvSpPr>
            <p:spPr>
              <a:xfrm>
                <a:off x="146743" y="164992"/>
                <a:ext cx="61151" cy="50959"/>
              </a:xfrm>
              <a:custGeom>
                <a:avLst/>
                <a:gdLst/>
                <a:ahLst/>
                <a:cxnLst>
                  <a:cxn ang="0">
                    <a:pos x="wd2" y="hd2"/>
                  </a:cxn>
                  <a:cxn ang="5400000">
                    <a:pos x="wd2" y="hd2"/>
                  </a:cxn>
                  <a:cxn ang="10800000">
                    <a:pos x="wd2" y="hd2"/>
                  </a:cxn>
                  <a:cxn ang="16200000">
                    <a:pos x="wd2" y="hd2"/>
                  </a:cxn>
                </a:cxnLst>
                <a:rect l="0" t="0" r="r" b="b"/>
                <a:pathLst>
                  <a:path w="21600" h="21600" extrusionOk="0">
                    <a:moveTo>
                      <a:pt x="3536" y="21600"/>
                    </a:moveTo>
                    <a:cubicBezTo>
                      <a:pt x="18009" y="21600"/>
                      <a:pt x="18009" y="21600"/>
                      <a:pt x="18009" y="21600"/>
                    </a:cubicBezTo>
                    <a:cubicBezTo>
                      <a:pt x="19998" y="21600"/>
                      <a:pt x="21600" y="19745"/>
                      <a:pt x="21600" y="17360"/>
                    </a:cubicBezTo>
                    <a:cubicBezTo>
                      <a:pt x="21600" y="4240"/>
                      <a:pt x="21600" y="4240"/>
                      <a:pt x="21600" y="4240"/>
                    </a:cubicBezTo>
                    <a:cubicBezTo>
                      <a:pt x="21600" y="1855"/>
                      <a:pt x="19998" y="0"/>
                      <a:pt x="18009" y="0"/>
                    </a:cubicBezTo>
                    <a:cubicBezTo>
                      <a:pt x="3536" y="0"/>
                      <a:pt x="3536" y="0"/>
                      <a:pt x="3536" y="0"/>
                    </a:cubicBezTo>
                    <a:cubicBezTo>
                      <a:pt x="1602" y="0"/>
                      <a:pt x="0" y="1855"/>
                      <a:pt x="0" y="4240"/>
                    </a:cubicBezTo>
                    <a:cubicBezTo>
                      <a:pt x="0" y="17360"/>
                      <a:pt x="0" y="17360"/>
                      <a:pt x="0" y="17360"/>
                    </a:cubicBezTo>
                    <a:cubicBezTo>
                      <a:pt x="0" y="19546"/>
                      <a:pt x="1602" y="21600"/>
                      <a:pt x="3536"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defTabSz="457200">
                  <a:defRPr sz="1300"/>
                </a:pPr>
                <a:endParaRPr sz="1300" dirty="0">
                  <a:latin typeface="Calibri"/>
                  <a:cs typeface="Calibri"/>
                </a:endParaRPr>
              </a:p>
            </p:txBody>
          </p:sp>
          <p:sp>
            <p:nvSpPr>
              <p:cNvPr id="395" name="Freeform 22"/>
              <p:cNvSpPr/>
              <p:nvPr/>
            </p:nvSpPr>
            <p:spPr>
              <a:xfrm>
                <a:off x="238054" y="164992"/>
                <a:ext cx="61012" cy="50959"/>
              </a:xfrm>
              <a:custGeom>
                <a:avLst/>
                <a:gdLst/>
                <a:ahLst/>
                <a:cxnLst>
                  <a:cxn ang="0">
                    <a:pos x="wd2" y="hd2"/>
                  </a:cxn>
                  <a:cxn ang="5400000">
                    <a:pos x="wd2" y="hd2"/>
                  </a:cxn>
                  <a:cxn ang="10800000">
                    <a:pos x="wd2" y="hd2"/>
                  </a:cxn>
                  <a:cxn ang="16200000">
                    <a:pos x="wd2" y="hd2"/>
                  </a:cxn>
                </a:cxnLst>
                <a:rect l="0" t="0" r="r" b="b"/>
                <a:pathLst>
                  <a:path w="21600" h="21600" extrusionOk="0">
                    <a:moveTo>
                      <a:pt x="3545" y="21600"/>
                    </a:moveTo>
                    <a:cubicBezTo>
                      <a:pt x="18055" y="21600"/>
                      <a:pt x="18055" y="21600"/>
                      <a:pt x="18055" y="21600"/>
                    </a:cubicBezTo>
                    <a:cubicBezTo>
                      <a:pt x="19994" y="21600"/>
                      <a:pt x="21600" y="19745"/>
                      <a:pt x="21600" y="17360"/>
                    </a:cubicBezTo>
                    <a:cubicBezTo>
                      <a:pt x="21600" y="4240"/>
                      <a:pt x="21600" y="4240"/>
                      <a:pt x="21600" y="4240"/>
                    </a:cubicBezTo>
                    <a:cubicBezTo>
                      <a:pt x="21600" y="1855"/>
                      <a:pt x="19994" y="0"/>
                      <a:pt x="18055" y="0"/>
                    </a:cubicBezTo>
                    <a:cubicBezTo>
                      <a:pt x="3545" y="0"/>
                      <a:pt x="3545" y="0"/>
                      <a:pt x="3545" y="0"/>
                    </a:cubicBezTo>
                    <a:cubicBezTo>
                      <a:pt x="1551" y="0"/>
                      <a:pt x="0" y="1855"/>
                      <a:pt x="0" y="4240"/>
                    </a:cubicBezTo>
                    <a:cubicBezTo>
                      <a:pt x="0" y="17360"/>
                      <a:pt x="0" y="17360"/>
                      <a:pt x="0" y="17360"/>
                    </a:cubicBezTo>
                    <a:cubicBezTo>
                      <a:pt x="0" y="19546"/>
                      <a:pt x="1551" y="21600"/>
                      <a:pt x="3545"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defTabSz="457200">
                  <a:defRPr sz="1300"/>
                </a:pPr>
                <a:endParaRPr sz="1300" dirty="0">
                  <a:latin typeface="Calibri"/>
                  <a:cs typeface="Calibri"/>
                </a:endParaRPr>
              </a:p>
            </p:txBody>
          </p:sp>
          <p:sp>
            <p:nvSpPr>
              <p:cNvPr id="396" name="Freeform 23"/>
              <p:cNvSpPr/>
              <p:nvPr/>
            </p:nvSpPr>
            <p:spPr>
              <a:xfrm>
                <a:off x="55800" y="246800"/>
                <a:ext cx="61196" cy="50959"/>
              </a:xfrm>
              <a:custGeom>
                <a:avLst/>
                <a:gdLst/>
                <a:ahLst/>
                <a:cxnLst>
                  <a:cxn ang="0">
                    <a:pos x="wd2" y="hd2"/>
                  </a:cxn>
                  <a:cxn ang="5400000">
                    <a:pos x="wd2" y="hd2"/>
                  </a:cxn>
                  <a:cxn ang="10800000">
                    <a:pos x="wd2" y="hd2"/>
                  </a:cxn>
                  <a:cxn ang="16200000">
                    <a:pos x="wd2" y="hd2"/>
                  </a:cxn>
                </a:cxnLst>
                <a:rect l="0" t="0" r="r" b="b"/>
                <a:pathLst>
                  <a:path w="21495" h="21600" extrusionOk="0">
                    <a:moveTo>
                      <a:pt x="3522" y="21600"/>
                    </a:moveTo>
                    <a:cubicBezTo>
                      <a:pt x="17922" y="21600"/>
                      <a:pt x="17922" y="21600"/>
                      <a:pt x="17922" y="21600"/>
                    </a:cubicBezTo>
                    <a:cubicBezTo>
                      <a:pt x="19901" y="21600"/>
                      <a:pt x="21495" y="19679"/>
                      <a:pt x="21495" y="17360"/>
                    </a:cubicBezTo>
                    <a:cubicBezTo>
                      <a:pt x="21495" y="4240"/>
                      <a:pt x="21495" y="4240"/>
                      <a:pt x="21495" y="4240"/>
                    </a:cubicBezTo>
                    <a:cubicBezTo>
                      <a:pt x="21495" y="1855"/>
                      <a:pt x="19901" y="0"/>
                      <a:pt x="17922" y="0"/>
                    </a:cubicBezTo>
                    <a:cubicBezTo>
                      <a:pt x="3522" y="0"/>
                      <a:pt x="3522" y="0"/>
                      <a:pt x="3522" y="0"/>
                    </a:cubicBezTo>
                    <a:cubicBezTo>
                      <a:pt x="1599" y="0"/>
                      <a:pt x="5" y="1855"/>
                      <a:pt x="5" y="4240"/>
                    </a:cubicBezTo>
                    <a:cubicBezTo>
                      <a:pt x="5" y="17360"/>
                      <a:pt x="5" y="17360"/>
                      <a:pt x="5" y="17360"/>
                    </a:cubicBezTo>
                    <a:cubicBezTo>
                      <a:pt x="-105" y="19546"/>
                      <a:pt x="1599" y="21600"/>
                      <a:pt x="3522"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defTabSz="457200">
                  <a:defRPr sz="1300"/>
                </a:pPr>
                <a:endParaRPr sz="1300" dirty="0">
                  <a:latin typeface="Calibri"/>
                  <a:cs typeface="Calibri"/>
                </a:endParaRPr>
              </a:p>
            </p:txBody>
          </p:sp>
          <p:sp>
            <p:nvSpPr>
              <p:cNvPr id="397" name="Freeform 24"/>
              <p:cNvSpPr/>
              <p:nvPr/>
            </p:nvSpPr>
            <p:spPr>
              <a:xfrm>
                <a:off x="146743" y="246800"/>
                <a:ext cx="61151" cy="50959"/>
              </a:xfrm>
              <a:custGeom>
                <a:avLst/>
                <a:gdLst/>
                <a:ahLst/>
                <a:cxnLst>
                  <a:cxn ang="0">
                    <a:pos x="wd2" y="hd2"/>
                  </a:cxn>
                  <a:cxn ang="5400000">
                    <a:pos x="wd2" y="hd2"/>
                  </a:cxn>
                  <a:cxn ang="10800000">
                    <a:pos x="wd2" y="hd2"/>
                  </a:cxn>
                  <a:cxn ang="16200000">
                    <a:pos x="wd2" y="hd2"/>
                  </a:cxn>
                </a:cxnLst>
                <a:rect l="0" t="0" r="r" b="b"/>
                <a:pathLst>
                  <a:path w="21600" h="21600" extrusionOk="0">
                    <a:moveTo>
                      <a:pt x="3536" y="21600"/>
                    </a:moveTo>
                    <a:cubicBezTo>
                      <a:pt x="18009" y="21600"/>
                      <a:pt x="18009" y="21600"/>
                      <a:pt x="18009" y="21600"/>
                    </a:cubicBezTo>
                    <a:cubicBezTo>
                      <a:pt x="19998" y="21600"/>
                      <a:pt x="21600" y="19679"/>
                      <a:pt x="21600" y="17360"/>
                    </a:cubicBezTo>
                    <a:cubicBezTo>
                      <a:pt x="21600" y="4240"/>
                      <a:pt x="21600" y="4240"/>
                      <a:pt x="21600" y="4240"/>
                    </a:cubicBezTo>
                    <a:cubicBezTo>
                      <a:pt x="21600" y="1855"/>
                      <a:pt x="19998" y="0"/>
                      <a:pt x="18009" y="0"/>
                    </a:cubicBezTo>
                    <a:cubicBezTo>
                      <a:pt x="3536" y="0"/>
                      <a:pt x="3536" y="0"/>
                      <a:pt x="3536" y="0"/>
                    </a:cubicBezTo>
                    <a:cubicBezTo>
                      <a:pt x="1602" y="0"/>
                      <a:pt x="0" y="1855"/>
                      <a:pt x="0" y="4240"/>
                    </a:cubicBezTo>
                    <a:cubicBezTo>
                      <a:pt x="0" y="17360"/>
                      <a:pt x="0" y="17360"/>
                      <a:pt x="0" y="17360"/>
                    </a:cubicBezTo>
                    <a:cubicBezTo>
                      <a:pt x="0" y="19546"/>
                      <a:pt x="1602" y="21600"/>
                      <a:pt x="3536" y="21600"/>
                    </a:cubicBezTo>
                    <a:close/>
                  </a:path>
                </a:pathLst>
              </a:custGeom>
              <a:solidFill>
                <a:schemeClr val="accent1"/>
              </a:solidFill>
              <a:ln w="12700" cap="flat">
                <a:noFill/>
                <a:miter lim="400000"/>
              </a:ln>
              <a:effectLst/>
            </p:spPr>
            <p:txBody>
              <a:bodyPr wrap="square" lIns="45719" tIns="45719" rIns="45719" bIns="45719" numCol="1" anchor="t">
                <a:noAutofit/>
              </a:bodyPr>
              <a:lstStyle/>
              <a:p>
                <a:pPr defTabSz="457200">
                  <a:defRPr sz="1300"/>
                </a:pPr>
                <a:endParaRPr sz="1300" dirty="0">
                  <a:latin typeface="Calibri"/>
                  <a:cs typeface="Calibri"/>
                </a:endParaRPr>
              </a:p>
            </p:txBody>
          </p:sp>
          <p:sp>
            <p:nvSpPr>
              <p:cNvPr id="398" name="Freeform 25"/>
              <p:cNvSpPr/>
              <p:nvPr/>
            </p:nvSpPr>
            <p:spPr>
              <a:xfrm>
                <a:off x="227939" y="240471"/>
                <a:ext cx="80829" cy="63134"/>
              </a:xfrm>
              <a:custGeom>
                <a:avLst/>
                <a:gdLst/>
                <a:ahLst/>
                <a:cxnLst>
                  <a:cxn ang="0">
                    <a:pos x="wd2" y="hd2"/>
                  </a:cxn>
                  <a:cxn ang="5400000">
                    <a:pos x="wd2" y="hd2"/>
                  </a:cxn>
                  <a:cxn ang="10800000">
                    <a:pos x="wd2" y="hd2"/>
                  </a:cxn>
                  <a:cxn ang="16200000">
                    <a:pos x="wd2" y="hd2"/>
                  </a:cxn>
                </a:cxnLst>
                <a:rect l="0" t="0" r="r" b="b"/>
                <a:pathLst>
                  <a:path w="21413" h="21362" extrusionOk="0">
                    <a:moveTo>
                      <a:pt x="8199" y="21006"/>
                    </a:moveTo>
                    <a:cubicBezTo>
                      <a:pt x="8572" y="21481"/>
                      <a:pt x="9194" y="21481"/>
                      <a:pt x="9567" y="21006"/>
                    </a:cubicBezTo>
                    <a:cubicBezTo>
                      <a:pt x="21134" y="6271"/>
                      <a:pt x="21134" y="6271"/>
                      <a:pt x="21134" y="6271"/>
                    </a:cubicBezTo>
                    <a:cubicBezTo>
                      <a:pt x="21507" y="5796"/>
                      <a:pt x="21507" y="5057"/>
                      <a:pt x="21134" y="4528"/>
                    </a:cubicBezTo>
                    <a:cubicBezTo>
                      <a:pt x="17859" y="356"/>
                      <a:pt x="17859" y="356"/>
                      <a:pt x="17859" y="356"/>
                    </a:cubicBezTo>
                    <a:cubicBezTo>
                      <a:pt x="17486" y="-119"/>
                      <a:pt x="16864" y="-119"/>
                      <a:pt x="16490" y="356"/>
                    </a:cubicBezTo>
                    <a:cubicBezTo>
                      <a:pt x="8904" y="10074"/>
                      <a:pt x="8904" y="10074"/>
                      <a:pt x="8904" y="10074"/>
                    </a:cubicBezTo>
                    <a:cubicBezTo>
                      <a:pt x="4924" y="5057"/>
                      <a:pt x="4924" y="5057"/>
                      <a:pt x="4924" y="5057"/>
                    </a:cubicBezTo>
                    <a:cubicBezTo>
                      <a:pt x="4550" y="4528"/>
                      <a:pt x="3928" y="4528"/>
                      <a:pt x="3555" y="5057"/>
                    </a:cubicBezTo>
                    <a:cubicBezTo>
                      <a:pt x="280" y="9176"/>
                      <a:pt x="280" y="9176"/>
                      <a:pt x="280" y="9176"/>
                    </a:cubicBezTo>
                    <a:cubicBezTo>
                      <a:pt x="-93" y="9704"/>
                      <a:pt x="-93" y="10443"/>
                      <a:pt x="280" y="10919"/>
                    </a:cubicBezTo>
                    <a:lnTo>
                      <a:pt x="8199" y="21006"/>
                    </a:lnTo>
                    <a:close/>
                  </a:path>
                </a:pathLst>
              </a:custGeom>
              <a:solidFill>
                <a:schemeClr val="accent1"/>
              </a:solidFill>
              <a:ln w="12700" cap="flat">
                <a:noFill/>
                <a:miter lim="400000"/>
              </a:ln>
              <a:effectLst/>
            </p:spPr>
            <p:txBody>
              <a:bodyPr wrap="square" lIns="45719" tIns="45719" rIns="45719" bIns="45719" numCol="1" anchor="t">
                <a:noAutofit/>
              </a:bodyPr>
              <a:lstStyle/>
              <a:p>
                <a:pPr defTabSz="457200">
                  <a:defRPr sz="1300"/>
                </a:pPr>
                <a:endParaRPr sz="1300" dirty="0">
                  <a:latin typeface="Calibri"/>
                  <a:cs typeface="Calibri"/>
                </a:endParaRPr>
              </a:p>
            </p:txBody>
          </p:sp>
        </p:grpSp>
      </p:grpSp>
      <p:sp>
        <p:nvSpPr>
          <p:cNvPr id="401" name="Title 1"/>
          <p:cNvSpPr txBox="1"/>
          <p:nvPr/>
        </p:nvSpPr>
        <p:spPr>
          <a:xfrm>
            <a:off x="685800" y="566371"/>
            <a:ext cx="9594850" cy="700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marL="72000" indent="-72000">
              <a:defRPr sz="2400" b="1">
                <a:latin typeface="Century Gothic"/>
                <a:ea typeface="Century Gothic"/>
                <a:cs typeface="Century Gothic"/>
                <a:sym typeface="Century Gothic"/>
              </a:defRPr>
            </a:pPr>
            <a:r>
              <a:rPr sz="2400" b="1" dirty="0">
                <a:solidFill>
                  <a:srgbClr val="2A9CA2">
                    <a:lumOff val="-7999"/>
                  </a:srgbClr>
                </a:solidFill>
                <a:latin typeface="Century Gothic"/>
                <a:sym typeface="Century Gothic"/>
              </a:rPr>
              <a:t>Process</a:t>
            </a:r>
            <a:r>
              <a:rPr sz="2400" b="1" dirty="0">
                <a:latin typeface="Century Gothic"/>
                <a:sym typeface="Century Gothic"/>
              </a:rPr>
              <a:t> to Report and </a:t>
            </a:r>
            <a:r>
              <a:rPr sz="2400" b="1" dirty="0">
                <a:solidFill>
                  <a:srgbClr val="2A9CA2">
                    <a:lumOff val="-7999"/>
                  </a:srgbClr>
                </a:solidFill>
                <a:latin typeface="Century Gothic"/>
                <a:sym typeface="Century Gothic"/>
              </a:rPr>
              <a:t>Plan</a:t>
            </a:r>
            <a:r>
              <a:rPr sz="2400" b="1" dirty="0">
                <a:latin typeface="Century Gothic"/>
                <a:sym typeface="Century Gothic"/>
              </a:rPr>
              <a:t> for Training</a:t>
            </a:r>
          </a:p>
        </p:txBody>
      </p:sp>
      <p:sp>
        <p:nvSpPr>
          <p:cNvPr id="402" name="Freeform 32"/>
          <p:cNvSpPr/>
          <p:nvPr/>
        </p:nvSpPr>
        <p:spPr>
          <a:xfrm>
            <a:off x="2837989" y="1532073"/>
            <a:ext cx="322631" cy="4280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595" y="0"/>
                  <a:pt x="16661" y="0"/>
                  <a:pt x="21600" y="0"/>
                </a:cubicBezTo>
                <a:cubicBezTo>
                  <a:pt x="21600" y="21600"/>
                  <a:pt x="21600" y="21600"/>
                  <a:pt x="21600" y="21600"/>
                </a:cubicBezTo>
                <a:cubicBezTo>
                  <a:pt x="4845" y="21600"/>
                  <a:pt x="4845" y="21600"/>
                  <a:pt x="4845" y="21600"/>
                </a:cubicBezTo>
                <a:cubicBezTo>
                  <a:pt x="4845" y="18629"/>
                  <a:pt x="4845" y="18629"/>
                  <a:pt x="4845" y="18629"/>
                </a:cubicBezTo>
                <a:cubicBezTo>
                  <a:pt x="4845" y="18482"/>
                  <a:pt x="4673" y="18357"/>
                  <a:pt x="4470" y="18357"/>
                </a:cubicBezTo>
                <a:cubicBezTo>
                  <a:pt x="0" y="18357"/>
                  <a:pt x="0" y="18357"/>
                  <a:pt x="0" y="18357"/>
                </a:cubicBezTo>
                <a:lnTo>
                  <a:pt x="0" y="0"/>
                </a:lnTo>
                <a:close/>
                <a:moveTo>
                  <a:pt x="4470" y="3776"/>
                </a:moveTo>
                <a:cubicBezTo>
                  <a:pt x="3454" y="3776"/>
                  <a:pt x="2610" y="4388"/>
                  <a:pt x="2610" y="5125"/>
                </a:cubicBezTo>
                <a:cubicBezTo>
                  <a:pt x="2610" y="5873"/>
                  <a:pt x="3454" y="6474"/>
                  <a:pt x="4470" y="6474"/>
                </a:cubicBezTo>
                <a:cubicBezTo>
                  <a:pt x="5502" y="6474"/>
                  <a:pt x="6330" y="5873"/>
                  <a:pt x="6330" y="5125"/>
                </a:cubicBezTo>
                <a:cubicBezTo>
                  <a:pt x="6330" y="4388"/>
                  <a:pt x="5502" y="3776"/>
                  <a:pt x="4470" y="3776"/>
                </a:cubicBezTo>
                <a:close/>
                <a:moveTo>
                  <a:pt x="8940" y="3776"/>
                </a:moveTo>
                <a:cubicBezTo>
                  <a:pt x="8940" y="4320"/>
                  <a:pt x="8940" y="4320"/>
                  <a:pt x="8940" y="4320"/>
                </a:cubicBezTo>
                <a:cubicBezTo>
                  <a:pt x="18615" y="4320"/>
                  <a:pt x="18615" y="4320"/>
                  <a:pt x="18615" y="4320"/>
                </a:cubicBezTo>
                <a:cubicBezTo>
                  <a:pt x="18615" y="3776"/>
                  <a:pt x="18615" y="3776"/>
                  <a:pt x="18615" y="3776"/>
                </a:cubicBezTo>
                <a:lnTo>
                  <a:pt x="8940" y="3776"/>
                </a:lnTo>
                <a:close/>
                <a:moveTo>
                  <a:pt x="4470" y="4320"/>
                </a:moveTo>
                <a:cubicBezTo>
                  <a:pt x="5095" y="4320"/>
                  <a:pt x="5595" y="4683"/>
                  <a:pt x="5595" y="5125"/>
                </a:cubicBezTo>
                <a:cubicBezTo>
                  <a:pt x="5595" y="5579"/>
                  <a:pt x="5095" y="5941"/>
                  <a:pt x="4470" y="5941"/>
                </a:cubicBezTo>
                <a:cubicBezTo>
                  <a:pt x="3845" y="5941"/>
                  <a:pt x="3360" y="5579"/>
                  <a:pt x="3360" y="5125"/>
                </a:cubicBezTo>
                <a:cubicBezTo>
                  <a:pt x="3360" y="4683"/>
                  <a:pt x="3845" y="4320"/>
                  <a:pt x="4470" y="4320"/>
                </a:cubicBezTo>
                <a:close/>
                <a:moveTo>
                  <a:pt x="8940" y="5397"/>
                </a:moveTo>
                <a:cubicBezTo>
                  <a:pt x="8940" y="5941"/>
                  <a:pt x="8940" y="5941"/>
                  <a:pt x="8940" y="5941"/>
                </a:cubicBezTo>
                <a:cubicBezTo>
                  <a:pt x="17130" y="5941"/>
                  <a:pt x="17130" y="5941"/>
                  <a:pt x="17130" y="5941"/>
                </a:cubicBezTo>
                <a:cubicBezTo>
                  <a:pt x="17130" y="5397"/>
                  <a:pt x="17130" y="5397"/>
                  <a:pt x="17130" y="5397"/>
                </a:cubicBezTo>
                <a:lnTo>
                  <a:pt x="8940" y="5397"/>
                </a:lnTo>
                <a:close/>
                <a:moveTo>
                  <a:pt x="4470" y="8640"/>
                </a:moveTo>
                <a:cubicBezTo>
                  <a:pt x="3454" y="8640"/>
                  <a:pt x="2610" y="9241"/>
                  <a:pt x="2610" y="9989"/>
                </a:cubicBezTo>
                <a:cubicBezTo>
                  <a:pt x="2610" y="10726"/>
                  <a:pt x="3454" y="11339"/>
                  <a:pt x="4470" y="11339"/>
                </a:cubicBezTo>
                <a:cubicBezTo>
                  <a:pt x="5502" y="11339"/>
                  <a:pt x="6330" y="10726"/>
                  <a:pt x="6330" y="9989"/>
                </a:cubicBezTo>
                <a:cubicBezTo>
                  <a:pt x="6330" y="9241"/>
                  <a:pt x="5502" y="8640"/>
                  <a:pt x="4470" y="8640"/>
                </a:cubicBezTo>
                <a:close/>
                <a:moveTo>
                  <a:pt x="8940" y="8640"/>
                </a:moveTo>
                <a:cubicBezTo>
                  <a:pt x="8940" y="9173"/>
                  <a:pt x="8940" y="9173"/>
                  <a:pt x="8940" y="9173"/>
                </a:cubicBezTo>
                <a:cubicBezTo>
                  <a:pt x="18615" y="9173"/>
                  <a:pt x="18615" y="9173"/>
                  <a:pt x="18615" y="9173"/>
                </a:cubicBezTo>
                <a:cubicBezTo>
                  <a:pt x="18615" y="8640"/>
                  <a:pt x="18615" y="8640"/>
                  <a:pt x="18615" y="8640"/>
                </a:cubicBezTo>
                <a:lnTo>
                  <a:pt x="8940" y="8640"/>
                </a:lnTo>
                <a:close/>
                <a:moveTo>
                  <a:pt x="4470" y="9173"/>
                </a:moveTo>
                <a:cubicBezTo>
                  <a:pt x="5095" y="9173"/>
                  <a:pt x="5595" y="9536"/>
                  <a:pt x="5595" y="9989"/>
                </a:cubicBezTo>
                <a:cubicBezTo>
                  <a:pt x="5595" y="10443"/>
                  <a:pt x="5095" y="10794"/>
                  <a:pt x="4470" y="10794"/>
                </a:cubicBezTo>
                <a:cubicBezTo>
                  <a:pt x="3845" y="10794"/>
                  <a:pt x="3360" y="10443"/>
                  <a:pt x="3360" y="9989"/>
                </a:cubicBezTo>
                <a:cubicBezTo>
                  <a:pt x="3360" y="9536"/>
                  <a:pt x="3845" y="9173"/>
                  <a:pt x="4470" y="9173"/>
                </a:cubicBezTo>
                <a:close/>
                <a:moveTo>
                  <a:pt x="8940" y="10261"/>
                </a:moveTo>
                <a:cubicBezTo>
                  <a:pt x="8940" y="10794"/>
                  <a:pt x="8940" y="10794"/>
                  <a:pt x="8940" y="10794"/>
                </a:cubicBezTo>
                <a:cubicBezTo>
                  <a:pt x="17130" y="10794"/>
                  <a:pt x="17130" y="10794"/>
                  <a:pt x="17130" y="10794"/>
                </a:cubicBezTo>
                <a:cubicBezTo>
                  <a:pt x="17130" y="10261"/>
                  <a:pt x="17130" y="10261"/>
                  <a:pt x="17130" y="10261"/>
                </a:cubicBezTo>
                <a:lnTo>
                  <a:pt x="8940" y="10261"/>
                </a:lnTo>
                <a:close/>
                <a:moveTo>
                  <a:pt x="4470" y="13493"/>
                </a:moveTo>
                <a:cubicBezTo>
                  <a:pt x="3454" y="13493"/>
                  <a:pt x="2610" y="14105"/>
                  <a:pt x="2610" y="14854"/>
                </a:cubicBezTo>
                <a:cubicBezTo>
                  <a:pt x="2610" y="15591"/>
                  <a:pt x="3454" y="16203"/>
                  <a:pt x="4470" y="16203"/>
                </a:cubicBezTo>
                <a:cubicBezTo>
                  <a:pt x="5502" y="16203"/>
                  <a:pt x="6330" y="15591"/>
                  <a:pt x="6330" y="14854"/>
                </a:cubicBezTo>
                <a:cubicBezTo>
                  <a:pt x="6330" y="14105"/>
                  <a:pt x="5502" y="13493"/>
                  <a:pt x="4470" y="13493"/>
                </a:cubicBezTo>
                <a:close/>
                <a:moveTo>
                  <a:pt x="8940" y="13493"/>
                </a:moveTo>
                <a:cubicBezTo>
                  <a:pt x="8940" y="14037"/>
                  <a:pt x="8940" y="14037"/>
                  <a:pt x="8940" y="14037"/>
                </a:cubicBezTo>
                <a:cubicBezTo>
                  <a:pt x="18615" y="14037"/>
                  <a:pt x="18615" y="14037"/>
                  <a:pt x="18615" y="14037"/>
                </a:cubicBezTo>
                <a:cubicBezTo>
                  <a:pt x="18615" y="13493"/>
                  <a:pt x="18615" y="13493"/>
                  <a:pt x="18615" y="13493"/>
                </a:cubicBezTo>
                <a:lnTo>
                  <a:pt x="8940" y="13493"/>
                </a:lnTo>
                <a:close/>
                <a:moveTo>
                  <a:pt x="4470" y="14037"/>
                </a:moveTo>
                <a:cubicBezTo>
                  <a:pt x="5095" y="14037"/>
                  <a:pt x="5595" y="14400"/>
                  <a:pt x="5595" y="14854"/>
                </a:cubicBezTo>
                <a:cubicBezTo>
                  <a:pt x="5595" y="15296"/>
                  <a:pt x="5095" y="15659"/>
                  <a:pt x="4470" y="15659"/>
                </a:cubicBezTo>
                <a:cubicBezTo>
                  <a:pt x="3845" y="15659"/>
                  <a:pt x="3360" y="15296"/>
                  <a:pt x="3360" y="14854"/>
                </a:cubicBezTo>
                <a:cubicBezTo>
                  <a:pt x="3360" y="14400"/>
                  <a:pt x="3845" y="14037"/>
                  <a:pt x="4470" y="14037"/>
                </a:cubicBezTo>
                <a:close/>
                <a:moveTo>
                  <a:pt x="8940" y="15114"/>
                </a:moveTo>
                <a:cubicBezTo>
                  <a:pt x="8940" y="15659"/>
                  <a:pt x="8940" y="15659"/>
                  <a:pt x="8940" y="15659"/>
                </a:cubicBezTo>
                <a:cubicBezTo>
                  <a:pt x="17130" y="15659"/>
                  <a:pt x="17130" y="15659"/>
                  <a:pt x="17130" y="15659"/>
                </a:cubicBezTo>
                <a:cubicBezTo>
                  <a:pt x="17130" y="15114"/>
                  <a:pt x="17130" y="15114"/>
                  <a:pt x="17130" y="15114"/>
                </a:cubicBezTo>
                <a:lnTo>
                  <a:pt x="8940" y="15114"/>
                </a:lnTo>
                <a:close/>
                <a:moveTo>
                  <a:pt x="547" y="18901"/>
                </a:moveTo>
                <a:cubicBezTo>
                  <a:pt x="4095" y="18901"/>
                  <a:pt x="4095" y="18901"/>
                  <a:pt x="4095" y="18901"/>
                </a:cubicBezTo>
                <a:cubicBezTo>
                  <a:pt x="4095" y="21430"/>
                  <a:pt x="4095" y="21430"/>
                  <a:pt x="4095" y="21430"/>
                </a:cubicBezTo>
                <a:cubicBezTo>
                  <a:pt x="2891" y="20568"/>
                  <a:pt x="1719" y="19729"/>
                  <a:pt x="547" y="18901"/>
                </a:cubicBezTo>
                <a:close/>
              </a:path>
            </a:pathLst>
          </a:custGeom>
          <a:solidFill>
            <a:schemeClr val="accent2"/>
          </a:solidFill>
          <a:ln w="12700">
            <a:miter lim="400000"/>
          </a:ln>
        </p:spPr>
        <p:txBody>
          <a:bodyPr lIns="45719" rIns="45719"/>
          <a:lstStyle/>
          <a:p>
            <a:pPr defTabSz="457200">
              <a:defRPr sz="1300"/>
            </a:pPr>
            <a:endParaRPr sz="1300" dirty="0">
              <a:latin typeface="Calibri"/>
              <a:cs typeface="Calibri"/>
            </a:endParaRPr>
          </a:p>
        </p:txBody>
      </p:sp>
      <p:sp>
        <p:nvSpPr>
          <p:cNvPr id="403" name="Complaints &amp;…"/>
          <p:cNvSpPr txBox="1"/>
          <p:nvPr/>
        </p:nvSpPr>
        <p:spPr>
          <a:xfrm>
            <a:off x="2303307" y="5190914"/>
            <a:ext cx="1662929"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defTabSz="457200">
              <a:defRPr>
                <a:solidFill>
                  <a:srgbClr val="2C2C2C"/>
                </a:solidFill>
                <a:latin typeface="Century Gothic"/>
                <a:ea typeface="Century Gothic"/>
                <a:cs typeface="Century Gothic"/>
                <a:sym typeface="Century Gothic"/>
              </a:defRPr>
            </a:pPr>
            <a:r>
              <a:rPr dirty="0">
                <a:solidFill>
                  <a:srgbClr val="2C2C2C"/>
                </a:solidFill>
                <a:latin typeface="Century Gothic"/>
                <a:sym typeface="Century Gothic"/>
              </a:rPr>
              <a:t>Complaints &amp; </a:t>
            </a:r>
          </a:p>
          <a:p>
            <a:pPr algn="ctr" defTabSz="457200">
              <a:defRPr>
                <a:solidFill>
                  <a:srgbClr val="2C2C2C"/>
                </a:solidFill>
                <a:latin typeface="Century Gothic"/>
                <a:ea typeface="Century Gothic"/>
                <a:cs typeface="Century Gothic"/>
                <a:sym typeface="Century Gothic"/>
              </a:defRPr>
            </a:pPr>
            <a:r>
              <a:rPr dirty="0">
                <a:solidFill>
                  <a:srgbClr val="2C2C2C"/>
                </a:solidFill>
                <a:latin typeface="Century Gothic"/>
                <a:sym typeface="Century Gothic"/>
              </a:rPr>
              <a:t>Grievances</a:t>
            </a:r>
          </a:p>
        </p:txBody>
      </p:sp>
      <p:sp>
        <p:nvSpPr>
          <p:cNvPr id="404" name="Rectangle 45"/>
          <p:cNvSpPr txBox="1"/>
          <p:nvPr/>
        </p:nvSpPr>
        <p:spPr>
          <a:xfrm>
            <a:off x="4403724" y="5190914"/>
            <a:ext cx="1623773"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a:solidFill>
                  <a:schemeClr val="accent5"/>
                </a:solidFill>
                <a:latin typeface="Century Gothic"/>
                <a:ea typeface="Century Gothic"/>
                <a:cs typeface="Century Gothic"/>
                <a:sym typeface="Century Gothic"/>
              </a:defRPr>
            </a:lvl1pPr>
          </a:lstStyle>
          <a:p>
            <a:pPr defTabSz="457200"/>
            <a:r>
              <a:rPr dirty="0">
                <a:solidFill>
                  <a:srgbClr val="2C2C2C"/>
                </a:solidFill>
              </a:rPr>
              <a:t>Required Trainings</a:t>
            </a:r>
          </a:p>
        </p:txBody>
      </p:sp>
      <p:pic>
        <p:nvPicPr>
          <p:cNvPr id="2" name="Copy of Copy of Business Card - Beige-3.png.png" descr="Copy of Copy of Business Card - Beige-3.png.png">
            <a:extLst>
              <a:ext uri="{FF2B5EF4-FFF2-40B4-BE49-F238E27FC236}">
                <a16:creationId xmlns:a16="http://schemas.microsoft.com/office/drawing/2014/main" id="{85B60506-7A26-BC78-E685-AF8AB028792D}"/>
              </a:ext>
            </a:extLst>
          </p:cNvPr>
          <p:cNvPicPr>
            <a:picLocks noChangeAspect="1"/>
          </p:cNvPicPr>
          <p:nvPr/>
        </p:nvPicPr>
        <p:blipFill>
          <a:blip r:embed="rId3"/>
          <a:stretch>
            <a:fillRect/>
          </a:stretch>
        </p:blipFill>
        <p:spPr>
          <a:xfrm>
            <a:off x="42503" y="6373425"/>
            <a:ext cx="760443" cy="432546"/>
          </a:xfrm>
          <a:prstGeom prst="rect">
            <a:avLst/>
          </a:prstGeom>
          <a:ln w="12700">
            <a:miter lim="400000"/>
          </a:ln>
        </p:spPr>
      </p:pic>
    </p:spTree>
    <p:extLst>
      <p:ext uri="{BB962C8B-B14F-4D97-AF65-F5344CB8AC3E}">
        <p14:creationId xmlns:p14="http://schemas.microsoft.com/office/powerpoint/2010/main" val="186600290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Title 1"/>
          <p:cNvSpPr txBox="1">
            <a:spLocks noGrp="1"/>
          </p:cNvSpPr>
          <p:nvPr>
            <p:ph type="title"/>
          </p:nvPr>
        </p:nvSpPr>
        <p:spPr>
          <a:xfrm>
            <a:off x="285136" y="52028"/>
            <a:ext cx="11221066" cy="731522"/>
          </a:xfrm>
          <a:prstGeom prst="rect">
            <a:avLst/>
          </a:prstGeom>
        </p:spPr>
        <p:txBody>
          <a:bodyPr/>
          <a:lstStyle>
            <a:lvl1pPr>
              <a:defRPr sz="3400" b="1">
                <a:latin typeface="Century Gothic"/>
                <a:ea typeface="Century Gothic"/>
                <a:cs typeface="Century Gothic"/>
                <a:sym typeface="Century Gothic"/>
              </a:defRPr>
            </a:lvl1pPr>
          </a:lstStyle>
          <a:p>
            <a:r>
              <a:rPr dirty="0"/>
              <a:t>CDPHE ALF/ALR Survey Process</a:t>
            </a:r>
          </a:p>
        </p:txBody>
      </p:sp>
      <p:grpSp>
        <p:nvGrpSpPr>
          <p:cNvPr id="1392" name="Group 15"/>
          <p:cNvGrpSpPr/>
          <p:nvPr/>
        </p:nvGrpSpPr>
        <p:grpSpPr>
          <a:xfrm>
            <a:off x="-19546" y="740370"/>
            <a:ext cx="11951686" cy="5313301"/>
            <a:chOff x="0" y="-15570"/>
            <a:chExt cx="11951684" cy="5313300"/>
          </a:xfrm>
        </p:grpSpPr>
        <p:sp>
          <p:nvSpPr>
            <p:cNvPr id="325" name="Rounded Rectangle 10"/>
            <p:cNvSpPr/>
            <p:nvPr/>
          </p:nvSpPr>
          <p:spPr>
            <a:xfrm rot="5400000" flipH="1">
              <a:off x="3724835" y="-2083882"/>
              <a:ext cx="2180681" cy="9630351"/>
            </a:xfrm>
            <a:custGeom>
              <a:avLst/>
              <a:gdLst/>
              <a:ahLst/>
              <a:cxnLst>
                <a:cxn ang="0">
                  <a:pos x="wd2" y="hd2"/>
                </a:cxn>
                <a:cxn ang="5400000">
                  <a:pos x="wd2" y="hd2"/>
                </a:cxn>
                <a:cxn ang="10800000">
                  <a:pos x="wd2" y="hd2"/>
                </a:cxn>
                <a:cxn ang="16200000">
                  <a:pos x="wd2" y="hd2"/>
                </a:cxn>
              </a:cxnLst>
              <a:rect l="0" t="0" r="r" b="b"/>
              <a:pathLst>
                <a:path w="21600" h="21600" extrusionOk="0">
                  <a:moveTo>
                    <a:pt x="4764" y="0"/>
                  </a:moveTo>
                  <a:lnTo>
                    <a:pt x="16836" y="0"/>
                  </a:lnTo>
                  <a:cubicBezTo>
                    <a:pt x="19467" y="0"/>
                    <a:pt x="21600" y="483"/>
                    <a:pt x="21600" y="1079"/>
                  </a:cubicBezTo>
                  <a:lnTo>
                    <a:pt x="21600" y="21600"/>
                  </a:lnTo>
                  <a:lnTo>
                    <a:pt x="0" y="21600"/>
                  </a:lnTo>
                  <a:lnTo>
                    <a:pt x="0" y="1079"/>
                  </a:lnTo>
                  <a:cubicBezTo>
                    <a:pt x="0" y="483"/>
                    <a:pt x="2133" y="0"/>
                    <a:pt x="4764" y="0"/>
                  </a:cubicBezTo>
                  <a:close/>
                </a:path>
              </a:pathLst>
            </a:custGeom>
            <a:solidFill>
              <a:srgbClr val="BFBFB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nvGrpSpPr>
            <p:cNvPr id="1391" name="Group 14"/>
            <p:cNvGrpSpPr/>
            <p:nvPr/>
          </p:nvGrpSpPr>
          <p:grpSpPr>
            <a:xfrm>
              <a:off x="697290" y="-15570"/>
              <a:ext cx="11254394" cy="5313300"/>
              <a:chOff x="0" y="-15571"/>
              <a:chExt cx="11254392" cy="5313300"/>
            </a:xfrm>
          </p:grpSpPr>
          <p:grpSp>
            <p:nvGrpSpPr>
              <p:cNvPr id="434" name="Group 9"/>
              <p:cNvGrpSpPr/>
              <p:nvPr/>
            </p:nvGrpSpPr>
            <p:grpSpPr>
              <a:xfrm>
                <a:off x="7987995" y="1553657"/>
                <a:ext cx="3266397" cy="2283855"/>
                <a:chOff x="-1" y="0"/>
                <a:chExt cx="3266397" cy="2283855"/>
              </a:xfrm>
            </p:grpSpPr>
            <p:sp>
              <p:nvSpPr>
                <p:cNvPr id="326" name="Rectangle 730"/>
                <p:cNvSpPr/>
                <p:nvPr/>
              </p:nvSpPr>
              <p:spPr>
                <a:xfrm>
                  <a:off x="1800610" y="176187"/>
                  <a:ext cx="1465786" cy="193899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457200">
                    <a:defRPr sz="2400">
                      <a:latin typeface="Century Gothic"/>
                      <a:ea typeface="Century Gothic"/>
                      <a:cs typeface="Century Gothic"/>
                      <a:sym typeface="Century Gothic"/>
                    </a:defRPr>
                  </a:lvl1pPr>
                </a:lstStyle>
                <a:p>
                  <a:r>
                    <a:rPr dirty="0"/>
                    <a:t>Re-Visit of ANY</a:t>
                  </a:r>
                  <a:r>
                    <a:rPr lang="en-US" dirty="0"/>
                    <a:t> of the</a:t>
                  </a:r>
                  <a:r>
                    <a:rPr dirty="0"/>
                    <a:t> Previous Survey</a:t>
                  </a:r>
                  <a:r>
                    <a:rPr lang="en-US" dirty="0"/>
                    <a:t>s</a:t>
                  </a:r>
                  <a:r>
                    <a:rPr dirty="0"/>
                    <a:t> </a:t>
                  </a:r>
                </a:p>
              </p:txBody>
            </p:sp>
            <p:grpSp>
              <p:nvGrpSpPr>
                <p:cNvPr id="433" name="Group 1118"/>
                <p:cNvGrpSpPr/>
                <p:nvPr/>
              </p:nvGrpSpPr>
              <p:grpSpPr>
                <a:xfrm>
                  <a:off x="-1" y="0"/>
                  <a:ext cx="1906574" cy="2283855"/>
                  <a:chOff x="0" y="0"/>
                  <a:chExt cx="1906572" cy="2283854"/>
                </a:xfrm>
              </p:grpSpPr>
              <p:grpSp>
                <p:nvGrpSpPr>
                  <p:cNvPr id="409" name="Group 1119"/>
                  <p:cNvGrpSpPr/>
                  <p:nvPr/>
                </p:nvGrpSpPr>
                <p:grpSpPr>
                  <a:xfrm>
                    <a:off x="25492" y="806780"/>
                    <a:ext cx="740961" cy="521608"/>
                    <a:chOff x="0" y="0"/>
                    <a:chExt cx="740960" cy="521606"/>
                  </a:xfrm>
                </p:grpSpPr>
                <p:sp>
                  <p:nvSpPr>
                    <p:cNvPr id="327" name="Rounded Rectangle 1143"/>
                    <p:cNvSpPr/>
                    <p:nvPr/>
                  </p:nvSpPr>
                  <p:spPr>
                    <a:xfrm rot="16141967">
                      <a:off x="122074" y="-99069"/>
                      <a:ext cx="509531" cy="719744"/>
                    </a:xfrm>
                    <a:prstGeom prst="roundRect">
                      <a:avLst>
                        <a:gd name="adj" fmla="val 1051"/>
                      </a:avLst>
                    </a:prstGeom>
                    <a:solidFill>
                      <a:srgbClr val="D9D9D9"/>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328" name="Rounded Rectangle 55"/>
                    <p:cNvSpPr/>
                    <p:nvPr/>
                  </p:nvSpPr>
                  <p:spPr>
                    <a:xfrm rot="16141967">
                      <a:off x="128387" y="-94498"/>
                      <a:ext cx="496907" cy="710603"/>
                    </a:xfrm>
                    <a:custGeom>
                      <a:avLst/>
                      <a:gdLst/>
                      <a:ahLst/>
                      <a:cxnLst>
                        <a:cxn ang="0">
                          <a:pos x="wd2" y="hd2"/>
                        </a:cxn>
                        <a:cxn ang="5400000">
                          <a:pos x="wd2" y="hd2"/>
                        </a:cxn>
                        <a:cxn ang="10800000">
                          <a:pos x="wd2" y="hd2"/>
                        </a:cxn>
                        <a:cxn ang="16200000">
                          <a:pos x="wd2" y="hd2"/>
                        </a:cxn>
                      </a:cxnLst>
                      <a:rect l="0" t="0" r="r" b="b"/>
                      <a:pathLst>
                        <a:path w="21600" h="21600" extrusionOk="0">
                          <a:moveTo>
                            <a:pt x="0" y="10"/>
                          </a:moveTo>
                          <a:cubicBezTo>
                            <a:pt x="0" y="5"/>
                            <a:pt x="7" y="0"/>
                            <a:pt x="15" y="0"/>
                          </a:cubicBezTo>
                          <a:lnTo>
                            <a:pt x="21254" y="19"/>
                          </a:lnTo>
                          <a:cubicBezTo>
                            <a:pt x="21263" y="19"/>
                            <a:pt x="21600" y="352"/>
                            <a:pt x="21600" y="358"/>
                          </a:cubicBezTo>
                          <a:lnTo>
                            <a:pt x="21600" y="21590"/>
                          </a:lnTo>
                          <a:cubicBezTo>
                            <a:pt x="21600" y="21595"/>
                            <a:pt x="21593" y="21600"/>
                            <a:pt x="21585" y="21600"/>
                          </a:cubicBezTo>
                          <a:lnTo>
                            <a:pt x="307" y="21581"/>
                          </a:lnTo>
                          <a:cubicBezTo>
                            <a:pt x="298" y="21581"/>
                            <a:pt x="0" y="21364"/>
                            <a:pt x="0" y="21358"/>
                          </a:cubicBezTo>
                          <a:lnTo>
                            <a:pt x="0" y="10"/>
                          </a:lnTo>
                          <a:close/>
                        </a:path>
                      </a:pathLst>
                    </a:custGeom>
                    <a:solidFill>
                      <a:srgbClr val="A6A6A6"/>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329" name="Straight Connector 1145"/>
                    <p:cNvSpPr/>
                    <p:nvPr/>
                  </p:nvSpPr>
                  <p:spPr>
                    <a:xfrm flipH="1" flipV="1">
                      <a:off x="698853" y="30956"/>
                      <a:ext cx="7744"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30" name="Straight Connector 1146"/>
                    <p:cNvSpPr/>
                    <p:nvPr/>
                  </p:nvSpPr>
                  <p:spPr>
                    <a:xfrm flipH="1" flipV="1">
                      <a:off x="683028" y="31224"/>
                      <a:ext cx="7745"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31" name="Straight Connector 1148"/>
                    <p:cNvSpPr/>
                    <p:nvPr/>
                  </p:nvSpPr>
                  <p:spPr>
                    <a:xfrm flipH="1" flipV="1">
                      <a:off x="667203" y="31491"/>
                      <a:ext cx="7745" cy="458663"/>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32" name="Straight Connector 1149"/>
                    <p:cNvSpPr/>
                    <p:nvPr/>
                  </p:nvSpPr>
                  <p:spPr>
                    <a:xfrm flipH="1" flipV="1">
                      <a:off x="651378" y="31758"/>
                      <a:ext cx="7744"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33" name="Straight Connector 1150"/>
                    <p:cNvSpPr/>
                    <p:nvPr/>
                  </p:nvSpPr>
                  <p:spPr>
                    <a:xfrm flipH="1" flipV="1">
                      <a:off x="635551" y="32024"/>
                      <a:ext cx="7744"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34" name="Straight Connector 1151"/>
                    <p:cNvSpPr/>
                    <p:nvPr/>
                  </p:nvSpPr>
                  <p:spPr>
                    <a:xfrm flipH="1" flipV="1">
                      <a:off x="619725" y="32292"/>
                      <a:ext cx="7745"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35" name="Straight Connector 1152"/>
                    <p:cNvSpPr/>
                    <p:nvPr/>
                  </p:nvSpPr>
                  <p:spPr>
                    <a:xfrm flipH="1" flipV="1">
                      <a:off x="65832" y="41644"/>
                      <a:ext cx="7745"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36" name="Straight Connector 1153"/>
                    <p:cNvSpPr/>
                    <p:nvPr/>
                  </p:nvSpPr>
                  <p:spPr>
                    <a:xfrm flipH="1" flipV="1">
                      <a:off x="81658" y="41377"/>
                      <a:ext cx="7744" cy="458663"/>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37" name="Straight Connector 1154"/>
                    <p:cNvSpPr/>
                    <p:nvPr/>
                  </p:nvSpPr>
                  <p:spPr>
                    <a:xfrm flipH="1" flipV="1">
                      <a:off x="97483" y="41109"/>
                      <a:ext cx="7745"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38" name="Straight Connector 1155"/>
                    <p:cNvSpPr/>
                    <p:nvPr/>
                  </p:nvSpPr>
                  <p:spPr>
                    <a:xfrm flipH="1" flipV="1">
                      <a:off x="113309" y="40843"/>
                      <a:ext cx="7744" cy="458663"/>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39" name="Straight Connector 1156"/>
                    <p:cNvSpPr/>
                    <p:nvPr/>
                  </p:nvSpPr>
                  <p:spPr>
                    <a:xfrm flipH="1" flipV="1">
                      <a:off x="129134" y="40575"/>
                      <a:ext cx="7745"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40" name="Straight Connector 1158"/>
                    <p:cNvSpPr/>
                    <p:nvPr/>
                  </p:nvSpPr>
                  <p:spPr>
                    <a:xfrm flipH="1" flipV="1">
                      <a:off x="144960" y="40307"/>
                      <a:ext cx="7744"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41" name="Straight Connector 1159"/>
                    <p:cNvSpPr/>
                    <p:nvPr/>
                  </p:nvSpPr>
                  <p:spPr>
                    <a:xfrm flipH="1" flipV="1">
                      <a:off x="160785" y="40041"/>
                      <a:ext cx="7745"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42" name="Straight Connector 1161"/>
                    <p:cNvSpPr/>
                    <p:nvPr/>
                  </p:nvSpPr>
                  <p:spPr>
                    <a:xfrm flipH="1" flipV="1">
                      <a:off x="176611" y="39773"/>
                      <a:ext cx="7744"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43" name="Straight Connector 1162"/>
                    <p:cNvSpPr/>
                    <p:nvPr/>
                  </p:nvSpPr>
                  <p:spPr>
                    <a:xfrm flipH="1" flipV="1">
                      <a:off x="192436" y="39506"/>
                      <a:ext cx="7745" cy="458663"/>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44" name="Straight Connector 1163"/>
                    <p:cNvSpPr/>
                    <p:nvPr/>
                  </p:nvSpPr>
                  <p:spPr>
                    <a:xfrm flipH="1" flipV="1">
                      <a:off x="208261" y="39239"/>
                      <a:ext cx="7745"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45" name="Straight Connector 1164"/>
                    <p:cNvSpPr/>
                    <p:nvPr/>
                  </p:nvSpPr>
                  <p:spPr>
                    <a:xfrm flipH="1" flipV="1">
                      <a:off x="224087" y="38972"/>
                      <a:ext cx="7745" cy="458663"/>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46" name="Straight Connector 1165"/>
                    <p:cNvSpPr/>
                    <p:nvPr/>
                  </p:nvSpPr>
                  <p:spPr>
                    <a:xfrm flipH="1" flipV="1">
                      <a:off x="239913" y="38704"/>
                      <a:ext cx="7744"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47" name="Straight Connector 1166"/>
                    <p:cNvSpPr/>
                    <p:nvPr/>
                  </p:nvSpPr>
                  <p:spPr>
                    <a:xfrm flipH="1" flipV="1">
                      <a:off x="255738" y="38438"/>
                      <a:ext cx="7745" cy="458663"/>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48" name="Straight Connector 1167"/>
                    <p:cNvSpPr/>
                    <p:nvPr/>
                  </p:nvSpPr>
                  <p:spPr>
                    <a:xfrm flipH="1" flipV="1">
                      <a:off x="287390" y="37904"/>
                      <a:ext cx="7745" cy="458663"/>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49" name="Straight Connector 1168"/>
                    <p:cNvSpPr/>
                    <p:nvPr/>
                  </p:nvSpPr>
                  <p:spPr>
                    <a:xfrm flipH="1" flipV="1">
                      <a:off x="271565" y="38170"/>
                      <a:ext cx="7744"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50" name="Straight Connector 1169"/>
                    <p:cNvSpPr/>
                    <p:nvPr/>
                  </p:nvSpPr>
                  <p:spPr>
                    <a:xfrm flipH="1" flipV="1">
                      <a:off x="303216" y="37636"/>
                      <a:ext cx="7744"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51" name="Straight Connector 1170"/>
                    <p:cNvSpPr/>
                    <p:nvPr/>
                  </p:nvSpPr>
                  <p:spPr>
                    <a:xfrm flipH="1" flipV="1">
                      <a:off x="319041" y="37368"/>
                      <a:ext cx="7745"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52" name="Straight Connector 1171"/>
                    <p:cNvSpPr/>
                    <p:nvPr/>
                  </p:nvSpPr>
                  <p:spPr>
                    <a:xfrm flipH="1" flipV="1">
                      <a:off x="334867" y="37102"/>
                      <a:ext cx="7744"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53" name="Straight Connector 1172"/>
                    <p:cNvSpPr/>
                    <p:nvPr/>
                  </p:nvSpPr>
                  <p:spPr>
                    <a:xfrm flipH="1" flipV="1">
                      <a:off x="350692" y="36834"/>
                      <a:ext cx="7745"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54" name="Straight Connector 1173"/>
                    <p:cNvSpPr/>
                    <p:nvPr/>
                  </p:nvSpPr>
                  <p:spPr>
                    <a:xfrm flipH="1" flipV="1">
                      <a:off x="366518" y="36567"/>
                      <a:ext cx="7744" cy="458663"/>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55" name="Straight Connector 1174"/>
                    <p:cNvSpPr/>
                    <p:nvPr/>
                  </p:nvSpPr>
                  <p:spPr>
                    <a:xfrm flipH="1" flipV="1">
                      <a:off x="382343" y="36300"/>
                      <a:ext cx="7745"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56" name="Straight Connector 1175"/>
                    <p:cNvSpPr/>
                    <p:nvPr/>
                  </p:nvSpPr>
                  <p:spPr>
                    <a:xfrm flipH="1" flipV="1">
                      <a:off x="398169" y="36033"/>
                      <a:ext cx="7744" cy="458663"/>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57" name="Straight Connector 1176"/>
                    <p:cNvSpPr/>
                    <p:nvPr/>
                  </p:nvSpPr>
                  <p:spPr>
                    <a:xfrm flipH="1" flipV="1">
                      <a:off x="413994" y="35765"/>
                      <a:ext cx="7745"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58" name="Straight Connector 1177"/>
                    <p:cNvSpPr/>
                    <p:nvPr/>
                  </p:nvSpPr>
                  <p:spPr>
                    <a:xfrm flipH="1" flipV="1">
                      <a:off x="429820" y="35499"/>
                      <a:ext cx="7744" cy="458663"/>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59" name="Straight Connector 1178"/>
                    <p:cNvSpPr/>
                    <p:nvPr/>
                  </p:nvSpPr>
                  <p:spPr>
                    <a:xfrm flipH="1" flipV="1">
                      <a:off x="445645" y="35231"/>
                      <a:ext cx="7745"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60" name="Straight Connector 1179"/>
                    <p:cNvSpPr/>
                    <p:nvPr/>
                  </p:nvSpPr>
                  <p:spPr>
                    <a:xfrm flipH="1" flipV="1">
                      <a:off x="461470" y="34965"/>
                      <a:ext cx="7745" cy="458663"/>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61" name="Straight Connector 1180"/>
                    <p:cNvSpPr/>
                    <p:nvPr/>
                  </p:nvSpPr>
                  <p:spPr>
                    <a:xfrm flipH="1" flipV="1">
                      <a:off x="477296" y="34697"/>
                      <a:ext cx="7745"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62" name="Straight Connector 1181"/>
                    <p:cNvSpPr/>
                    <p:nvPr/>
                  </p:nvSpPr>
                  <p:spPr>
                    <a:xfrm flipH="1" flipV="1">
                      <a:off x="493122" y="34429"/>
                      <a:ext cx="7744"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63" name="Straight Connector 1182"/>
                    <p:cNvSpPr/>
                    <p:nvPr/>
                  </p:nvSpPr>
                  <p:spPr>
                    <a:xfrm flipH="1" flipV="1">
                      <a:off x="508947" y="34163"/>
                      <a:ext cx="7745"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64" name="Straight Connector 1183"/>
                    <p:cNvSpPr/>
                    <p:nvPr/>
                  </p:nvSpPr>
                  <p:spPr>
                    <a:xfrm flipH="1" flipV="1">
                      <a:off x="524772" y="33895"/>
                      <a:ext cx="7745"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65" name="Straight Connector 1184"/>
                    <p:cNvSpPr/>
                    <p:nvPr/>
                  </p:nvSpPr>
                  <p:spPr>
                    <a:xfrm flipH="1" flipV="1">
                      <a:off x="540598" y="33628"/>
                      <a:ext cx="7745" cy="458663"/>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66" name="Straight Connector 1185"/>
                    <p:cNvSpPr/>
                    <p:nvPr/>
                  </p:nvSpPr>
                  <p:spPr>
                    <a:xfrm flipH="1" flipV="1">
                      <a:off x="556423" y="33361"/>
                      <a:ext cx="7745"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67" name="Straight Connector 1186"/>
                    <p:cNvSpPr/>
                    <p:nvPr/>
                  </p:nvSpPr>
                  <p:spPr>
                    <a:xfrm flipH="1" flipV="1">
                      <a:off x="572249" y="33094"/>
                      <a:ext cx="7745" cy="458663"/>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68" name="Straight Connector 1187"/>
                    <p:cNvSpPr/>
                    <p:nvPr/>
                  </p:nvSpPr>
                  <p:spPr>
                    <a:xfrm flipH="1" flipV="1">
                      <a:off x="588074" y="32826"/>
                      <a:ext cx="7745" cy="458664"/>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369" name="Straight Connector 1188"/>
                    <p:cNvSpPr/>
                    <p:nvPr/>
                  </p:nvSpPr>
                  <p:spPr>
                    <a:xfrm flipH="1" flipV="1">
                      <a:off x="603900" y="32560"/>
                      <a:ext cx="7744" cy="458663"/>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grpSp>
                  <p:nvGrpSpPr>
                    <p:cNvPr id="372" name="Group 1189"/>
                    <p:cNvGrpSpPr/>
                    <p:nvPr/>
                  </p:nvGrpSpPr>
                  <p:grpSpPr>
                    <a:xfrm>
                      <a:off x="7600" y="474647"/>
                      <a:ext cx="45336" cy="20102"/>
                      <a:chOff x="0" y="0"/>
                      <a:chExt cx="45335" cy="20100"/>
                    </a:xfrm>
                  </p:grpSpPr>
                  <p:sp>
                    <p:nvSpPr>
                      <p:cNvPr id="370" name="Oval 1226"/>
                      <p:cNvSpPr/>
                      <p:nvPr/>
                    </p:nvSpPr>
                    <p:spPr>
                      <a:xfrm rot="16141967">
                        <a:off x="29794" y="423"/>
                        <a:ext cx="15707" cy="15113"/>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371" name="Rectangle 57"/>
                      <p:cNvSpPr/>
                      <p:nvPr/>
                    </p:nvSpPr>
                    <p:spPr>
                      <a:xfrm rot="16141967">
                        <a:off x="11009" y="-10318"/>
                        <a:ext cx="19225" cy="40925"/>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375" name="Group 1190"/>
                    <p:cNvGrpSpPr/>
                    <p:nvPr/>
                  </p:nvGrpSpPr>
                  <p:grpSpPr>
                    <a:xfrm>
                      <a:off x="7009" y="439591"/>
                      <a:ext cx="45336" cy="20102"/>
                      <a:chOff x="0" y="0"/>
                      <a:chExt cx="45335" cy="20100"/>
                    </a:xfrm>
                  </p:grpSpPr>
                  <p:sp>
                    <p:nvSpPr>
                      <p:cNvPr id="373" name="Oval 1224"/>
                      <p:cNvSpPr/>
                      <p:nvPr/>
                    </p:nvSpPr>
                    <p:spPr>
                      <a:xfrm rot="16141967">
                        <a:off x="29794" y="423"/>
                        <a:ext cx="15707" cy="15113"/>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374" name="Rectangle 57"/>
                      <p:cNvSpPr/>
                      <p:nvPr/>
                    </p:nvSpPr>
                    <p:spPr>
                      <a:xfrm rot="16141967">
                        <a:off x="11009" y="-10318"/>
                        <a:ext cx="19225" cy="40925"/>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378" name="Group 1191"/>
                    <p:cNvGrpSpPr/>
                    <p:nvPr/>
                  </p:nvGrpSpPr>
                  <p:grpSpPr>
                    <a:xfrm>
                      <a:off x="6393" y="403132"/>
                      <a:ext cx="45336" cy="20101"/>
                      <a:chOff x="0" y="0"/>
                      <a:chExt cx="45335" cy="20100"/>
                    </a:xfrm>
                  </p:grpSpPr>
                  <p:sp>
                    <p:nvSpPr>
                      <p:cNvPr id="376" name="Oval 1222"/>
                      <p:cNvSpPr/>
                      <p:nvPr/>
                    </p:nvSpPr>
                    <p:spPr>
                      <a:xfrm rot="16141967">
                        <a:off x="29794" y="423"/>
                        <a:ext cx="15707" cy="15113"/>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377" name="Rectangle 57"/>
                      <p:cNvSpPr/>
                      <p:nvPr/>
                    </p:nvSpPr>
                    <p:spPr>
                      <a:xfrm rot="16141967">
                        <a:off x="11009" y="-10318"/>
                        <a:ext cx="19225" cy="40925"/>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381" name="Group 1192"/>
                    <p:cNvGrpSpPr/>
                    <p:nvPr/>
                  </p:nvGrpSpPr>
                  <p:grpSpPr>
                    <a:xfrm>
                      <a:off x="5445" y="367730"/>
                      <a:ext cx="45336" cy="20102"/>
                      <a:chOff x="0" y="0"/>
                      <a:chExt cx="45335" cy="20100"/>
                    </a:xfrm>
                  </p:grpSpPr>
                  <p:sp>
                    <p:nvSpPr>
                      <p:cNvPr id="379" name="Oval 1220"/>
                      <p:cNvSpPr/>
                      <p:nvPr/>
                    </p:nvSpPr>
                    <p:spPr>
                      <a:xfrm rot="16141967">
                        <a:off x="29794" y="423"/>
                        <a:ext cx="15707" cy="15113"/>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380" name="Rectangle 57"/>
                      <p:cNvSpPr/>
                      <p:nvPr/>
                    </p:nvSpPr>
                    <p:spPr>
                      <a:xfrm rot="16141967">
                        <a:off x="11009" y="-10318"/>
                        <a:ext cx="19225" cy="40925"/>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384" name="Group 1193"/>
                    <p:cNvGrpSpPr/>
                    <p:nvPr/>
                  </p:nvGrpSpPr>
                  <p:grpSpPr>
                    <a:xfrm>
                      <a:off x="4823" y="330921"/>
                      <a:ext cx="45336" cy="20102"/>
                      <a:chOff x="0" y="0"/>
                      <a:chExt cx="45335" cy="20100"/>
                    </a:xfrm>
                  </p:grpSpPr>
                  <p:sp>
                    <p:nvSpPr>
                      <p:cNvPr id="382" name="Oval 1218"/>
                      <p:cNvSpPr/>
                      <p:nvPr/>
                    </p:nvSpPr>
                    <p:spPr>
                      <a:xfrm rot="16141967">
                        <a:off x="29794" y="423"/>
                        <a:ext cx="15707" cy="15113"/>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383" name="Rectangle 57"/>
                      <p:cNvSpPr/>
                      <p:nvPr/>
                    </p:nvSpPr>
                    <p:spPr>
                      <a:xfrm rot="16141967">
                        <a:off x="11009" y="-10318"/>
                        <a:ext cx="19225" cy="40925"/>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387" name="Group 1194"/>
                    <p:cNvGrpSpPr/>
                    <p:nvPr/>
                  </p:nvGrpSpPr>
                  <p:grpSpPr>
                    <a:xfrm>
                      <a:off x="4570" y="295158"/>
                      <a:ext cx="45337" cy="20101"/>
                      <a:chOff x="0" y="0"/>
                      <a:chExt cx="45335" cy="20100"/>
                    </a:xfrm>
                  </p:grpSpPr>
                  <p:sp>
                    <p:nvSpPr>
                      <p:cNvPr id="385" name="Oval 1216"/>
                      <p:cNvSpPr/>
                      <p:nvPr/>
                    </p:nvSpPr>
                    <p:spPr>
                      <a:xfrm rot="16141967">
                        <a:off x="29794" y="423"/>
                        <a:ext cx="15707" cy="15113"/>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386" name="Rectangle 57"/>
                      <p:cNvSpPr/>
                      <p:nvPr/>
                    </p:nvSpPr>
                    <p:spPr>
                      <a:xfrm rot="16141967">
                        <a:off x="11009" y="-10318"/>
                        <a:ext cx="19225" cy="40925"/>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390" name="Group 1195"/>
                    <p:cNvGrpSpPr/>
                    <p:nvPr/>
                  </p:nvGrpSpPr>
                  <p:grpSpPr>
                    <a:xfrm>
                      <a:off x="3961" y="259049"/>
                      <a:ext cx="45336" cy="20102"/>
                      <a:chOff x="0" y="0"/>
                      <a:chExt cx="45335" cy="20100"/>
                    </a:xfrm>
                  </p:grpSpPr>
                  <p:sp>
                    <p:nvSpPr>
                      <p:cNvPr id="388" name="Oval 1214"/>
                      <p:cNvSpPr/>
                      <p:nvPr/>
                    </p:nvSpPr>
                    <p:spPr>
                      <a:xfrm rot="16141967">
                        <a:off x="29794" y="423"/>
                        <a:ext cx="15707" cy="15113"/>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389" name="Rectangle 57"/>
                      <p:cNvSpPr/>
                      <p:nvPr/>
                    </p:nvSpPr>
                    <p:spPr>
                      <a:xfrm rot="16141967">
                        <a:off x="11009" y="-10318"/>
                        <a:ext cx="19225" cy="40925"/>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393" name="Group 1196"/>
                    <p:cNvGrpSpPr/>
                    <p:nvPr/>
                  </p:nvGrpSpPr>
                  <p:grpSpPr>
                    <a:xfrm>
                      <a:off x="3023" y="224349"/>
                      <a:ext cx="45336" cy="20101"/>
                      <a:chOff x="0" y="0"/>
                      <a:chExt cx="45335" cy="20100"/>
                    </a:xfrm>
                  </p:grpSpPr>
                  <p:sp>
                    <p:nvSpPr>
                      <p:cNvPr id="391" name="Oval 1212"/>
                      <p:cNvSpPr/>
                      <p:nvPr/>
                    </p:nvSpPr>
                    <p:spPr>
                      <a:xfrm rot="16141967">
                        <a:off x="29794" y="423"/>
                        <a:ext cx="15707" cy="15113"/>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392" name="Rectangle 57"/>
                      <p:cNvSpPr/>
                      <p:nvPr/>
                    </p:nvSpPr>
                    <p:spPr>
                      <a:xfrm rot="16141967">
                        <a:off x="11009" y="-10318"/>
                        <a:ext cx="19225" cy="40925"/>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396" name="Group 1197"/>
                    <p:cNvGrpSpPr/>
                    <p:nvPr/>
                  </p:nvGrpSpPr>
                  <p:grpSpPr>
                    <a:xfrm>
                      <a:off x="1365" y="188608"/>
                      <a:ext cx="45336" cy="20102"/>
                      <a:chOff x="0" y="0"/>
                      <a:chExt cx="45335" cy="20100"/>
                    </a:xfrm>
                  </p:grpSpPr>
                  <p:sp>
                    <p:nvSpPr>
                      <p:cNvPr id="394" name="Oval 1210"/>
                      <p:cNvSpPr/>
                      <p:nvPr/>
                    </p:nvSpPr>
                    <p:spPr>
                      <a:xfrm rot="16141967">
                        <a:off x="29794" y="423"/>
                        <a:ext cx="15707" cy="15113"/>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395" name="Rectangle 57"/>
                      <p:cNvSpPr/>
                      <p:nvPr/>
                    </p:nvSpPr>
                    <p:spPr>
                      <a:xfrm rot="16141967">
                        <a:off x="11009" y="-10318"/>
                        <a:ext cx="19225" cy="40925"/>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399" name="Group 1198"/>
                    <p:cNvGrpSpPr/>
                    <p:nvPr/>
                  </p:nvGrpSpPr>
                  <p:grpSpPr>
                    <a:xfrm>
                      <a:off x="-1" y="45210"/>
                      <a:ext cx="45337" cy="20102"/>
                      <a:chOff x="0" y="0"/>
                      <a:chExt cx="45335" cy="20100"/>
                    </a:xfrm>
                  </p:grpSpPr>
                  <p:sp>
                    <p:nvSpPr>
                      <p:cNvPr id="397" name="Oval 1208"/>
                      <p:cNvSpPr/>
                      <p:nvPr/>
                    </p:nvSpPr>
                    <p:spPr>
                      <a:xfrm rot="16141967">
                        <a:off x="29794" y="423"/>
                        <a:ext cx="15707" cy="15113"/>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398" name="Rectangle 57"/>
                      <p:cNvSpPr/>
                      <p:nvPr/>
                    </p:nvSpPr>
                    <p:spPr>
                      <a:xfrm rot="16141967">
                        <a:off x="11009" y="-10318"/>
                        <a:ext cx="19225" cy="40925"/>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402" name="Group 1199"/>
                    <p:cNvGrpSpPr/>
                    <p:nvPr/>
                  </p:nvGrpSpPr>
                  <p:grpSpPr>
                    <a:xfrm>
                      <a:off x="614" y="81668"/>
                      <a:ext cx="45336" cy="20102"/>
                      <a:chOff x="0" y="0"/>
                      <a:chExt cx="45335" cy="20100"/>
                    </a:xfrm>
                  </p:grpSpPr>
                  <p:sp>
                    <p:nvSpPr>
                      <p:cNvPr id="400" name="Oval 1206"/>
                      <p:cNvSpPr/>
                      <p:nvPr/>
                    </p:nvSpPr>
                    <p:spPr>
                      <a:xfrm rot="16141967">
                        <a:off x="29794" y="423"/>
                        <a:ext cx="15707" cy="15113"/>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01" name="Rectangle 57"/>
                      <p:cNvSpPr/>
                      <p:nvPr/>
                    </p:nvSpPr>
                    <p:spPr>
                      <a:xfrm rot="16141967">
                        <a:off x="11009" y="-10318"/>
                        <a:ext cx="19225" cy="40925"/>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405" name="Group 1200"/>
                    <p:cNvGrpSpPr/>
                    <p:nvPr/>
                  </p:nvGrpSpPr>
                  <p:grpSpPr>
                    <a:xfrm>
                      <a:off x="843" y="116030"/>
                      <a:ext cx="45336" cy="20101"/>
                      <a:chOff x="0" y="0"/>
                      <a:chExt cx="45335" cy="20100"/>
                    </a:xfrm>
                  </p:grpSpPr>
                  <p:sp>
                    <p:nvSpPr>
                      <p:cNvPr id="403" name="Oval 1204"/>
                      <p:cNvSpPr/>
                      <p:nvPr/>
                    </p:nvSpPr>
                    <p:spPr>
                      <a:xfrm rot="16141967">
                        <a:off x="29794" y="423"/>
                        <a:ext cx="15707" cy="15113"/>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04" name="Rectangle 57"/>
                      <p:cNvSpPr/>
                      <p:nvPr/>
                    </p:nvSpPr>
                    <p:spPr>
                      <a:xfrm rot="16141967">
                        <a:off x="11009" y="-10318"/>
                        <a:ext cx="19225" cy="40925"/>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408" name="Group 1201"/>
                    <p:cNvGrpSpPr/>
                    <p:nvPr/>
                  </p:nvGrpSpPr>
                  <p:grpSpPr>
                    <a:xfrm>
                      <a:off x="2150" y="151776"/>
                      <a:ext cx="45336" cy="20102"/>
                      <a:chOff x="0" y="0"/>
                      <a:chExt cx="45335" cy="20100"/>
                    </a:xfrm>
                  </p:grpSpPr>
                  <p:sp>
                    <p:nvSpPr>
                      <p:cNvPr id="406" name="Oval 1202"/>
                      <p:cNvSpPr/>
                      <p:nvPr/>
                    </p:nvSpPr>
                    <p:spPr>
                      <a:xfrm rot="16141967">
                        <a:off x="29794" y="423"/>
                        <a:ext cx="15707" cy="15113"/>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07" name="Rectangle 57"/>
                      <p:cNvSpPr/>
                      <p:nvPr/>
                    </p:nvSpPr>
                    <p:spPr>
                      <a:xfrm rot="16141967">
                        <a:off x="11009" y="-10318"/>
                        <a:ext cx="19225" cy="40925"/>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grpSp>
                <p:nvGrpSpPr>
                  <p:cNvPr id="432" name="Group 1120"/>
                  <p:cNvGrpSpPr/>
                  <p:nvPr/>
                </p:nvGrpSpPr>
                <p:grpSpPr>
                  <a:xfrm>
                    <a:off x="-1" y="0"/>
                    <a:ext cx="1906574" cy="2283855"/>
                    <a:chOff x="0" y="0"/>
                    <a:chExt cx="1906572" cy="2283854"/>
                  </a:xfrm>
                </p:grpSpPr>
                <p:grpSp>
                  <p:nvGrpSpPr>
                    <p:cNvPr id="412" name="Group 1121"/>
                    <p:cNvGrpSpPr/>
                    <p:nvPr/>
                  </p:nvGrpSpPr>
                  <p:grpSpPr>
                    <a:xfrm>
                      <a:off x="1564388" y="703820"/>
                      <a:ext cx="342185" cy="862917"/>
                      <a:chOff x="0" y="0"/>
                      <a:chExt cx="342183" cy="862916"/>
                    </a:xfrm>
                  </p:grpSpPr>
                  <p:sp>
                    <p:nvSpPr>
                      <p:cNvPr id="410" name="Rounded Rectangle 1141"/>
                      <p:cNvSpPr/>
                      <p:nvPr/>
                    </p:nvSpPr>
                    <p:spPr>
                      <a:xfrm rot="16339828" flipH="1">
                        <a:off x="-306493" y="327660"/>
                        <a:ext cx="855183" cy="207596"/>
                      </a:xfrm>
                      <a:prstGeom prst="roundRect">
                        <a:avLst>
                          <a:gd name="adj" fmla="val 50000"/>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11" name="Rectangle 38"/>
                      <p:cNvSpPr/>
                      <p:nvPr/>
                    </p:nvSpPr>
                    <p:spPr>
                      <a:xfrm rot="19055076" flipH="1">
                        <a:off x="160929" y="356274"/>
                        <a:ext cx="150582" cy="149381"/>
                      </a:xfrm>
                      <a:custGeom>
                        <a:avLst/>
                        <a:gdLst/>
                        <a:ahLst/>
                        <a:cxnLst>
                          <a:cxn ang="0">
                            <a:pos x="wd2" y="hd2"/>
                          </a:cxn>
                          <a:cxn ang="5400000">
                            <a:pos x="wd2" y="hd2"/>
                          </a:cxn>
                          <a:cxn ang="10800000">
                            <a:pos x="wd2" y="hd2"/>
                          </a:cxn>
                          <a:cxn ang="16200000">
                            <a:pos x="wd2" y="hd2"/>
                          </a:cxn>
                        </a:cxnLst>
                        <a:rect l="0" t="0" r="r" b="b"/>
                        <a:pathLst>
                          <a:path w="19093" h="19665" extrusionOk="0">
                            <a:moveTo>
                              <a:pt x="2319" y="0"/>
                            </a:moveTo>
                            <a:lnTo>
                              <a:pt x="19093" y="17216"/>
                            </a:lnTo>
                            <a:cubicBezTo>
                              <a:pt x="14038" y="19289"/>
                              <a:pt x="9212" y="21600"/>
                              <a:pt x="3927" y="16977"/>
                            </a:cubicBezTo>
                            <a:cubicBezTo>
                              <a:pt x="-2507" y="10919"/>
                              <a:pt x="480" y="4862"/>
                              <a:pt x="2319" y="0"/>
                            </a:cubicBezTo>
                            <a:close/>
                          </a:path>
                        </a:pathLst>
                      </a:custGeom>
                      <a:solidFill>
                        <a:srgbClr val="3B3838"/>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sp>
                  <p:nvSpPr>
                    <p:cNvPr id="413" name="Rounded Rectangle 48"/>
                    <p:cNvSpPr/>
                    <p:nvPr/>
                  </p:nvSpPr>
                  <p:spPr>
                    <a:xfrm rot="148499" flipH="1">
                      <a:off x="1093977" y="346027"/>
                      <a:ext cx="510641" cy="153952"/>
                    </a:xfrm>
                    <a:custGeom>
                      <a:avLst/>
                      <a:gdLst/>
                      <a:ahLst/>
                      <a:cxnLst>
                        <a:cxn ang="0">
                          <a:pos x="wd2" y="hd2"/>
                        </a:cxn>
                        <a:cxn ang="5400000">
                          <a:pos x="wd2" y="hd2"/>
                        </a:cxn>
                        <a:cxn ang="10800000">
                          <a:pos x="wd2" y="hd2"/>
                        </a:cxn>
                        <a:cxn ang="16200000">
                          <a:pos x="wd2" y="hd2"/>
                        </a:cxn>
                      </a:cxnLst>
                      <a:rect l="0" t="0" r="r" b="b"/>
                      <a:pathLst>
                        <a:path w="19665" h="21600" extrusionOk="0">
                          <a:moveTo>
                            <a:pt x="0" y="11057"/>
                          </a:moveTo>
                          <a:cubicBezTo>
                            <a:pt x="0" y="5234"/>
                            <a:pt x="1293" y="513"/>
                            <a:pt x="2887" y="513"/>
                          </a:cubicBezTo>
                          <a:lnTo>
                            <a:pt x="18777" y="0"/>
                          </a:lnTo>
                          <a:cubicBezTo>
                            <a:pt x="21600" y="6457"/>
                            <a:pt x="16967" y="5464"/>
                            <a:pt x="14902" y="7618"/>
                          </a:cubicBezTo>
                          <a:cubicBezTo>
                            <a:pt x="10937" y="8333"/>
                            <a:pt x="7947" y="15102"/>
                            <a:pt x="6330" y="19006"/>
                          </a:cubicBezTo>
                          <a:lnTo>
                            <a:pt x="2887" y="21600"/>
                          </a:lnTo>
                          <a:cubicBezTo>
                            <a:pt x="1293" y="21600"/>
                            <a:pt x="0" y="16879"/>
                            <a:pt x="0" y="11056"/>
                          </a:cubicBezTo>
                          <a:lnTo>
                            <a:pt x="0" y="11057"/>
                          </a:ln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14" name="Rounded Rectangle 13"/>
                    <p:cNvSpPr/>
                    <p:nvPr/>
                  </p:nvSpPr>
                  <p:spPr>
                    <a:xfrm rot="21104822" flipH="1">
                      <a:off x="1020145" y="1771604"/>
                      <a:ext cx="483117" cy="134801"/>
                    </a:xfrm>
                    <a:custGeom>
                      <a:avLst/>
                      <a:gdLst/>
                      <a:ahLst/>
                      <a:cxnLst>
                        <a:cxn ang="0">
                          <a:pos x="wd2" y="hd2"/>
                        </a:cxn>
                        <a:cxn ang="5400000">
                          <a:pos x="wd2" y="hd2"/>
                        </a:cxn>
                        <a:cxn ang="10800000">
                          <a:pos x="wd2" y="hd2"/>
                        </a:cxn>
                        <a:cxn ang="16200000">
                          <a:pos x="wd2" y="hd2"/>
                        </a:cxn>
                      </a:cxnLst>
                      <a:rect l="0" t="0" r="r" b="b"/>
                      <a:pathLst>
                        <a:path w="21474" h="21600" extrusionOk="0">
                          <a:moveTo>
                            <a:pt x="8" y="11761"/>
                          </a:moveTo>
                          <a:cubicBezTo>
                            <a:pt x="-24" y="9110"/>
                            <a:pt x="-126" y="302"/>
                            <a:pt x="3493" y="0"/>
                          </a:cubicBezTo>
                          <a:cubicBezTo>
                            <a:pt x="10449" y="18496"/>
                            <a:pt x="13073" y="7707"/>
                            <a:pt x="21474" y="9697"/>
                          </a:cubicBezTo>
                          <a:cubicBezTo>
                            <a:pt x="18501" y="13739"/>
                            <a:pt x="6269" y="20689"/>
                            <a:pt x="2714" y="21600"/>
                          </a:cubicBezTo>
                          <a:cubicBezTo>
                            <a:pt x="1024" y="21600"/>
                            <a:pt x="231" y="17715"/>
                            <a:pt x="8" y="11761"/>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nvGrpSpPr>
                    <p:cNvPr id="431" name="Group 1124"/>
                    <p:cNvGrpSpPr/>
                    <p:nvPr/>
                  </p:nvGrpSpPr>
                  <p:grpSpPr>
                    <a:xfrm>
                      <a:off x="-1" y="0"/>
                      <a:ext cx="1806475" cy="2283855"/>
                      <a:chOff x="0" y="0"/>
                      <a:chExt cx="1806473" cy="2283854"/>
                    </a:xfrm>
                  </p:grpSpPr>
                  <p:sp>
                    <p:nvSpPr>
                      <p:cNvPr id="415" name="Rectangle 16"/>
                      <p:cNvSpPr/>
                      <p:nvPr/>
                    </p:nvSpPr>
                    <p:spPr>
                      <a:xfrm rot="19055076" flipH="1">
                        <a:off x="616813" y="1330581"/>
                        <a:ext cx="454550" cy="356312"/>
                      </a:xfrm>
                      <a:custGeom>
                        <a:avLst/>
                        <a:gdLst/>
                        <a:ahLst/>
                        <a:cxnLst>
                          <a:cxn ang="0">
                            <a:pos x="wd2" y="hd2"/>
                          </a:cxn>
                          <a:cxn ang="5400000">
                            <a:pos x="wd2" y="hd2"/>
                          </a:cxn>
                          <a:cxn ang="10800000">
                            <a:pos x="wd2" y="hd2"/>
                          </a:cxn>
                          <a:cxn ang="16200000">
                            <a:pos x="wd2" y="hd2"/>
                          </a:cxn>
                        </a:cxnLst>
                        <a:rect l="0" t="0" r="r" b="b"/>
                        <a:pathLst>
                          <a:path w="21600" h="21600" extrusionOk="0">
                            <a:moveTo>
                              <a:pt x="698" y="18"/>
                            </a:moveTo>
                            <a:cubicBezTo>
                              <a:pt x="2495" y="250"/>
                              <a:pt x="4102" y="31"/>
                              <a:pt x="6001" y="0"/>
                            </a:cubicBezTo>
                            <a:cubicBezTo>
                              <a:pt x="9250" y="3167"/>
                              <a:pt x="18244" y="8973"/>
                              <a:pt x="21600" y="10885"/>
                            </a:cubicBezTo>
                            <a:lnTo>
                              <a:pt x="16502" y="18460"/>
                            </a:lnTo>
                            <a:cubicBezTo>
                              <a:pt x="12426" y="20075"/>
                              <a:pt x="9425" y="20425"/>
                              <a:pt x="5693" y="21600"/>
                            </a:cubicBezTo>
                            <a:cubicBezTo>
                              <a:pt x="4114" y="16204"/>
                              <a:pt x="2875" y="13092"/>
                              <a:pt x="0" y="10368"/>
                            </a:cubicBezTo>
                            <a:cubicBezTo>
                              <a:pt x="574" y="8276"/>
                              <a:pt x="899" y="5303"/>
                              <a:pt x="698" y="18"/>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16" name="Rectangle 17"/>
                      <p:cNvSpPr/>
                      <p:nvPr/>
                    </p:nvSpPr>
                    <p:spPr>
                      <a:xfrm rot="19055076" flipH="1">
                        <a:off x="707597" y="525734"/>
                        <a:ext cx="380543" cy="394759"/>
                      </a:xfrm>
                      <a:custGeom>
                        <a:avLst/>
                        <a:gdLst/>
                        <a:ahLst/>
                        <a:cxnLst>
                          <a:cxn ang="0">
                            <a:pos x="wd2" y="hd2"/>
                          </a:cxn>
                          <a:cxn ang="5400000">
                            <a:pos x="wd2" y="hd2"/>
                          </a:cxn>
                          <a:cxn ang="10800000">
                            <a:pos x="wd2" y="hd2"/>
                          </a:cxn>
                          <a:cxn ang="16200000">
                            <a:pos x="wd2" y="hd2"/>
                          </a:cxn>
                        </a:cxnLst>
                        <a:rect l="0" t="0" r="r" b="b"/>
                        <a:pathLst>
                          <a:path w="21567" h="21600" extrusionOk="0">
                            <a:moveTo>
                              <a:pt x="2448" y="2990"/>
                            </a:moveTo>
                            <a:lnTo>
                              <a:pt x="10271" y="0"/>
                            </a:lnTo>
                            <a:cubicBezTo>
                              <a:pt x="13626" y="6162"/>
                              <a:pt x="17594" y="12109"/>
                              <a:pt x="21566" y="16482"/>
                            </a:cubicBezTo>
                            <a:cubicBezTo>
                              <a:pt x="21600" y="17642"/>
                              <a:pt x="21021" y="19223"/>
                              <a:pt x="21056" y="20383"/>
                            </a:cubicBezTo>
                            <a:cubicBezTo>
                              <a:pt x="16160" y="19687"/>
                              <a:pt x="13729" y="20705"/>
                              <a:pt x="10476" y="21600"/>
                            </a:cubicBezTo>
                            <a:cubicBezTo>
                              <a:pt x="8422" y="19215"/>
                              <a:pt x="3492" y="16805"/>
                              <a:pt x="0" y="15115"/>
                            </a:cubicBezTo>
                            <a:cubicBezTo>
                              <a:pt x="993" y="12266"/>
                              <a:pt x="2277" y="8522"/>
                              <a:pt x="2448" y="2990"/>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nvGrpSpPr>
                      <p:cNvPr id="430" name="Group 1127"/>
                      <p:cNvGrpSpPr/>
                      <p:nvPr/>
                    </p:nvGrpSpPr>
                    <p:grpSpPr>
                      <a:xfrm>
                        <a:off x="-1" y="0"/>
                        <a:ext cx="1806475" cy="2283855"/>
                        <a:chOff x="0" y="0"/>
                        <a:chExt cx="1806473" cy="2283854"/>
                      </a:xfrm>
                    </p:grpSpPr>
                    <p:grpSp>
                      <p:nvGrpSpPr>
                        <p:cNvPr id="425" name="Group 1128"/>
                        <p:cNvGrpSpPr/>
                        <p:nvPr/>
                      </p:nvGrpSpPr>
                      <p:grpSpPr>
                        <a:xfrm>
                          <a:off x="-1" y="0"/>
                          <a:ext cx="1806475" cy="2283855"/>
                          <a:chOff x="0" y="0"/>
                          <a:chExt cx="1806473" cy="2283854"/>
                        </a:xfrm>
                      </p:grpSpPr>
                      <p:sp>
                        <p:nvSpPr>
                          <p:cNvPr id="417" name="Rectangle 39"/>
                          <p:cNvSpPr/>
                          <p:nvPr/>
                        </p:nvSpPr>
                        <p:spPr>
                          <a:xfrm rot="19055076" flipH="1">
                            <a:off x="406566" y="1182934"/>
                            <a:ext cx="1264955" cy="775843"/>
                          </a:xfrm>
                          <a:custGeom>
                            <a:avLst/>
                            <a:gdLst/>
                            <a:ahLst/>
                            <a:cxnLst>
                              <a:cxn ang="0">
                                <a:pos x="wd2" y="hd2"/>
                              </a:cxn>
                              <a:cxn ang="5400000">
                                <a:pos x="wd2" y="hd2"/>
                              </a:cxn>
                              <a:cxn ang="10800000">
                                <a:pos x="wd2" y="hd2"/>
                              </a:cxn>
                              <a:cxn ang="16200000">
                                <a:pos x="wd2" y="hd2"/>
                              </a:cxn>
                            </a:cxnLst>
                            <a:rect l="0" t="0" r="r" b="b"/>
                            <a:pathLst>
                              <a:path w="21600" h="20517" extrusionOk="0">
                                <a:moveTo>
                                  <a:pt x="8665" y="5380"/>
                                </a:moveTo>
                                <a:cubicBezTo>
                                  <a:pt x="9810" y="6565"/>
                                  <a:pt x="10305" y="8614"/>
                                  <a:pt x="10707" y="10232"/>
                                </a:cubicBezTo>
                                <a:lnTo>
                                  <a:pt x="14599" y="8898"/>
                                </a:lnTo>
                                <a:lnTo>
                                  <a:pt x="19527" y="0"/>
                                </a:lnTo>
                                <a:lnTo>
                                  <a:pt x="21600" y="3651"/>
                                </a:lnTo>
                                <a:lnTo>
                                  <a:pt x="17082" y="12777"/>
                                </a:lnTo>
                                <a:cubicBezTo>
                                  <a:pt x="15370" y="14651"/>
                                  <a:pt x="13626" y="16620"/>
                                  <a:pt x="11945" y="18542"/>
                                </a:cubicBezTo>
                                <a:cubicBezTo>
                                  <a:pt x="9799" y="21600"/>
                                  <a:pt x="7809" y="20335"/>
                                  <a:pt x="6251" y="19791"/>
                                </a:cubicBezTo>
                                <a:cubicBezTo>
                                  <a:pt x="3517" y="18686"/>
                                  <a:pt x="970" y="14751"/>
                                  <a:pt x="0" y="12157"/>
                                </a:cubicBezTo>
                                <a:cubicBezTo>
                                  <a:pt x="4734" y="15940"/>
                                  <a:pt x="8350" y="7311"/>
                                  <a:pt x="8665" y="5380"/>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nvGrpSpPr>
                          <p:cNvPr id="420" name="Group 1134"/>
                          <p:cNvGrpSpPr/>
                          <p:nvPr/>
                        </p:nvGrpSpPr>
                        <p:grpSpPr>
                          <a:xfrm>
                            <a:off x="0" y="1468459"/>
                            <a:ext cx="457730" cy="461268"/>
                            <a:chOff x="0" y="0"/>
                            <a:chExt cx="457729" cy="461266"/>
                          </a:xfrm>
                        </p:grpSpPr>
                        <p:sp>
                          <p:nvSpPr>
                            <p:cNvPr id="418" name="Freeform 1139"/>
                            <p:cNvSpPr/>
                            <p:nvPr/>
                          </p:nvSpPr>
                          <p:spPr>
                            <a:xfrm rot="19055076" flipH="1">
                              <a:off x="80107" y="54145"/>
                              <a:ext cx="297516" cy="352976"/>
                            </a:xfrm>
                            <a:custGeom>
                              <a:avLst/>
                              <a:gdLst/>
                              <a:ahLst/>
                              <a:cxnLst>
                                <a:cxn ang="0">
                                  <a:pos x="wd2" y="hd2"/>
                                </a:cxn>
                                <a:cxn ang="5400000">
                                  <a:pos x="wd2" y="hd2"/>
                                </a:cxn>
                                <a:cxn ang="10800000">
                                  <a:pos x="wd2" y="hd2"/>
                                </a:cxn>
                                <a:cxn ang="16200000">
                                  <a:pos x="wd2" y="hd2"/>
                                </a:cxn>
                              </a:cxnLst>
                              <a:rect l="0" t="0" r="r" b="b"/>
                              <a:pathLst>
                                <a:path w="20179" h="20959" extrusionOk="0">
                                  <a:moveTo>
                                    <a:pt x="14576" y="378"/>
                                  </a:moveTo>
                                  <a:cubicBezTo>
                                    <a:pt x="16279" y="-641"/>
                                    <a:pt x="17094" y="589"/>
                                    <a:pt x="16262" y="1827"/>
                                  </a:cubicBezTo>
                                  <a:lnTo>
                                    <a:pt x="9584" y="7811"/>
                                  </a:lnTo>
                                  <a:lnTo>
                                    <a:pt x="9889" y="8154"/>
                                  </a:lnTo>
                                  <a:lnTo>
                                    <a:pt x="17103" y="1692"/>
                                  </a:lnTo>
                                  <a:cubicBezTo>
                                    <a:pt x="18586" y="856"/>
                                    <a:pt x="19629" y="1894"/>
                                    <a:pt x="18789" y="3140"/>
                                  </a:cubicBezTo>
                                  <a:lnTo>
                                    <a:pt x="12061" y="9170"/>
                                  </a:lnTo>
                                  <a:lnTo>
                                    <a:pt x="12268" y="9284"/>
                                  </a:lnTo>
                                  <a:lnTo>
                                    <a:pt x="17913" y="4451"/>
                                  </a:lnTo>
                                  <a:cubicBezTo>
                                    <a:pt x="19274" y="3497"/>
                                    <a:pt x="21138" y="4377"/>
                                    <a:pt x="19600" y="5900"/>
                                  </a:cubicBezTo>
                                  <a:lnTo>
                                    <a:pt x="14196" y="10742"/>
                                  </a:lnTo>
                                  <a:lnTo>
                                    <a:pt x="14019" y="10824"/>
                                  </a:lnTo>
                                  <a:cubicBezTo>
                                    <a:pt x="15249" y="10088"/>
                                    <a:pt x="16734" y="8798"/>
                                    <a:pt x="17966" y="7667"/>
                                  </a:cubicBezTo>
                                  <a:cubicBezTo>
                                    <a:pt x="21438" y="7818"/>
                                    <a:pt x="18997" y="9831"/>
                                    <a:pt x="17174" y="12047"/>
                                  </a:cubicBezTo>
                                  <a:cubicBezTo>
                                    <a:pt x="13141" y="16239"/>
                                    <a:pt x="11180" y="18146"/>
                                    <a:pt x="7025" y="20959"/>
                                  </a:cubicBezTo>
                                  <a:lnTo>
                                    <a:pt x="707" y="14485"/>
                                  </a:lnTo>
                                  <a:cubicBezTo>
                                    <a:pt x="484" y="13407"/>
                                    <a:pt x="-162" y="12675"/>
                                    <a:pt x="38" y="11252"/>
                                  </a:cubicBezTo>
                                  <a:cubicBezTo>
                                    <a:pt x="1349" y="7729"/>
                                    <a:pt x="3274" y="5823"/>
                                    <a:pt x="6183" y="3271"/>
                                  </a:cubicBezTo>
                                  <a:cubicBezTo>
                                    <a:pt x="6858" y="2624"/>
                                    <a:pt x="11633" y="1940"/>
                                    <a:pt x="5200" y="7909"/>
                                  </a:cubicBezTo>
                                  <a:cubicBezTo>
                                    <a:pt x="5461" y="8407"/>
                                    <a:pt x="5266" y="8613"/>
                                    <a:pt x="6043" y="7944"/>
                                  </a:cubicBezTo>
                                  <a:cubicBezTo>
                                    <a:pt x="8416" y="5544"/>
                                    <a:pt x="11731" y="2900"/>
                                    <a:pt x="14576" y="378"/>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19" name="Rectangle 31"/>
                            <p:cNvSpPr/>
                            <p:nvPr/>
                          </p:nvSpPr>
                          <p:spPr>
                            <a:xfrm rot="16102020" flipH="1">
                              <a:off x="315423" y="240528"/>
                              <a:ext cx="147892" cy="279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89"/>
                                  </a:lnTo>
                                  <a:lnTo>
                                    <a:pt x="21573" y="21501"/>
                                  </a:lnTo>
                                  <a:lnTo>
                                    <a:pt x="146" y="21600"/>
                                  </a:lnTo>
                                  <a:cubicBezTo>
                                    <a:pt x="97" y="14400"/>
                                    <a:pt x="49" y="7200"/>
                                    <a:pt x="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sp>
                        <p:nvSpPr>
                          <p:cNvPr id="421" name="Rectangle 49"/>
                          <p:cNvSpPr/>
                          <p:nvPr/>
                        </p:nvSpPr>
                        <p:spPr>
                          <a:xfrm rot="19055076" flipH="1">
                            <a:off x="776654" y="85852"/>
                            <a:ext cx="719722" cy="1198763"/>
                          </a:xfrm>
                          <a:custGeom>
                            <a:avLst/>
                            <a:gdLst/>
                            <a:ahLst/>
                            <a:cxnLst>
                              <a:cxn ang="0">
                                <a:pos x="wd2" y="hd2"/>
                              </a:cxn>
                              <a:cxn ang="5400000">
                                <a:pos x="wd2" y="hd2"/>
                              </a:cxn>
                              <a:cxn ang="10800000">
                                <a:pos x="wd2" y="hd2"/>
                              </a:cxn>
                              <a:cxn ang="16200000">
                                <a:pos x="wd2" y="hd2"/>
                              </a:cxn>
                            </a:cxnLst>
                            <a:rect l="0" t="0" r="r" b="b"/>
                            <a:pathLst>
                              <a:path w="21600" h="21600" extrusionOk="0">
                                <a:moveTo>
                                  <a:pt x="7782" y="3250"/>
                                </a:moveTo>
                                <a:lnTo>
                                  <a:pt x="19932" y="0"/>
                                </a:lnTo>
                                <a:lnTo>
                                  <a:pt x="21600" y="3441"/>
                                </a:lnTo>
                                <a:cubicBezTo>
                                  <a:pt x="18582" y="4237"/>
                                  <a:pt x="15326" y="5320"/>
                                  <a:pt x="12547" y="5830"/>
                                </a:cubicBezTo>
                                <a:cubicBezTo>
                                  <a:pt x="12450" y="7503"/>
                                  <a:pt x="11829" y="8889"/>
                                  <a:pt x="11197" y="9844"/>
                                </a:cubicBezTo>
                                <a:cubicBezTo>
                                  <a:pt x="13023" y="10338"/>
                                  <a:pt x="15425" y="11085"/>
                                  <a:pt x="16798" y="11927"/>
                                </a:cubicBezTo>
                                <a:cubicBezTo>
                                  <a:pt x="8134" y="14358"/>
                                  <a:pt x="7781" y="19803"/>
                                  <a:pt x="10057" y="21600"/>
                                </a:cubicBezTo>
                                <a:cubicBezTo>
                                  <a:pt x="3828" y="19038"/>
                                  <a:pt x="662" y="16280"/>
                                  <a:pt x="0" y="11756"/>
                                </a:cubicBezTo>
                                <a:cubicBezTo>
                                  <a:pt x="807" y="9462"/>
                                  <a:pt x="2038" y="8777"/>
                                  <a:pt x="5082" y="6260"/>
                                </a:cubicBezTo>
                                <a:cubicBezTo>
                                  <a:pt x="6062" y="4842"/>
                                  <a:pt x="6446" y="4627"/>
                                  <a:pt x="7782" y="3250"/>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nvGrpSpPr>
                          <p:cNvPr id="424" name="Group 1136"/>
                          <p:cNvGrpSpPr/>
                          <p:nvPr/>
                        </p:nvGrpSpPr>
                        <p:grpSpPr>
                          <a:xfrm>
                            <a:off x="242415" y="437967"/>
                            <a:ext cx="376763" cy="371840"/>
                            <a:chOff x="0" y="0"/>
                            <a:chExt cx="376762" cy="371838"/>
                          </a:xfrm>
                        </p:grpSpPr>
                        <p:sp>
                          <p:nvSpPr>
                            <p:cNvPr id="422" name="Freeform 1137"/>
                            <p:cNvSpPr/>
                            <p:nvPr/>
                          </p:nvSpPr>
                          <p:spPr>
                            <a:xfrm rot="19055076" flipH="1">
                              <a:off x="36609" y="72751"/>
                              <a:ext cx="303545" cy="226337"/>
                            </a:xfrm>
                            <a:custGeom>
                              <a:avLst/>
                              <a:gdLst/>
                              <a:ahLst/>
                              <a:cxnLst>
                                <a:cxn ang="0">
                                  <a:pos x="wd2" y="hd2"/>
                                </a:cxn>
                                <a:cxn ang="5400000">
                                  <a:pos x="wd2" y="hd2"/>
                                </a:cxn>
                                <a:cxn ang="10800000">
                                  <a:pos x="wd2" y="hd2"/>
                                </a:cxn>
                                <a:cxn ang="16200000">
                                  <a:pos x="wd2" y="hd2"/>
                                </a:cxn>
                              </a:cxnLst>
                              <a:rect l="0" t="0" r="r" b="b"/>
                              <a:pathLst>
                                <a:path w="21478" h="18301" extrusionOk="0">
                                  <a:moveTo>
                                    <a:pt x="0" y="4101"/>
                                  </a:moveTo>
                                  <a:cubicBezTo>
                                    <a:pt x="1614" y="1604"/>
                                    <a:pt x="14625" y="-2547"/>
                                    <a:pt x="13125" y="2106"/>
                                  </a:cubicBezTo>
                                  <a:cubicBezTo>
                                    <a:pt x="15142" y="3214"/>
                                    <a:pt x="14828" y="4059"/>
                                    <a:pt x="14590" y="5707"/>
                                  </a:cubicBezTo>
                                  <a:cubicBezTo>
                                    <a:pt x="16645" y="6696"/>
                                    <a:pt x="16323" y="8371"/>
                                    <a:pt x="13446" y="9703"/>
                                  </a:cubicBezTo>
                                  <a:cubicBezTo>
                                    <a:pt x="15318" y="8776"/>
                                    <a:pt x="17670" y="8187"/>
                                    <a:pt x="19736" y="7525"/>
                                  </a:cubicBezTo>
                                  <a:cubicBezTo>
                                    <a:pt x="20484" y="7280"/>
                                    <a:pt x="21173" y="7969"/>
                                    <a:pt x="21386" y="8826"/>
                                  </a:cubicBezTo>
                                  <a:lnTo>
                                    <a:pt x="21386" y="8826"/>
                                  </a:lnTo>
                                  <a:cubicBezTo>
                                    <a:pt x="21600" y="9683"/>
                                    <a:pt x="21463" y="10637"/>
                                    <a:pt x="20715" y="10882"/>
                                  </a:cubicBezTo>
                                  <a:lnTo>
                                    <a:pt x="9982" y="14462"/>
                                  </a:lnTo>
                                  <a:cubicBezTo>
                                    <a:pt x="9358" y="16535"/>
                                    <a:pt x="14981" y="13970"/>
                                    <a:pt x="13983" y="17759"/>
                                  </a:cubicBezTo>
                                  <a:cubicBezTo>
                                    <a:pt x="8038" y="19053"/>
                                    <a:pt x="8276" y="17704"/>
                                    <a:pt x="3439" y="17092"/>
                                  </a:cubicBezTo>
                                  <a:lnTo>
                                    <a:pt x="0" y="4101"/>
                                  </a:ln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23" name="Rectangle 31"/>
                            <p:cNvSpPr/>
                            <p:nvPr/>
                          </p:nvSpPr>
                          <p:spPr>
                            <a:xfrm rot="14686914" flipH="1">
                              <a:off x="231210" y="93997"/>
                              <a:ext cx="148760" cy="279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89"/>
                                  </a:lnTo>
                                  <a:lnTo>
                                    <a:pt x="21573" y="21501"/>
                                  </a:lnTo>
                                  <a:lnTo>
                                    <a:pt x="146" y="21600"/>
                                  </a:lnTo>
                                  <a:cubicBezTo>
                                    <a:pt x="97" y="14400"/>
                                    <a:pt x="49" y="7200"/>
                                    <a:pt x="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grpSp>
                      <p:nvGrpSpPr>
                        <p:cNvPr id="429" name="Group 1129"/>
                        <p:cNvGrpSpPr/>
                        <p:nvPr/>
                      </p:nvGrpSpPr>
                      <p:grpSpPr>
                        <a:xfrm>
                          <a:off x="806923" y="751551"/>
                          <a:ext cx="788885" cy="752269"/>
                          <a:chOff x="0" y="0"/>
                          <a:chExt cx="788884" cy="752267"/>
                        </a:xfrm>
                      </p:grpSpPr>
                      <p:sp>
                        <p:nvSpPr>
                          <p:cNvPr id="426" name="Oval 1130"/>
                          <p:cNvSpPr/>
                          <p:nvPr/>
                        </p:nvSpPr>
                        <p:spPr>
                          <a:xfrm rot="16619912" flipH="1">
                            <a:off x="112514" y="7879"/>
                            <a:ext cx="563857" cy="725589"/>
                          </a:xfrm>
                          <a:prstGeom prst="ellipse">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27" name="Rectangle 35"/>
                          <p:cNvSpPr/>
                          <p:nvPr/>
                        </p:nvSpPr>
                        <p:spPr>
                          <a:xfrm rot="19493146" flipH="1">
                            <a:off x="341364" y="599066"/>
                            <a:ext cx="108357" cy="134255"/>
                          </a:xfrm>
                          <a:custGeom>
                            <a:avLst/>
                            <a:gdLst/>
                            <a:ahLst/>
                            <a:cxnLst>
                              <a:cxn ang="0">
                                <a:pos x="wd2" y="hd2"/>
                              </a:cxn>
                              <a:cxn ang="5400000">
                                <a:pos x="wd2" y="hd2"/>
                              </a:cxn>
                              <a:cxn ang="10800000">
                                <a:pos x="wd2" y="hd2"/>
                              </a:cxn>
                              <a:cxn ang="16200000">
                                <a:pos x="wd2" y="hd2"/>
                              </a:cxn>
                            </a:cxnLst>
                            <a:rect l="0" t="0" r="r" b="b"/>
                            <a:pathLst>
                              <a:path w="16389" h="21168" extrusionOk="0">
                                <a:moveTo>
                                  <a:pt x="2811" y="11109"/>
                                </a:moveTo>
                                <a:cubicBezTo>
                                  <a:pt x="7289" y="8111"/>
                                  <a:pt x="11241" y="3791"/>
                                  <a:pt x="15192" y="0"/>
                                </a:cubicBezTo>
                                <a:cubicBezTo>
                                  <a:pt x="20109" y="5907"/>
                                  <a:pt x="8694" y="21600"/>
                                  <a:pt x="2548" y="21159"/>
                                </a:cubicBezTo>
                                <a:cubicBezTo>
                                  <a:pt x="-262" y="19308"/>
                                  <a:pt x="-1491" y="14018"/>
                                  <a:pt x="2811" y="11109"/>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28" name="Rectangle 35"/>
                          <p:cNvSpPr/>
                          <p:nvPr/>
                        </p:nvSpPr>
                        <p:spPr>
                          <a:xfrm rot="13655076">
                            <a:off x="378609" y="15750"/>
                            <a:ext cx="100652" cy="131513"/>
                          </a:xfrm>
                          <a:custGeom>
                            <a:avLst/>
                            <a:gdLst/>
                            <a:ahLst/>
                            <a:cxnLst>
                              <a:cxn ang="0">
                                <a:pos x="wd2" y="hd2"/>
                              </a:cxn>
                              <a:cxn ang="5400000">
                                <a:pos x="wd2" y="hd2"/>
                              </a:cxn>
                              <a:cxn ang="10800000">
                                <a:pos x="wd2" y="hd2"/>
                              </a:cxn>
                              <a:cxn ang="16200000">
                                <a:pos x="wd2" y="hd2"/>
                              </a:cxn>
                            </a:cxnLst>
                            <a:rect l="0" t="0" r="r" b="b"/>
                            <a:pathLst>
                              <a:path w="16393" h="19812" extrusionOk="0">
                                <a:moveTo>
                                  <a:pt x="3242" y="10831"/>
                                </a:moveTo>
                                <a:cubicBezTo>
                                  <a:pt x="8075" y="7974"/>
                                  <a:pt x="12097" y="4160"/>
                                  <a:pt x="15770" y="0"/>
                                </a:cubicBezTo>
                                <a:cubicBezTo>
                                  <a:pt x="19087" y="9917"/>
                                  <a:pt x="8317" y="21600"/>
                                  <a:pt x="3227" y="19583"/>
                                </a:cubicBezTo>
                                <a:cubicBezTo>
                                  <a:pt x="633" y="18446"/>
                                  <a:pt x="-2513" y="14551"/>
                                  <a:pt x="3242" y="10831"/>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grpSp>
              </p:grpSp>
            </p:grpSp>
          </p:grpSp>
          <p:grpSp>
            <p:nvGrpSpPr>
              <p:cNvPr id="638" name="Group 10"/>
              <p:cNvGrpSpPr/>
              <p:nvPr/>
            </p:nvGrpSpPr>
            <p:grpSpPr>
              <a:xfrm>
                <a:off x="6154563" y="2940962"/>
                <a:ext cx="2470570" cy="2356767"/>
                <a:chOff x="96951" y="-1"/>
                <a:chExt cx="2470568" cy="2356765"/>
              </a:xfrm>
            </p:grpSpPr>
            <p:sp>
              <p:nvSpPr>
                <p:cNvPr id="435" name="Rectangle 729"/>
                <p:cNvSpPr/>
                <p:nvPr/>
              </p:nvSpPr>
              <p:spPr>
                <a:xfrm>
                  <a:off x="96951" y="2356763"/>
                  <a:ext cx="247056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457200">
                    <a:defRPr sz="2400">
                      <a:latin typeface="Century Gothic"/>
                      <a:ea typeface="Century Gothic"/>
                      <a:cs typeface="Century Gothic"/>
                      <a:sym typeface="Century Gothic"/>
                    </a:defRPr>
                  </a:lvl1pPr>
                </a:lstStyle>
                <a:p>
                  <a:r>
                    <a:rPr dirty="0"/>
                    <a:t>Focused Vaccination or Focused QMP Survey</a:t>
                  </a:r>
                </a:p>
              </p:txBody>
            </p:sp>
            <p:grpSp>
              <p:nvGrpSpPr>
                <p:cNvPr id="637" name="Group 1228"/>
                <p:cNvGrpSpPr/>
                <p:nvPr/>
              </p:nvGrpSpPr>
              <p:grpSpPr>
                <a:xfrm>
                  <a:off x="348681" y="-1"/>
                  <a:ext cx="1773206" cy="1824503"/>
                  <a:chOff x="0" y="0"/>
                  <a:chExt cx="1773205" cy="1824501"/>
                </a:xfrm>
              </p:grpSpPr>
              <p:sp>
                <p:nvSpPr>
                  <p:cNvPr id="436" name="Oval 1229"/>
                  <p:cNvSpPr/>
                  <p:nvPr/>
                </p:nvSpPr>
                <p:spPr>
                  <a:xfrm rot="15181129" flipH="1">
                    <a:off x="67433" y="512936"/>
                    <a:ext cx="1292309" cy="1073611"/>
                  </a:xfrm>
                  <a:prstGeom prst="ellipse">
                    <a:avLst/>
                  </a:prstGeom>
                  <a:solidFill>
                    <a:srgbClr val="BFBFBF">
                      <a:alpha val="45000"/>
                    </a:srgbClr>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nvGrpSpPr>
                  <p:cNvPr id="636" name="Group 1230"/>
                  <p:cNvGrpSpPr/>
                  <p:nvPr/>
                </p:nvGrpSpPr>
                <p:grpSpPr>
                  <a:xfrm>
                    <a:off x="0" y="-1"/>
                    <a:ext cx="1773206" cy="1575887"/>
                    <a:chOff x="0" y="0"/>
                    <a:chExt cx="1773205" cy="1575885"/>
                  </a:xfrm>
                </p:grpSpPr>
                <p:grpSp>
                  <p:nvGrpSpPr>
                    <p:cNvPr id="454" name="Group 1231"/>
                    <p:cNvGrpSpPr/>
                    <p:nvPr/>
                  </p:nvGrpSpPr>
                  <p:grpSpPr>
                    <a:xfrm>
                      <a:off x="0" y="132412"/>
                      <a:ext cx="1773206" cy="1443474"/>
                      <a:chOff x="0" y="0"/>
                      <a:chExt cx="1773205" cy="1443472"/>
                    </a:xfrm>
                  </p:grpSpPr>
                  <p:sp>
                    <p:nvSpPr>
                      <p:cNvPr id="437" name="Rectangle 27"/>
                      <p:cNvSpPr/>
                      <p:nvPr/>
                    </p:nvSpPr>
                    <p:spPr>
                      <a:xfrm rot="7984285" flipH="1">
                        <a:off x="407922" y="442847"/>
                        <a:ext cx="346144" cy="351436"/>
                      </a:xfrm>
                      <a:custGeom>
                        <a:avLst/>
                        <a:gdLst/>
                        <a:ahLst/>
                        <a:cxnLst>
                          <a:cxn ang="0">
                            <a:pos x="wd2" y="hd2"/>
                          </a:cxn>
                          <a:cxn ang="5400000">
                            <a:pos x="wd2" y="hd2"/>
                          </a:cxn>
                          <a:cxn ang="10800000">
                            <a:pos x="wd2" y="hd2"/>
                          </a:cxn>
                          <a:cxn ang="16200000">
                            <a:pos x="wd2" y="hd2"/>
                          </a:cxn>
                        </a:cxnLst>
                        <a:rect l="0" t="0" r="r" b="b"/>
                        <a:pathLst>
                          <a:path w="21600" h="21600" extrusionOk="0">
                            <a:moveTo>
                              <a:pt x="0" y="6438"/>
                            </a:moveTo>
                            <a:cubicBezTo>
                              <a:pt x="3136" y="4269"/>
                              <a:pt x="7764" y="3704"/>
                              <a:pt x="9386" y="0"/>
                            </a:cubicBezTo>
                            <a:cubicBezTo>
                              <a:pt x="12671" y="1018"/>
                              <a:pt x="15174" y="835"/>
                              <a:pt x="17115" y="745"/>
                            </a:cubicBezTo>
                            <a:cubicBezTo>
                              <a:pt x="17712" y="2198"/>
                              <a:pt x="21003" y="6561"/>
                              <a:pt x="21600" y="8014"/>
                            </a:cubicBezTo>
                            <a:cubicBezTo>
                              <a:pt x="16992" y="12942"/>
                              <a:pt x="12810" y="17785"/>
                              <a:pt x="9099" y="21600"/>
                            </a:cubicBezTo>
                            <a:cubicBezTo>
                              <a:pt x="7726" y="20486"/>
                              <a:pt x="4958" y="18938"/>
                              <a:pt x="3584" y="17824"/>
                            </a:cubicBezTo>
                            <a:cubicBezTo>
                              <a:pt x="3225" y="13998"/>
                              <a:pt x="1971" y="10263"/>
                              <a:pt x="0" y="6438"/>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38" name="Rectangle 27"/>
                      <p:cNvSpPr/>
                      <p:nvPr/>
                    </p:nvSpPr>
                    <p:spPr>
                      <a:xfrm rot="13384285">
                        <a:off x="1005982" y="460427"/>
                        <a:ext cx="343270" cy="304457"/>
                      </a:xfrm>
                      <a:custGeom>
                        <a:avLst/>
                        <a:gdLst/>
                        <a:ahLst/>
                        <a:cxnLst>
                          <a:cxn ang="0">
                            <a:pos x="wd2" y="hd2"/>
                          </a:cxn>
                          <a:cxn ang="5400000">
                            <a:pos x="wd2" y="hd2"/>
                          </a:cxn>
                          <a:cxn ang="10800000">
                            <a:pos x="wd2" y="hd2"/>
                          </a:cxn>
                          <a:cxn ang="16200000">
                            <a:pos x="wd2" y="hd2"/>
                          </a:cxn>
                        </a:cxnLst>
                        <a:rect l="0" t="0" r="r" b="b"/>
                        <a:pathLst>
                          <a:path w="21600" h="21600" extrusionOk="0">
                            <a:moveTo>
                              <a:pt x="0" y="6533"/>
                            </a:moveTo>
                            <a:cubicBezTo>
                              <a:pt x="2590" y="5922"/>
                              <a:pt x="6634" y="2954"/>
                              <a:pt x="8854" y="0"/>
                            </a:cubicBezTo>
                            <a:cubicBezTo>
                              <a:pt x="12431" y="1324"/>
                              <a:pt x="14186" y="1247"/>
                              <a:pt x="16098" y="1338"/>
                            </a:cubicBezTo>
                            <a:cubicBezTo>
                              <a:pt x="16315" y="2390"/>
                              <a:pt x="21383" y="7891"/>
                              <a:pt x="21600" y="8431"/>
                            </a:cubicBezTo>
                            <a:cubicBezTo>
                              <a:pt x="17163" y="12965"/>
                              <a:pt x="13903" y="16205"/>
                              <a:pt x="8946" y="21600"/>
                            </a:cubicBezTo>
                            <a:cubicBezTo>
                              <a:pt x="6454" y="20744"/>
                              <a:pt x="4534" y="19531"/>
                              <a:pt x="2043" y="18676"/>
                            </a:cubicBezTo>
                            <a:cubicBezTo>
                              <a:pt x="2320" y="14974"/>
                              <a:pt x="1758" y="10947"/>
                              <a:pt x="0" y="6533"/>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39" name="Freeform 1479"/>
                      <p:cNvSpPr/>
                      <p:nvPr/>
                    </p:nvSpPr>
                    <p:spPr>
                      <a:xfrm rot="7984285" flipH="1">
                        <a:off x="231278" y="69082"/>
                        <a:ext cx="278280" cy="205366"/>
                      </a:xfrm>
                      <a:custGeom>
                        <a:avLst/>
                        <a:gdLst/>
                        <a:ahLst/>
                        <a:cxnLst>
                          <a:cxn ang="0">
                            <a:pos x="wd2" y="hd2"/>
                          </a:cxn>
                          <a:cxn ang="5400000">
                            <a:pos x="wd2" y="hd2"/>
                          </a:cxn>
                          <a:cxn ang="10800000">
                            <a:pos x="wd2" y="hd2"/>
                          </a:cxn>
                          <a:cxn ang="16200000">
                            <a:pos x="wd2" y="hd2"/>
                          </a:cxn>
                        </a:cxnLst>
                        <a:rect l="0" t="0" r="r" b="b"/>
                        <a:pathLst>
                          <a:path w="20938" h="20690" extrusionOk="0">
                            <a:moveTo>
                              <a:pt x="7115" y="80"/>
                            </a:moveTo>
                            <a:cubicBezTo>
                              <a:pt x="7930" y="-632"/>
                              <a:pt x="16088" y="3485"/>
                              <a:pt x="19427" y="8735"/>
                            </a:cubicBezTo>
                            <a:cubicBezTo>
                              <a:pt x="18747" y="12810"/>
                              <a:pt x="16222" y="9688"/>
                              <a:pt x="15705" y="9877"/>
                            </a:cubicBezTo>
                            <a:lnTo>
                              <a:pt x="20413" y="14473"/>
                            </a:lnTo>
                            <a:cubicBezTo>
                              <a:pt x="21600" y="16167"/>
                              <a:pt x="20617" y="18616"/>
                              <a:pt x="19039" y="17461"/>
                            </a:cubicBezTo>
                            <a:lnTo>
                              <a:pt x="14158" y="12886"/>
                            </a:lnTo>
                            <a:lnTo>
                              <a:pt x="13893" y="13071"/>
                            </a:lnTo>
                            <a:cubicBezTo>
                              <a:pt x="15850" y="15340"/>
                              <a:pt x="20058" y="17977"/>
                              <a:pt x="19293" y="19716"/>
                            </a:cubicBezTo>
                            <a:cubicBezTo>
                              <a:pt x="18958" y="20388"/>
                              <a:pt x="18428" y="20968"/>
                              <a:pt x="17602" y="20546"/>
                            </a:cubicBezTo>
                            <a:lnTo>
                              <a:pt x="12625" y="16118"/>
                            </a:lnTo>
                            <a:cubicBezTo>
                              <a:pt x="13727" y="17726"/>
                              <a:pt x="15035" y="19711"/>
                              <a:pt x="12951" y="20542"/>
                            </a:cubicBezTo>
                            <a:cubicBezTo>
                              <a:pt x="11310" y="20003"/>
                              <a:pt x="2078" y="14486"/>
                              <a:pt x="0" y="10206"/>
                            </a:cubicBezTo>
                            <a:lnTo>
                              <a:pt x="7115" y="80"/>
                            </a:ln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40" name="Rectangle 14"/>
                      <p:cNvSpPr/>
                      <p:nvPr/>
                    </p:nvSpPr>
                    <p:spPr>
                      <a:xfrm rot="7984285" flipH="1">
                        <a:off x="1171434" y="290969"/>
                        <a:ext cx="451755" cy="6068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783" y="2233"/>
                              <a:pt x="9977" y="3890"/>
                              <a:pt x="14348" y="6699"/>
                            </a:cubicBezTo>
                            <a:lnTo>
                              <a:pt x="21600" y="19437"/>
                            </a:lnTo>
                            <a:lnTo>
                              <a:pt x="13093" y="21600"/>
                            </a:lnTo>
                            <a:cubicBezTo>
                              <a:pt x="12204" y="19664"/>
                              <a:pt x="9863" y="14322"/>
                              <a:pt x="8307" y="11252"/>
                            </a:cubicBezTo>
                            <a:cubicBezTo>
                              <a:pt x="5561" y="11444"/>
                              <a:pt x="2540" y="10851"/>
                              <a:pt x="0" y="10205"/>
                            </a:cubicBezTo>
                            <a:cubicBezTo>
                              <a:pt x="92" y="9490"/>
                              <a:pt x="4989" y="4693"/>
                              <a:pt x="0"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41" name="Rounded Rectangle 1481"/>
                      <p:cNvSpPr/>
                      <p:nvPr/>
                    </p:nvSpPr>
                    <p:spPr>
                      <a:xfrm rot="10707010" flipH="1">
                        <a:off x="570354" y="1188692"/>
                        <a:ext cx="704070" cy="172297"/>
                      </a:xfrm>
                      <a:prstGeom prst="roundRect">
                        <a:avLst>
                          <a:gd name="adj" fmla="val 50000"/>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42" name="Rectangle 5"/>
                      <p:cNvSpPr/>
                      <p:nvPr/>
                    </p:nvSpPr>
                    <p:spPr>
                      <a:xfrm rot="7984285" flipH="1">
                        <a:off x="868781" y="1304085"/>
                        <a:ext cx="111062" cy="117443"/>
                      </a:xfrm>
                      <a:custGeom>
                        <a:avLst/>
                        <a:gdLst/>
                        <a:ahLst/>
                        <a:cxnLst>
                          <a:cxn ang="0">
                            <a:pos x="wd2" y="hd2"/>
                          </a:cxn>
                          <a:cxn ang="5400000">
                            <a:pos x="wd2" y="hd2"/>
                          </a:cxn>
                          <a:cxn ang="10800000">
                            <a:pos x="wd2" y="hd2"/>
                          </a:cxn>
                          <a:cxn ang="16200000">
                            <a:pos x="wd2" y="hd2"/>
                          </a:cxn>
                        </a:cxnLst>
                        <a:rect l="0" t="0" r="r" b="b"/>
                        <a:pathLst>
                          <a:path w="19353" h="19242" extrusionOk="0">
                            <a:moveTo>
                              <a:pt x="2840" y="2861"/>
                            </a:moveTo>
                            <a:cubicBezTo>
                              <a:pt x="8428" y="-2358"/>
                              <a:pt x="15016" y="1095"/>
                              <a:pt x="19353" y="1416"/>
                            </a:cubicBezTo>
                            <a:lnTo>
                              <a:pt x="588" y="19242"/>
                            </a:lnTo>
                            <a:cubicBezTo>
                              <a:pt x="1172" y="14264"/>
                              <a:pt x="-2247" y="7358"/>
                              <a:pt x="2840" y="2861"/>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43" name="Rounded Rectangle 9"/>
                      <p:cNvSpPr/>
                      <p:nvPr/>
                    </p:nvSpPr>
                    <p:spPr>
                      <a:xfrm rot="10672229" flipH="1">
                        <a:off x="319272" y="736691"/>
                        <a:ext cx="1140272" cy="452515"/>
                      </a:xfrm>
                      <a:custGeom>
                        <a:avLst/>
                        <a:gdLst/>
                        <a:ahLst/>
                        <a:cxnLst>
                          <a:cxn ang="0">
                            <a:pos x="wd2" y="hd2"/>
                          </a:cxn>
                          <a:cxn ang="5400000">
                            <a:pos x="wd2" y="hd2"/>
                          </a:cxn>
                          <a:cxn ang="10800000">
                            <a:pos x="wd2" y="hd2"/>
                          </a:cxn>
                          <a:cxn ang="16200000">
                            <a:pos x="wd2" y="hd2"/>
                          </a:cxn>
                        </a:cxnLst>
                        <a:rect l="0" t="0" r="r" b="b"/>
                        <a:pathLst>
                          <a:path w="21332" h="18483" extrusionOk="0">
                            <a:moveTo>
                              <a:pt x="4" y="9077"/>
                            </a:moveTo>
                            <a:cubicBezTo>
                              <a:pt x="103" y="6317"/>
                              <a:pt x="1777" y="664"/>
                              <a:pt x="4379" y="330"/>
                            </a:cubicBezTo>
                            <a:lnTo>
                              <a:pt x="17046" y="0"/>
                            </a:lnTo>
                            <a:cubicBezTo>
                              <a:pt x="19155" y="558"/>
                              <a:pt x="21268" y="5907"/>
                              <a:pt x="21322" y="8290"/>
                            </a:cubicBezTo>
                            <a:cubicBezTo>
                              <a:pt x="21505" y="13193"/>
                              <a:pt x="19025" y="15998"/>
                              <a:pt x="17812" y="16650"/>
                            </a:cubicBezTo>
                            <a:cubicBezTo>
                              <a:pt x="16522" y="17967"/>
                              <a:pt x="16205" y="17997"/>
                              <a:pt x="14610" y="18133"/>
                            </a:cubicBezTo>
                            <a:cubicBezTo>
                              <a:pt x="16511" y="9049"/>
                              <a:pt x="13239" y="-2402"/>
                              <a:pt x="9364" y="583"/>
                            </a:cubicBezTo>
                            <a:cubicBezTo>
                              <a:pt x="4951" y="5619"/>
                              <a:pt x="6655" y="16654"/>
                              <a:pt x="7156" y="18129"/>
                            </a:cubicBezTo>
                            <a:cubicBezTo>
                              <a:pt x="6304" y="19198"/>
                              <a:pt x="4756" y="17566"/>
                              <a:pt x="3784" y="16894"/>
                            </a:cubicBezTo>
                            <a:cubicBezTo>
                              <a:pt x="1454" y="16894"/>
                              <a:pt x="-95" y="11838"/>
                              <a:pt x="4" y="9077"/>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44" name="Rectangle 6"/>
                      <p:cNvSpPr/>
                      <p:nvPr/>
                    </p:nvSpPr>
                    <p:spPr>
                      <a:xfrm rot="7984285" flipH="1">
                        <a:off x="1095373" y="891096"/>
                        <a:ext cx="81841" cy="88217"/>
                      </a:xfrm>
                      <a:custGeom>
                        <a:avLst/>
                        <a:gdLst/>
                        <a:ahLst/>
                        <a:cxnLst>
                          <a:cxn ang="0">
                            <a:pos x="wd2" y="hd2"/>
                          </a:cxn>
                          <a:cxn ang="5400000">
                            <a:pos x="wd2" y="hd2"/>
                          </a:cxn>
                          <a:cxn ang="10800000">
                            <a:pos x="wd2" y="hd2"/>
                          </a:cxn>
                          <a:cxn ang="16200000">
                            <a:pos x="wd2" y="hd2"/>
                          </a:cxn>
                        </a:cxnLst>
                        <a:rect l="0" t="0" r="r" b="b"/>
                        <a:pathLst>
                          <a:path w="21600" h="21600" extrusionOk="0">
                            <a:moveTo>
                              <a:pt x="0" y="6480"/>
                            </a:moveTo>
                            <a:cubicBezTo>
                              <a:pt x="2147" y="3600"/>
                              <a:pt x="4295" y="1080"/>
                              <a:pt x="7579" y="0"/>
                            </a:cubicBezTo>
                            <a:cubicBezTo>
                              <a:pt x="13768" y="5040"/>
                              <a:pt x="20716" y="14400"/>
                              <a:pt x="21600" y="21600"/>
                            </a:cubicBezTo>
                            <a:cubicBezTo>
                              <a:pt x="14400" y="16440"/>
                              <a:pt x="8337" y="10560"/>
                              <a:pt x="0" y="6480"/>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45" name="Rectangle 7"/>
                      <p:cNvSpPr/>
                      <p:nvPr/>
                    </p:nvSpPr>
                    <p:spPr>
                      <a:xfrm rot="7984285" flipH="1">
                        <a:off x="626717" y="913233"/>
                        <a:ext cx="68714" cy="73512"/>
                      </a:xfrm>
                      <a:custGeom>
                        <a:avLst/>
                        <a:gdLst/>
                        <a:ahLst/>
                        <a:cxnLst>
                          <a:cxn ang="0">
                            <a:pos x="wd2" y="hd2"/>
                          </a:cxn>
                          <a:cxn ang="5400000">
                            <a:pos x="wd2" y="hd2"/>
                          </a:cxn>
                          <a:cxn ang="10800000">
                            <a:pos x="wd2" y="hd2"/>
                          </a:cxn>
                          <a:cxn ang="16200000">
                            <a:pos x="wd2" y="hd2"/>
                          </a:cxn>
                        </a:cxnLst>
                        <a:rect l="0" t="0" r="r" b="b"/>
                        <a:pathLst>
                          <a:path w="20402" h="21600" extrusionOk="0">
                            <a:moveTo>
                              <a:pt x="3349" y="0"/>
                            </a:moveTo>
                            <a:cubicBezTo>
                              <a:pt x="13439" y="13392"/>
                              <a:pt x="12018" y="12960"/>
                              <a:pt x="20402" y="21600"/>
                            </a:cubicBezTo>
                            <a:cubicBezTo>
                              <a:pt x="13155" y="18576"/>
                              <a:pt x="9744" y="19440"/>
                              <a:pt x="1218" y="13392"/>
                            </a:cubicBezTo>
                            <a:cubicBezTo>
                              <a:pt x="-1198" y="8496"/>
                              <a:pt x="223" y="4464"/>
                              <a:pt x="3349" y="0"/>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46" name="Oval 1"/>
                      <p:cNvSpPr/>
                      <p:nvPr/>
                    </p:nvSpPr>
                    <p:spPr>
                      <a:xfrm rot="5506664" flipH="1">
                        <a:off x="602406" y="662288"/>
                        <a:ext cx="584301" cy="472712"/>
                      </a:xfrm>
                      <a:custGeom>
                        <a:avLst/>
                        <a:gdLst/>
                        <a:ahLst/>
                        <a:cxnLst>
                          <a:cxn ang="0">
                            <a:pos x="wd2" y="hd2"/>
                          </a:cxn>
                          <a:cxn ang="5400000">
                            <a:pos x="wd2" y="hd2"/>
                          </a:cxn>
                          <a:cxn ang="10800000">
                            <a:pos x="wd2" y="hd2"/>
                          </a:cxn>
                          <a:cxn ang="16200000">
                            <a:pos x="wd2" y="hd2"/>
                          </a:cxn>
                        </a:cxnLst>
                        <a:rect l="0" t="0" r="r" b="b"/>
                        <a:pathLst>
                          <a:path w="21600" h="21589" extrusionOk="0">
                            <a:moveTo>
                              <a:pt x="0" y="10827"/>
                            </a:moveTo>
                            <a:cubicBezTo>
                              <a:pt x="631" y="2824"/>
                              <a:pt x="7295" y="6"/>
                              <a:pt x="10895" y="0"/>
                            </a:cubicBezTo>
                            <a:cubicBezTo>
                              <a:pt x="14495" y="-5"/>
                              <a:pt x="21042" y="2504"/>
                              <a:pt x="21600" y="10795"/>
                            </a:cubicBezTo>
                            <a:cubicBezTo>
                              <a:pt x="21099" y="19190"/>
                              <a:pt x="14495" y="21584"/>
                              <a:pt x="10895" y="21590"/>
                            </a:cubicBezTo>
                            <a:cubicBezTo>
                              <a:pt x="7295" y="21595"/>
                              <a:pt x="613" y="19504"/>
                              <a:pt x="0" y="10827"/>
                            </a:cubicBezTo>
                            <a:close/>
                          </a:path>
                        </a:pathLst>
                      </a:cu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47" name="Rectangle 10"/>
                      <p:cNvSpPr/>
                      <p:nvPr/>
                    </p:nvSpPr>
                    <p:spPr>
                      <a:xfrm rot="7984285" flipH="1">
                        <a:off x="90148" y="418337"/>
                        <a:ext cx="488174" cy="458715"/>
                      </a:xfrm>
                      <a:custGeom>
                        <a:avLst/>
                        <a:gdLst/>
                        <a:ahLst/>
                        <a:cxnLst>
                          <a:cxn ang="0">
                            <a:pos x="wd2" y="hd2"/>
                          </a:cxn>
                          <a:cxn ang="5400000">
                            <a:pos x="wd2" y="hd2"/>
                          </a:cxn>
                          <a:cxn ang="10800000">
                            <a:pos x="wd2" y="hd2"/>
                          </a:cxn>
                          <a:cxn ang="16200000">
                            <a:pos x="wd2" y="hd2"/>
                          </a:cxn>
                        </a:cxnLst>
                        <a:rect l="0" t="0" r="r" b="b"/>
                        <a:pathLst>
                          <a:path w="21600" h="21600" extrusionOk="0">
                            <a:moveTo>
                              <a:pt x="0" y="692"/>
                            </a:moveTo>
                            <a:cubicBezTo>
                              <a:pt x="2816" y="2700"/>
                              <a:pt x="7729" y="3185"/>
                              <a:pt x="11499" y="0"/>
                            </a:cubicBezTo>
                            <a:cubicBezTo>
                              <a:pt x="13319" y="3346"/>
                              <a:pt x="13759" y="6277"/>
                              <a:pt x="13976" y="8654"/>
                            </a:cubicBezTo>
                            <a:cubicBezTo>
                              <a:pt x="16772" y="10523"/>
                              <a:pt x="19249" y="13292"/>
                              <a:pt x="21600" y="15715"/>
                            </a:cubicBezTo>
                            <a:lnTo>
                              <a:pt x="16645" y="21600"/>
                            </a:lnTo>
                            <a:cubicBezTo>
                              <a:pt x="6904" y="16131"/>
                              <a:pt x="4976" y="8169"/>
                              <a:pt x="0" y="692"/>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48" name="Rounded Rectangle 11"/>
                      <p:cNvSpPr/>
                      <p:nvPr/>
                    </p:nvSpPr>
                    <p:spPr>
                      <a:xfrm rot="10814461" flipH="1">
                        <a:off x="255819" y="271258"/>
                        <a:ext cx="171897" cy="133295"/>
                      </a:xfrm>
                      <a:custGeom>
                        <a:avLst/>
                        <a:gdLst/>
                        <a:ahLst/>
                        <a:cxnLst>
                          <a:cxn ang="0">
                            <a:pos x="wd2" y="hd2"/>
                          </a:cxn>
                          <a:cxn ang="5400000">
                            <a:pos x="wd2" y="hd2"/>
                          </a:cxn>
                          <a:cxn ang="10800000">
                            <a:pos x="wd2" y="hd2"/>
                          </a:cxn>
                          <a:cxn ang="16200000">
                            <a:pos x="wd2" y="hd2"/>
                          </a:cxn>
                        </a:cxnLst>
                        <a:rect l="0" t="0" r="r" b="b"/>
                        <a:pathLst>
                          <a:path w="21600" h="21600" extrusionOk="0">
                            <a:moveTo>
                              <a:pt x="126" y="171"/>
                            </a:moveTo>
                            <a:lnTo>
                              <a:pt x="0" y="0"/>
                            </a:lnTo>
                            <a:lnTo>
                              <a:pt x="21590" y="633"/>
                            </a:lnTo>
                            <a:cubicBezTo>
                              <a:pt x="21593" y="7622"/>
                              <a:pt x="21597" y="14611"/>
                              <a:pt x="21600" y="21600"/>
                            </a:cubicBezTo>
                            <a:lnTo>
                              <a:pt x="0" y="21296"/>
                            </a:lnTo>
                            <a:lnTo>
                              <a:pt x="126" y="21467"/>
                            </a:lnTo>
                            <a:cubicBezTo>
                              <a:pt x="168" y="14425"/>
                              <a:pt x="84" y="7213"/>
                              <a:pt x="126" y="171"/>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49" name="Rectangle 1489"/>
                      <p:cNvSpPr/>
                      <p:nvPr/>
                    </p:nvSpPr>
                    <p:spPr>
                      <a:xfrm rot="10816971" flipH="1">
                        <a:off x="257619" y="389507"/>
                        <a:ext cx="170043" cy="14296"/>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50" name="Rounded Rectangle 32"/>
                      <p:cNvSpPr/>
                      <p:nvPr/>
                    </p:nvSpPr>
                    <p:spPr>
                      <a:xfrm rot="5429724" flipH="1">
                        <a:off x="1272269" y="900587"/>
                        <a:ext cx="417698" cy="121844"/>
                      </a:xfrm>
                      <a:custGeom>
                        <a:avLst/>
                        <a:gdLst/>
                        <a:ahLst/>
                        <a:cxnLst>
                          <a:cxn ang="0">
                            <a:pos x="wd2" y="hd2"/>
                          </a:cxn>
                          <a:cxn ang="5400000">
                            <a:pos x="wd2" y="hd2"/>
                          </a:cxn>
                          <a:cxn ang="10800000">
                            <a:pos x="wd2" y="hd2"/>
                          </a:cxn>
                          <a:cxn ang="16200000">
                            <a:pos x="wd2" y="hd2"/>
                          </a:cxn>
                        </a:cxnLst>
                        <a:rect l="0" t="0" r="r" b="b"/>
                        <a:pathLst>
                          <a:path w="21505" h="21600" extrusionOk="0">
                            <a:moveTo>
                              <a:pt x="5" y="10102"/>
                            </a:moveTo>
                            <a:cubicBezTo>
                              <a:pt x="-95" y="4139"/>
                              <a:pt x="1288" y="0"/>
                              <a:pt x="2870" y="0"/>
                            </a:cubicBezTo>
                            <a:lnTo>
                              <a:pt x="11555" y="0"/>
                            </a:lnTo>
                            <a:cubicBezTo>
                              <a:pt x="13137" y="0"/>
                              <a:pt x="20856" y="1898"/>
                              <a:pt x="21505" y="5730"/>
                            </a:cubicBezTo>
                            <a:cubicBezTo>
                              <a:pt x="21177" y="7339"/>
                              <a:pt x="13280" y="12133"/>
                              <a:pt x="10725" y="14701"/>
                            </a:cubicBezTo>
                            <a:cubicBezTo>
                              <a:pt x="8078" y="16148"/>
                              <a:pt x="7331" y="19365"/>
                              <a:pt x="6198" y="21600"/>
                            </a:cubicBezTo>
                            <a:cubicBezTo>
                              <a:pt x="5123" y="21266"/>
                              <a:pt x="3945" y="20537"/>
                              <a:pt x="2870" y="20203"/>
                            </a:cubicBezTo>
                            <a:cubicBezTo>
                              <a:pt x="468" y="20203"/>
                              <a:pt x="105" y="16064"/>
                              <a:pt x="5" y="10102"/>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51" name="Rounded Rectangle 32"/>
                      <p:cNvSpPr/>
                      <p:nvPr/>
                    </p:nvSpPr>
                    <p:spPr>
                      <a:xfrm rot="15603076">
                        <a:off x="152667" y="942696"/>
                        <a:ext cx="346174" cy="110775"/>
                      </a:xfrm>
                      <a:custGeom>
                        <a:avLst/>
                        <a:gdLst/>
                        <a:ahLst/>
                        <a:cxnLst>
                          <a:cxn ang="0">
                            <a:pos x="wd2" y="hd2"/>
                          </a:cxn>
                          <a:cxn ang="5400000">
                            <a:pos x="wd2" y="hd2"/>
                          </a:cxn>
                          <a:cxn ang="10800000">
                            <a:pos x="wd2" y="hd2"/>
                          </a:cxn>
                          <a:cxn ang="16200000">
                            <a:pos x="wd2" y="hd2"/>
                          </a:cxn>
                        </a:cxnLst>
                        <a:rect l="0" t="0" r="r" b="b"/>
                        <a:pathLst>
                          <a:path w="21526" h="21600" extrusionOk="0">
                            <a:moveTo>
                              <a:pt x="6" y="8303"/>
                            </a:moveTo>
                            <a:cubicBezTo>
                              <a:pt x="85" y="4703"/>
                              <a:pt x="1378" y="0"/>
                              <a:pt x="2674" y="0"/>
                            </a:cubicBezTo>
                            <a:lnTo>
                              <a:pt x="9790" y="0"/>
                            </a:lnTo>
                            <a:cubicBezTo>
                              <a:pt x="11086" y="0"/>
                              <a:pt x="20994" y="5711"/>
                              <a:pt x="21526" y="8837"/>
                            </a:cubicBezTo>
                            <a:cubicBezTo>
                              <a:pt x="21429" y="10689"/>
                              <a:pt x="11871" y="10967"/>
                              <a:pt x="9110" y="11997"/>
                            </a:cubicBezTo>
                            <a:cubicBezTo>
                              <a:pt x="7006" y="13093"/>
                              <a:pt x="5272" y="14083"/>
                              <a:pt x="2197" y="21600"/>
                            </a:cubicBezTo>
                            <a:cubicBezTo>
                              <a:pt x="689" y="21023"/>
                              <a:pt x="-74" y="11903"/>
                              <a:pt x="6" y="8303"/>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52" name="Rectangle 858"/>
                      <p:cNvSpPr/>
                      <p:nvPr/>
                    </p:nvSpPr>
                    <p:spPr>
                      <a:xfrm rot="9255553" flipH="1">
                        <a:off x="1243845" y="393666"/>
                        <a:ext cx="186792" cy="159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405"/>
                            </a:lnTo>
                            <a:lnTo>
                              <a:pt x="21503" y="20489"/>
                            </a:lnTo>
                            <a:lnTo>
                              <a:pt x="0" y="21600"/>
                            </a:lnTo>
                            <a:lnTo>
                              <a:pt x="0" y="0"/>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53" name="Freeform 1493"/>
                      <p:cNvSpPr/>
                      <p:nvPr/>
                    </p:nvSpPr>
                    <p:spPr>
                      <a:xfrm rot="7984285" flipH="1">
                        <a:off x="1139037" y="109171"/>
                        <a:ext cx="163777" cy="248478"/>
                      </a:xfrm>
                      <a:custGeom>
                        <a:avLst/>
                        <a:gdLst/>
                        <a:ahLst/>
                        <a:cxnLst>
                          <a:cxn ang="0">
                            <a:pos x="wd2" y="hd2"/>
                          </a:cxn>
                          <a:cxn ang="5400000">
                            <a:pos x="wd2" y="hd2"/>
                          </a:cxn>
                          <a:cxn ang="10800000">
                            <a:pos x="wd2" y="hd2"/>
                          </a:cxn>
                          <a:cxn ang="16200000">
                            <a:pos x="wd2" y="hd2"/>
                          </a:cxn>
                        </a:cxnLst>
                        <a:rect l="0" t="0" r="r" b="b"/>
                        <a:pathLst>
                          <a:path w="19288" h="21579" extrusionOk="0">
                            <a:moveTo>
                              <a:pt x="16403" y="0"/>
                            </a:moveTo>
                            <a:cubicBezTo>
                              <a:pt x="19024" y="1107"/>
                              <a:pt x="21600" y="12076"/>
                              <a:pt x="15726" y="11109"/>
                            </a:cubicBezTo>
                            <a:cubicBezTo>
                              <a:pt x="14419" y="13500"/>
                              <a:pt x="11471" y="13747"/>
                              <a:pt x="10590" y="12433"/>
                            </a:cubicBezTo>
                            <a:cubicBezTo>
                              <a:pt x="10596" y="15068"/>
                              <a:pt x="10601" y="17447"/>
                              <a:pt x="10607" y="20081"/>
                            </a:cubicBezTo>
                            <a:cubicBezTo>
                              <a:pt x="10607" y="20908"/>
                              <a:pt x="9228" y="21600"/>
                              <a:pt x="8624" y="21579"/>
                            </a:cubicBezTo>
                            <a:cubicBezTo>
                              <a:pt x="8019" y="21557"/>
                              <a:pt x="6979" y="20781"/>
                              <a:pt x="6979" y="19954"/>
                            </a:cubicBezTo>
                            <a:cubicBezTo>
                              <a:pt x="6943" y="17092"/>
                              <a:pt x="6689" y="13795"/>
                              <a:pt x="6653" y="10933"/>
                            </a:cubicBezTo>
                            <a:cubicBezTo>
                              <a:pt x="4043" y="9074"/>
                              <a:pt x="7517" y="14834"/>
                              <a:pt x="4566" y="14939"/>
                            </a:cubicBezTo>
                            <a:cubicBezTo>
                              <a:pt x="1516" y="15755"/>
                              <a:pt x="1184" y="12395"/>
                              <a:pt x="1184" y="11619"/>
                            </a:cubicBezTo>
                            <a:cubicBezTo>
                              <a:pt x="338" y="9321"/>
                              <a:pt x="169" y="7916"/>
                              <a:pt x="0" y="4469"/>
                            </a:cubicBezTo>
                            <a:cubicBezTo>
                              <a:pt x="5524" y="2894"/>
                              <a:pt x="10879" y="1575"/>
                              <a:pt x="16403" y="0"/>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464" name="Group 1232"/>
                    <p:cNvGrpSpPr/>
                    <p:nvPr/>
                  </p:nvGrpSpPr>
                  <p:grpSpPr>
                    <a:xfrm>
                      <a:off x="469397" y="39319"/>
                      <a:ext cx="154244" cy="298078"/>
                      <a:chOff x="0" y="0"/>
                      <a:chExt cx="154243" cy="298077"/>
                    </a:xfrm>
                  </p:grpSpPr>
                  <p:sp>
                    <p:nvSpPr>
                      <p:cNvPr id="455" name="Rounded Rectangle 1451"/>
                      <p:cNvSpPr/>
                      <p:nvPr/>
                    </p:nvSpPr>
                    <p:spPr>
                      <a:xfrm rot="10800000" flipH="1">
                        <a:off x="0" y="0"/>
                        <a:ext cx="154244" cy="298078"/>
                      </a:xfrm>
                      <a:prstGeom prst="roundRect">
                        <a:avLst>
                          <a:gd name="adj" fmla="val 15823"/>
                        </a:avLst>
                      </a:prstGeom>
                      <a:solidFill>
                        <a:srgbClr val="D9D9D9"/>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56" name="Rounded Rectangle 1452"/>
                      <p:cNvSpPr/>
                      <p:nvPr/>
                    </p:nvSpPr>
                    <p:spPr>
                      <a:xfrm rot="10800000" flipH="1">
                        <a:off x="742" y="3254"/>
                        <a:ext cx="152291" cy="291569"/>
                      </a:xfrm>
                      <a:prstGeom prst="roundRect">
                        <a:avLst>
                          <a:gd name="adj" fmla="val 16667"/>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57" name="Oval 1453"/>
                      <p:cNvSpPr/>
                      <p:nvPr/>
                    </p:nvSpPr>
                    <p:spPr>
                      <a:xfrm rot="10800000" flipH="1">
                        <a:off x="62583" y="11116"/>
                        <a:ext cx="27639" cy="27405"/>
                      </a:xfrm>
                      <a:prstGeom prst="ellipse">
                        <a:avLst/>
                      </a:prstGeom>
                      <a:solidFill>
                        <a:srgbClr val="989494"/>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58" name="Rounded Rectangle 1454"/>
                      <p:cNvSpPr/>
                      <p:nvPr/>
                    </p:nvSpPr>
                    <p:spPr>
                      <a:xfrm rot="10800000" flipH="1">
                        <a:off x="69935" y="18585"/>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570" y="0"/>
                              <a:pt x="3507" y="0"/>
                            </a:cubicBezTo>
                            <a:lnTo>
                              <a:pt x="18093" y="0"/>
                            </a:lnTo>
                            <a:cubicBezTo>
                              <a:pt x="20030" y="0"/>
                              <a:pt x="21600" y="1612"/>
                              <a:pt x="21600" y="3600"/>
                            </a:cubicBezTo>
                            <a:lnTo>
                              <a:pt x="21600" y="18000"/>
                            </a:lnTo>
                            <a:cubicBezTo>
                              <a:pt x="21600" y="19988"/>
                              <a:pt x="20030" y="21600"/>
                              <a:pt x="18093" y="21600"/>
                            </a:cubicBezTo>
                            <a:lnTo>
                              <a:pt x="3507" y="21600"/>
                            </a:lnTo>
                            <a:cubicBezTo>
                              <a:pt x="1570" y="21600"/>
                              <a:pt x="0" y="19988"/>
                              <a:pt x="0" y="18000"/>
                            </a:cubicBezTo>
                            <a:close/>
                          </a:path>
                        </a:pathLst>
                      </a:custGeom>
                      <a:solidFill>
                        <a:srgbClr val="989494"/>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59" name="Rectangle 12"/>
                      <p:cNvSpPr/>
                      <p:nvPr/>
                    </p:nvSpPr>
                    <p:spPr>
                      <a:xfrm rot="10800000" flipH="1">
                        <a:off x="63688" y="9143"/>
                        <a:ext cx="25528" cy="12701"/>
                      </a:xfrm>
                      <a:custGeom>
                        <a:avLst/>
                        <a:gdLst/>
                        <a:ahLst/>
                        <a:cxnLst>
                          <a:cxn ang="0">
                            <a:pos x="wd2" y="hd2"/>
                          </a:cxn>
                          <a:cxn ang="5400000">
                            <a:pos x="wd2" y="hd2"/>
                          </a:cxn>
                          <a:cxn ang="10800000">
                            <a:pos x="wd2" y="hd2"/>
                          </a:cxn>
                          <a:cxn ang="16200000">
                            <a:pos x="wd2" y="hd2"/>
                          </a:cxn>
                        </a:cxnLst>
                        <a:rect l="0" t="0" r="r" b="b"/>
                        <a:pathLst>
                          <a:path w="21600" h="21502" extrusionOk="0">
                            <a:moveTo>
                              <a:pt x="0" y="0"/>
                            </a:moveTo>
                            <a:cubicBezTo>
                              <a:pt x="6117" y="4380"/>
                              <a:pt x="10136" y="9970"/>
                              <a:pt x="21600" y="315"/>
                            </a:cubicBezTo>
                            <a:cubicBezTo>
                              <a:pt x="18140" y="21094"/>
                              <a:pt x="14155" y="21003"/>
                              <a:pt x="10485" y="21500"/>
                            </a:cubicBezTo>
                            <a:cubicBezTo>
                              <a:pt x="7480" y="21600"/>
                              <a:pt x="1538" y="14533"/>
                              <a:pt x="0" y="0"/>
                            </a:cubicBezTo>
                            <a:close/>
                          </a:path>
                        </a:pathLst>
                      </a:custGeom>
                      <a:solidFill>
                        <a:srgbClr val="989494"/>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60" name="Rounded Rectangle 1456"/>
                      <p:cNvSpPr/>
                      <p:nvPr/>
                    </p:nvSpPr>
                    <p:spPr>
                      <a:xfrm rot="10800000" flipH="1">
                        <a:off x="61477" y="265890"/>
                        <a:ext cx="28033" cy="127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059" y="0"/>
                              <a:pt x="2365" y="0"/>
                            </a:cubicBezTo>
                            <a:lnTo>
                              <a:pt x="19235" y="0"/>
                            </a:lnTo>
                            <a:cubicBezTo>
                              <a:pt x="20541" y="0"/>
                              <a:pt x="21600" y="4835"/>
                              <a:pt x="21600" y="10800"/>
                            </a:cubicBezTo>
                            <a:lnTo>
                              <a:pt x="21599" y="10800"/>
                            </a:lnTo>
                            <a:cubicBezTo>
                              <a:pt x="21599" y="16765"/>
                              <a:pt x="20540" y="21600"/>
                              <a:pt x="19234" y="21600"/>
                            </a:cubicBezTo>
                            <a:lnTo>
                              <a:pt x="2365" y="21596"/>
                            </a:lnTo>
                            <a:cubicBezTo>
                              <a:pt x="1059" y="21596"/>
                              <a:pt x="0" y="16761"/>
                              <a:pt x="0" y="10796"/>
                            </a:cubicBezTo>
                            <a:close/>
                          </a:path>
                        </a:pathLst>
                      </a:custGeom>
                      <a:solidFill>
                        <a:srgbClr val="989494"/>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61" name="Rectangle 15"/>
                      <p:cNvSpPr/>
                      <p:nvPr/>
                    </p:nvSpPr>
                    <p:spPr>
                      <a:xfrm rot="10800000" flipH="1">
                        <a:off x="24105" y="131095"/>
                        <a:ext cx="128529" cy="163311"/>
                      </a:xfrm>
                      <a:custGeom>
                        <a:avLst/>
                        <a:gdLst/>
                        <a:ahLst/>
                        <a:cxnLst>
                          <a:cxn ang="0">
                            <a:pos x="wd2" y="hd2"/>
                          </a:cxn>
                          <a:cxn ang="5400000">
                            <a:pos x="wd2" y="hd2"/>
                          </a:cxn>
                          <a:cxn ang="10800000">
                            <a:pos x="wd2" y="hd2"/>
                          </a:cxn>
                          <a:cxn ang="16200000">
                            <a:pos x="wd2" y="hd2"/>
                          </a:cxn>
                        </a:cxnLst>
                        <a:rect l="0" t="0" r="r" b="b"/>
                        <a:pathLst>
                          <a:path w="21473" h="21600" extrusionOk="0">
                            <a:moveTo>
                              <a:pt x="0" y="79"/>
                            </a:moveTo>
                            <a:lnTo>
                              <a:pt x="17955" y="0"/>
                            </a:lnTo>
                            <a:cubicBezTo>
                              <a:pt x="19828" y="450"/>
                              <a:pt x="21600" y="1138"/>
                              <a:pt x="21466" y="4209"/>
                            </a:cubicBezTo>
                            <a:lnTo>
                              <a:pt x="21366" y="21600"/>
                            </a:lnTo>
                            <a:lnTo>
                              <a:pt x="0" y="79"/>
                            </a:lnTo>
                            <a:close/>
                          </a:path>
                        </a:pathLst>
                      </a:custGeom>
                      <a:solidFill>
                        <a:srgbClr val="FFFFFF">
                          <a:alpha val="32000"/>
                        </a:srgbClr>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62" name="Rounded Rectangle 1458"/>
                      <p:cNvSpPr/>
                      <p:nvPr/>
                    </p:nvSpPr>
                    <p:spPr>
                      <a:xfrm rot="10800000" flipH="1">
                        <a:off x="6670" y="45546"/>
                        <a:ext cx="138950" cy="206588"/>
                      </a:xfrm>
                      <a:prstGeom prst="roundRect">
                        <a:avLst>
                          <a:gd name="adj" fmla="val 472"/>
                        </a:avLst>
                      </a:prstGeom>
                      <a:solidFill>
                        <a:srgbClr val="989494"/>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63" name="Rectangle 1459"/>
                      <p:cNvSpPr/>
                      <p:nvPr/>
                    </p:nvSpPr>
                    <p:spPr>
                      <a:xfrm rot="10800000" flipH="1">
                        <a:off x="8946" y="47655"/>
                        <a:ext cx="134678" cy="202371"/>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635" name="Group 1233"/>
                    <p:cNvGrpSpPr/>
                    <p:nvPr/>
                  </p:nvGrpSpPr>
                  <p:grpSpPr>
                    <a:xfrm>
                      <a:off x="653857" y="0"/>
                      <a:ext cx="483086" cy="339972"/>
                      <a:chOff x="0" y="0"/>
                      <a:chExt cx="483084" cy="339971"/>
                    </a:xfrm>
                  </p:grpSpPr>
                  <p:sp>
                    <p:nvSpPr>
                      <p:cNvPr id="465" name="Rounded Rectangle 1234"/>
                      <p:cNvSpPr/>
                      <p:nvPr/>
                    </p:nvSpPr>
                    <p:spPr>
                      <a:xfrm rot="11212657" flipH="1">
                        <a:off x="16471" y="12245"/>
                        <a:ext cx="221847" cy="288427"/>
                      </a:xfrm>
                      <a:prstGeom prst="roundRect">
                        <a:avLst>
                          <a:gd name="adj" fmla="val 3353"/>
                        </a:avLst>
                      </a:prstGeom>
                      <a:solidFill>
                        <a:srgbClr val="80808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66" name="Rounded Rectangle 1235"/>
                      <p:cNvSpPr/>
                      <p:nvPr/>
                    </p:nvSpPr>
                    <p:spPr>
                      <a:xfrm rot="11212657" flipH="1">
                        <a:off x="245815" y="39362"/>
                        <a:ext cx="220794" cy="288428"/>
                      </a:xfrm>
                      <a:prstGeom prst="roundRect">
                        <a:avLst>
                          <a:gd name="adj" fmla="val 3048"/>
                        </a:avLst>
                      </a:prstGeom>
                      <a:solidFill>
                        <a:srgbClr val="80808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nvGrpSpPr>
                      <p:cNvPr id="473" name="Group 1236"/>
                      <p:cNvGrpSpPr/>
                      <p:nvPr/>
                    </p:nvGrpSpPr>
                    <p:grpSpPr>
                      <a:xfrm>
                        <a:off x="205741" y="281677"/>
                        <a:ext cx="44532" cy="19028"/>
                        <a:chOff x="0" y="0"/>
                        <a:chExt cx="44530" cy="19027"/>
                      </a:xfrm>
                    </p:grpSpPr>
                    <p:sp>
                      <p:nvSpPr>
                        <p:cNvPr id="467" name="Rounded Rectangle 1445"/>
                        <p:cNvSpPr/>
                        <p:nvPr/>
                      </p:nvSpPr>
                      <p:spPr>
                        <a:xfrm rot="11212657" flipH="1">
                          <a:off x="30235" y="447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68" name="Rounded Rectangle 1446"/>
                        <p:cNvSpPr/>
                        <p:nvPr/>
                      </p:nvSpPr>
                      <p:spPr>
                        <a:xfrm rot="11212657" flipH="1">
                          <a:off x="1701" y="76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69" name="Rectangle 25"/>
                        <p:cNvSpPr/>
                        <p:nvPr/>
                      </p:nvSpPr>
                      <p:spPr>
                        <a:xfrm rot="11212657" flipH="1">
                          <a:off x="7071" y="4593"/>
                          <a:ext cx="29735"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70" name="Rectangle 25"/>
                        <p:cNvSpPr/>
                        <p:nvPr/>
                      </p:nvSpPr>
                      <p:spPr>
                        <a:xfrm rot="11212657" flipH="1">
                          <a:off x="7264" y="1891"/>
                          <a:ext cx="29868"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71" name="Rectangle 1449"/>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72" name="Rectangle 1450"/>
                        <p:cNvSpPr/>
                        <p:nvPr/>
                      </p:nvSpPr>
                      <p:spPr>
                        <a:xfrm rot="11212657" flipH="1">
                          <a:off x="31115" y="4515"/>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480" name="Group 1237"/>
                      <p:cNvGrpSpPr/>
                      <p:nvPr/>
                    </p:nvGrpSpPr>
                    <p:grpSpPr>
                      <a:xfrm>
                        <a:off x="207733" y="265167"/>
                        <a:ext cx="44532" cy="19028"/>
                        <a:chOff x="0" y="0"/>
                        <a:chExt cx="44530" cy="19027"/>
                      </a:xfrm>
                    </p:grpSpPr>
                    <p:sp>
                      <p:nvSpPr>
                        <p:cNvPr id="474" name="Rounded Rectangle 1439"/>
                        <p:cNvSpPr/>
                        <p:nvPr/>
                      </p:nvSpPr>
                      <p:spPr>
                        <a:xfrm rot="11212657" flipH="1">
                          <a:off x="30235" y="447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75" name="Rounded Rectangle 1440"/>
                        <p:cNvSpPr/>
                        <p:nvPr/>
                      </p:nvSpPr>
                      <p:spPr>
                        <a:xfrm rot="11212657" flipH="1">
                          <a:off x="1701" y="76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76" name="Rectangle 25"/>
                        <p:cNvSpPr/>
                        <p:nvPr/>
                      </p:nvSpPr>
                      <p:spPr>
                        <a:xfrm rot="11212657" flipH="1">
                          <a:off x="7071" y="4593"/>
                          <a:ext cx="29735"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77" name="Rectangle 25"/>
                        <p:cNvSpPr/>
                        <p:nvPr/>
                      </p:nvSpPr>
                      <p:spPr>
                        <a:xfrm rot="11212657" flipH="1">
                          <a:off x="7264" y="1891"/>
                          <a:ext cx="29868"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78" name="Rectangle 1443"/>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79" name="Rectangle 1444"/>
                        <p:cNvSpPr/>
                        <p:nvPr/>
                      </p:nvSpPr>
                      <p:spPr>
                        <a:xfrm rot="11212657" flipH="1">
                          <a:off x="31115" y="4515"/>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487" name="Group 1238"/>
                      <p:cNvGrpSpPr/>
                      <p:nvPr/>
                    </p:nvGrpSpPr>
                    <p:grpSpPr>
                      <a:xfrm>
                        <a:off x="209724" y="248656"/>
                        <a:ext cx="44532" cy="19028"/>
                        <a:chOff x="0" y="0"/>
                        <a:chExt cx="44530" cy="19027"/>
                      </a:xfrm>
                    </p:grpSpPr>
                    <p:sp>
                      <p:nvSpPr>
                        <p:cNvPr id="481" name="Rounded Rectangle 1433"/>
                        <p:cNvSpPr/>
                        <p:nvPr/>
                      </p:nvSpPr>
                      <p:spPr>
                        <a:xfrm rot="11212657" flipH="1">
                          <a:off x="30235" y="447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82" name="Rounded Rectangle 1434"/>
                        <p:cNvSpPr/>
                        <p:nvPr/>
                      </p:nvSpPr>
                      <p:spPr>
                        <a:xfrm rot="11212657" flipH="1">
                          <a:off x="1701" y="76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83" name="Rectangle 25"/>
                        <p:cNvSpPr/>
                        <p:nvPr/>
                      </p:nvSpPr>
                      <p:spPr>
                        <a:xfrm rot="11212657" flipH="1">
                          <a:off x="7071" y="4593"/>
                          <a:ext cx="29735"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84" name="Rectangle 25"/>
                        <p:cNvSpPr/>
                        <p:nvPr/>
                      </p:nvSpPr>
                      <p:spPr>
                        <a:xfrm rot="11212657" flipH="1">
                          <a:off x="7264" y="1891"/>
                          <a:ext cx="29868"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85" name="Rectangle 1437"/>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86" name="Rectangle 1438"/>
                        <p:cNvSpPr/>
                        <p:nvPr/>
                      </p:nvSpPr>
                      <p:spPr>
                        <a:xfrm rot="11212657" flipH="1">
                          <a:off x="31115" y="4515"/>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494" name="Group 1239"/>
                      <p:cNvGrpSpPr/>
                      <p:nvPr/>
                    </p:nvGrpSpPr>
                    <p:grpSpPr>
                      <a:xfrm>
                        <a:off x="211716" y="232145"/>
                        <a:ext cx="44532" cy="19029"/>
                        <a:chOff x="0" y="0"/>
                        <a:chExt cx="44530" cy="19027"/>
                      </a:xfrm>
                    </p:grpSpPr>
                    <p:sp>
                      <p:nvSpPr>
                        <p:cNvPr id="488" name="Rounded Rectangle 1427"/>
                        <p:cNvSpPr/>
                        <p:nvPr/>
                      </p:nvSpPr>
                      <p:spPr>
                        <a:xfrm rot="11212657" flipH="1">
                          <a:off x="30235" y="447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89" name="Rounded Rectangle 1428"/>
                        <p:cNvSpPr/>
                        <p:nvPr/>
                      </p:nvSpPr>
                      <p:spPr>
                        <a:xfrm rot="11212657" flipH="1">
                          <a:off x="1701" y="76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90" name="Rectangle 25"/>
                        <p:cNvSpPr/>
                        <p:nvPr/>
                      </p:nvSpPr>
                      <p:spPr>
                        <a:xfrm rot="11212657" flipH="1">
                          <a:off x="7071" y="4593"/>
                          <a:ext cx="29735"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91" name="Rectangle 25"/>
                        <p:cNvSpPr/>
                        <p:nvPr/>
                      </p:nvSpPr>
                      <p:spPr>
                        <a:xfrm rot="11212657" flipH="1">
                          <a:off x="7264" y="1891"/>
                          <a:ext cx="29868"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92" name="Rectangle 1431"/>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93" name="Rectangle 1432"/>
                        <p:cNvSpPr/>
                        <p:nvPr/>
                      </p:nvSpPr>
                      <p:spPr>
                        <a:xfrm rot="11212657" flipH="1">
                          <a:off x="31115" y="4515"/>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501" name="Group 1240"/>
                      <p:cNvGrpSpPr/>
                      <p:nvPr/>
                    </p:nvGrpSpPr>
                    <p:grpSpPr>
                      <a:xfrm>
                        <a:off x="213708" y="215634"/>
                        <a:ext cx="44531" cy="19028"/>
                        <a:chOff x="0" y="0"/>
                        <a:chExt cx="44530" cy="19027"/>
                      </a:xfrm>
                    </p:grpSpPr>
                    <p:sp>
                      <p:nvSpPr>
                        <p:cNvPr id="495" name="Rounded Rectangle 1421"/>
                        <p:cNvSpPr/>
                        <p:nvPr/>
                      </p:nvSpPr>
                      <p:spPr>
                        <a:xfrm rot="11212657" flipH="1">
                          <a:off x="30235" y="447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96" name="Rounded Rectangle 1422"/>
                        <p:cNvSpPr/>
                        <p:nvPr/>
                      </p:nvSpPr>
                      <p:spPr>
                        <a:xfrm rot="11212657" flipH="1">
                          <a:off x="1701" y="76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97" name="Rectangle 25"/>
                        <p:cNvSpPr/>
                        <p:nvPr/>
                      </p:nvSpPr>
                      <p:spPr>
                        <a:xfrm rot="11212657" flipH="1">
                          <a:off x="7071" y="4593"/>
                          <a:ext cx="29735"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98" name="Rectangle 25"/>
                        <p:cNvSpPr/>
                        <p:nvPr/>
                      </p:nvSpPr>
                      <p:spPr>
                        <a:xfrm rot="11212657" flipH="1">
                          <a:off x="7264" y="1891"/>
                          <a:ext cx="29868"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499" name="Rectangle 1425"/>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00" name="Rectangle 1426"/>
                        <p:cNvSpPr/>
                        <p:nvPr/>
                      </p:nvSpPr>
                      <p:spPr>
                        <a:xfrm rot="11212657" flipH="1">
                          <a:off x="31115" y="4515"/>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508" name="Group 1241"/>
                      <p:cNvGrpSpPr/>
                      <p:nvPr/>
                    </p:nvGrpSpPr>
                    <p:grpSpPr>
                      <a:xfrm>
                        <a:off x="215699" y="199124"/>
                        <a:ext cx="44531" cy="19028"/>
                        <a:chOff x="0" y="0"/>
                        <a:chExt cx="44530" cy="19027"/>
                      </a:xfrm>
                    </p:grpSpPr>
                    <p:sp>
                      <p:nvSpPr>
                        <p:cNvPr id="502" name="Rounded Rectangle 1415"/>
                        <p:cNvSpPr/>
                        <p:nvPr/>
                      </p:nvSpPr>
                      <p:spPr>
                        <a:xfrm rot="11212657" flipH="1">
                          <a:off x="30235" y="447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03" name="Rounded Rectangle 1416"/>
                        <p:cNvSpPr/>
                        <p:nvPr/>
                      </p:nvSpPr>
                      <p:spPr>
                        <a:xfrm rot="11212657" flipH="1">
                          <a:off x="1701" y="76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04" name="Rectangle 25"/>
                        <p:cNvSpPr/>
                        <p:nvPr/>
                      </p:nvSpPr>
                      <p:spPr>
                        <a:xfrm rot="11212657" flipH="1">
                          <a:off x="7071" y="4593"/>
                          <a:ext cx="29735"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05" name="Rectangle 25"/>
                        <p:cNvSpPr/>
                        <p:nvPr/>
                      </p:nvSpPr>
                      <p:spPr>
                        <a:xfrm rot="11212657" flipH="1">
                          <a:off x="7264" y="1891"/>
                          <a:ext cx="29868"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06" name="Rectangle 1419"/>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07" name="Rectangle 1420"/>
                        <p:cNvSpPr/>
                        <p:nvPr/>
                      </p:nvSpPr>
                      <p:spPr>
                        <a:xfrm rot="11212657" flipH="1">
                          <a:off x="31115" y="4515"/>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515" name="Group 1242"/>
                      <p:cNvGrpSpPr/>
                      <p:nvPr/>
                    </p:nvGrpSpPr>
                    <p:grpSpPr>
                      <a:xfrm>
                        <a:off x="217690" y="182613"/>
                        <a:ext cx="44532" cy="19028"/>
                        <a:chOff x="0" y="0"/>
                        <a:chExt cx="44530" cy="19027"/>
                      </a:xfrm>
                    </p:grpSpPr>
                    <p:sp>
                      <p:nvSpPr>
                        <p:cNvPr id="509" name="Rounded Rectangle 1409"/>
                        <p:cNvSpPr/>
                        <p:nvPr/>
                      </p:nvSpPr>
                      <p:spPr>
                        <a:xfrm rot="11212657" flipH="1">
                          <a:off x="30235" y="447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10" name="Rounded Rectangle 1410"/>
                        <p:cNvSpPr/>
                        <p:nvPr/>
                      </p:nvSpPr>
                      <p:spPr>
                        <a:xfrm rot="11212657" flipH="1">
                          <a:off x="1701" y="76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11" name="Rectangle 25"/>
                        <p:cNvSpPr/>
                        <p:nvPr/>
                      </p:nvSpPr>
                      <p:spPr>
                        <a:xfrm rot="11212657" flipH="1">
                          <a:off x="7071" y="4593"/>
                          <a:ext cx="29735"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12" name="Rectangle 25"/>
                        <p:cNvSpPr/>
                        <p:nvPr/>
                      </p:nvSpPr>
                      <p:spPr>
                        <a:xfrm rot="11212657" flipH="1">
                          <a:off x="7264" y="1891"/>
                          <a:ext cx="29868"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13" name="Rectangle 1413"/>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14" name="Rectangle 1414"/>
                        <p:cNvSpPr/>
                        <p:nvPr/>
                      </p:nvSpPr>
                      <p:spPr>
                        <a:xfrm rot="11212657" flipH="1">
                          <a:off x="31115" y="4515"/>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522" name="Group 1243"/>
                      <p:cNvGrpSpPr/>
                      <p:nvPr/>
                    </p:nvGrpSpPr>
                    <p:grpSpPr>
                      <a:xfrm>
                        <a:off x="219682" y="166103"/>
                        <a:ext cx="44532" cy="19028"/>
                        <a:chOff x="0" y="0"/>
                        <a:chExt cx="44530" cy="19027"/>
                      </a:xfrm>
                    </p:grpSpPr>
                    <p:sp>
                      <p:nvSpPr>
                        <p:cNvPr id="516" name="Rounded Rectangle 1403"/>
                        <p:cNvSpPr/>
                        <p:nvPr/>
                      </p:nvSpPr>
                      <p:spPr>
                        <a:xfrm rot="11212657" flipH="1">
                          <a:off x="30235" y="447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17" name="Rounded Rectangle 1404"/>
                        <p:cNvSpPr/>
                        <p:nvPr/>
                      </p:nvSpPr>
                      <p:spPr>
                        <a:xfrm rot="11212657" flipH="1">
                          <a:off x="1701" y="76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18" name="Rectangle 25"/>
                        <p:cNvSpPr/>
                        <p:nvPr/>
                      </p:nvSpPr>
                      <p:spPr>
                        <a:xfrm rot="11212657" flipH="1">
                          <a:off x="7071" y="4593"/>
                          <a:ext cx="29735"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19" name="Rectangle 25"/>
                        <p:cNvSpPr/>
                        <p:nvPr/>
                      </p:nvSpPr>
                      <p:spPr>
                        <a:xfrm rot="11212657" flipH="1">
                          <a:off x="7264" y="1891"/>
                          <a:ext cx="29868"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20" name="Rectangle 1407"/>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21" name="Rectangle 1408"/>
                        <p:cNvSpPr/>
                        <p:nvPr/>
                      </p:nvSpPr>
                      <p:spPr>
                        <a:xfrm rot="11212657" flipH="1">
                          <a:off x="31115" y="4515"/>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529" name="Group 1255"/>
                      <p:cNvGrpSpPr/>
                      <p:nvPr/>
                    </p:nvGrpSpPr>
                    <p:grpSpPr>
                      <a:xfrm>
                        <a:off x="221673" y="149592"/>
                        <a:ext cx="44532" cy="19028"/>
                        <a:chOff x="0" y="0"/>
                        <a:chExt cx="44530" cy="19027"/>
                      </a:xfrm>
                    </p:grpSpPr>
                    <p:sp>
                      <p:nvSpPr>
                        <p:cNvPr id="523" name="Rounded Rectangle 1397"/>
                        <p:cNvSpPr/>
                        <p:nvPr/>
                      </p:nvSpPr>
                      <p:spPr>
                        <a:xfrm rot="11212657" flipH="1">
                          <a:off x="30235" y="447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24" name="Rounded Rectangle 1398"/>
                        <p:cNvSpPr/>
                        <p:nvPr/>
                      </p:nvSpPr>
                      <p:spPr>
                        <a:xfrm rot="11212657" flipH="1">
                          <a:off x="1701" y="76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25" name="Rectangle 25"/>
                        <p:cNvSpPr/>
                        <p:nvPr/>
                      </p:nvSpPr>
                      <p:spPr>
                        <a:xfrm rot="11212657" flipH="1">
                          <a:off x="7071" y="4593"/>
                          <a:ext cx="29735"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26" name="Rectangle 25"/>
                        <p:cNvSpPr/>
                        <p:nvPr/>
                      </p:nvSpPr>
                      <p:spPr>
                        <a:xfrm rot="11212657" flipH="1">
                          <a:off x="7264" y="1891"/>
                          <a:ext cx="29868"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27" name="Rectangle 1401"/>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28" name="Rectangle 1402"/>
                        <p:cNvSpPr/>
                        <p:nvPr/>
                      </p:nvSpPr>
                      <p:spPr>
                        <a:xfrm rot="11212657" flipH="1">
                          <a:off x="31115" y="4515"/>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536" name="Group 1272"/>
                      <p:cNvGrpSpPr/>
                      <p:nvPr/>
                    </p:nvGrpSpPr>
                    <p:grpSpPr>
                      <a:xfrm>
                        <a:off x="223665" y="133081"/>
                        <a:ext cx="44532" cy="19029"/>
                        <a:chOff x="0" y="0"/>
                        <a:chExt cx="44530" cy="19027"/>
                      </a:xfrm>
                    </p:grpSpPr>
                    <p:sp>
                      <p:nvSpPr>
                        <p:cNvPr id="530" name="Rounded Rectangle 1391"/>
                        <p:cNvSpPr/>
                        <p:nvPr/>
                      </p:nvSpPr>
                      <p:spPr>
                        <a:xfrm rot="11212657" flipH="1">
                          <a:off x="30235" y="447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31" name="Rounded Rectangle 1392"/>
                        <p:cNvSpPr/>
                        <p:nvPr/>
                      </p:nvSpPr>
                      <p:spPr>
                        <a:xfrm rot="11212657" flipH="1">
                          <a:off x="1701" y="76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32" name="Rectangle 25"/>
                        <p:cNvSpPr/>
                        <p:nvPr/>
                      </p:nvSpPr>
                      <p:spPr>
                        <a:xfrm rot="11212657" flipH="1">
                          <a:off x="7071" y="4593"/>
                          <a:ext cx="29735"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33" name="Rectangle 25"/>
                        <p:cNvSpPr/>
                        <p:nvPr/>
                      </p:nvSpPr>
                      <p:spPr>
                        <a:xfrm rot="11212657" flipH="1">
                          <a:off x="7264" y="1891"/>
                          <a:ext cx="29868"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34" name="Rectangle 1395"/>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35" name="Rectangle 1396"/>
                        <p:cNvSpPr/>
                        <p:nvPr/>
                      </p:nvSpPr>
                      <p:spPr>
                        <a:xfrm rot="11212657" flipH="1">
                          <a:off x="31115" y="4515"/>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543" name="Group 1274"/>
                      <p:cNvGrpSpPr/>
                      <p:nvPr/>
                    </p:nvGrpSpPr>
                    <p:grpSpPr>
                      <a:xfrm>
                        <a:off x="225656" y="116571"/>
                        <a:ext cx="44531" cy="19029"/>
                        <a:chOff x="0" y="0"/>
                        <a:chExt cx="44530" cy="19027"/>
                      </a:xfrm>
                    </p:grpSpPr>
                    <p:sp>
                      <p:nvSpPr>
                        <p:cNvPr id="537" name="Rounded Rectangle 1385"/>
                        <p:cNvSpPr/>
                        <p:nvPr/>
                      </p:nvSpPr>
                      <p:spPr>
                        <a:xfrm rot="11212657" flipH="1">
                          <a:off x="30235" y="447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38" name="Rounded Rectangle 1386"/>
                        <p:cNvSpPr/>
                        <p:nvPr/>
                      </p:nvSpPr>
                      <p:spPr>
                        <a:xfrm rot="11212657" flipH="1">
                          <a:off x="1701" y="76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39" name="Rectangle 25"/>
                        <p:cNvSpPr/>
                        <p:nvPr/>
                      </p:nvSpPr>
                      <p:spPr>
                        <a:xfrm rot="11212657" flipH="1">
                          <a:off x="7071" y="4593"/>
                          <a:ext cx="29735"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40" name="Rectangle 25"/>
                        <p:cNvSpPr/>
                        <p:nvPr/>
                      </p:nvSpPr>
                      <p:spPr>
                        <a:xfrm rot="11212657" flipH="1">
                          <a:off x="7264" y="1891"/>
                          <a:ext cx="29868"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41" name="Rectangle 1389"/>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42" name="Rectangle 1390"/>
                        <p:cNvSpPr/>
                        <p:nvPr/>
                      </p:nvSpPr>
                      <p:spPr>
                        <a:xfrm rot="11212657" flipH="1">
                          <a:off x="31115" y="4515"/>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550" name="Group 1275"/>
                      <p:cNvGrpSpPr/>
                      <p:nvPr/>
                    </p:nvGrpSpPr>
                    <p:grpSpPr>
                      <a:xfrm>
                        <a:off x="227648" y="100060"/>
                        <a:ext cx="44532" cy="19029"/>
                        <a:chOff x="0" y="0"/>
                        <a:chExt cx="44530" cy="19027"/>
                      </a:xfrm>
                    </p:grpSpPr>
                    <p:sp>
                      <p:nvSpPr>
                        <p:cNvPr id="544" name="Rounded Rectangle 1379"/>
                        <p:cNvSpPr/>
                        <p:nvPr/>
                      </p:nvSpPr>
                      <p:spPr>
                        <a:xfrm rot="11212657" flipH="1">
                          <a:off x="30235" y="447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45" name="Rounded Rectangle 1380"/>
                        <p:cNvSpPr/>
                        <p:nvPr/>
                      </p:nvSpPr>
                      <p:spPr>
                        <a:xfrm rot="11212657" flipH="1">
                          <a:off x="1701" y="76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46" name="Rectangle 25"/>
                        <p:cNvSpPr/>
                        <p:nvPr/>
                      </p:nvSpPr>
                      <p:spPr>
                        <a:xfrm rot="11212657" flipH="1">
                          <a:off x="7071" y="4593"/>
                          <a:ext cx="29735"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47" name="Rectangle 25"/>
                        <p:cNvSpPr/>
                        <p:nvPr/>
                      </p:nvSpPr>
                      <p:spPr>
                        <a:xfrm rot="11212657" flipH="1">
                          <a:off x="7264" y="1891"/>
                          <a:ext cx="29868"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48" name="Rectangle 1383"/>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49" name="Rectangle 1384"/>
                        <p:cNvSpPr/>
                        <p:nvPr/>
                      </p:nvSpPr>
                      <p:spPr>
                        <a:xfrm rot="11212657" flipH="1">
                          <a:off x="31115" y="4515"/>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557" name="Group 1276"/>
                      <p:cNvGrpSpPr/>
                      <p:nvPr/>
                    </p:nvGrpSpPr>
                    <p:grpSpPr>
                      <a:xfrm>
                        <a:off x="229639" y="83549"/>
                        <a:ext cx="44532" cy="19029"/>
                        <a:chOff x="0" y="0"/>
                        <a:chExt cx="44530" cy="19027"/>
                      </a:xfrm>
                    </p:grpSpPr>
                    <p:sp>
                      <p:nvSpPr>
                        <p:cNvPr id="551" name="Rounded Rectangle 1354"/>
                        <p:cNvSpPr/>
                        <p:nvPr/>
                      </p:nvSpPr>
                      <p:spPr>
                        <a:xfrm rot="11212657" flipH="1">
                          <a:off x="30235" y="447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52" name="Rounded Rectangle 1355"/>
                        <p:cNvSpPr/>
                        <p:nvPr/>
                      </p:nvSpPr>
                      <p:spPr>
                        <a:xfrm rot="11212657" flipH="1">
                          <a:off x="1701" y="76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53" name="Rectangle 25"/>
                        <p:cNvSpPr/>
                        <p:nvPr/>
                      </p:nvSpPr>
                      <p:spPr>
                        <a:xfrm rot="11212657" flipH="1">
                          <a:off x="7071" y="4593"/>
                          <a:ext cx="29735"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54" name="Rectangle 25"/>
                        <p:cNvSpPr/>
                        <p:nvPr/>
                      </p:nvSpPr>
                      <p:spPr>
                        <a:xfrm rot="11212657" flipH="1">
                          <a:off x="7264" y="1891"/>
                          <a:ext cx="29868"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55" name="Rectangle 1377"/>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56" name="Rectangle 1378"/>
                        <p:cNvSpPr/>
                        <p:nvPr/>
                      </p:nvSpPr>
                      <p:spPr>
                        <a:xfrm rot="11212657" flipH="1">
                          <a:off x="31115" y="4515"/>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564" name="Group 1277"/>
                      <p:cNvGrpSpPr/>
                      <p:nvPr/>
                    </p:nvGrpSpPr>
                    <p:grpSpPr>
                      <a:xfrm>
                        <a:off x="231630" y="67039"/>
                        <a:ext cx="44532" cy="19029"/>
                        <a:chOff x="0" y="0"/>
                        <a:chExt cx="44530" cy="19027"/>
                      </a:xfrm>
                    </p:grpSpPr>
                    <p:sp>
                      <p:nvSpPr>
                        <p:cNvPr id="558" name="Rounded Rectangle 1348"/>
                        <p:cNvSpPr/>
                        <p:nvPr/>
                      </p:nvSpPr>
                      <p:spPr>
                        <a:xfrm rot="11212657" flipH="1">
                          <a:off x="30235" y="447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59" name="Rounded Rectangle 1349"/>
                        <p:cNvSpPr/>
                        <p:nvPr/>
                      </p:nvSpPr>
                      <p:spPr>
                        <a:xfrm rot="11212657" flipH="1">
                          <a:off x="1701" y="76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60" name="Rectangle 25"/>
                        <p:cNvSpPr/>
                        <p:nvPr/>
                      </p:nvSpPr>
                      <p:spPr>
                        <a:xfrm rot="11212657" flipH="1">
                          <a:off x="7071" y="4593"/>
                          <a:ext cx="29735"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61" name="Rectangle 25"/>
                        <p:cNvSpPr/>
                        <p:nvPr/>
                      </p:nvSpPr>
                      <p:spPr>
                        <a:xfrm rot="11212657" flipH="1">
                          <a:off x="7264" y="1891"/>
                          <a:ext cx="29868"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62" name="Rectangle 1352"/>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63" name="Rectangle 1353"/>
                        <p:cNvSpPr/>
                        <p:nvPr/>
                      </p:nvSpPr>
                      <p:spPr>
                        <a:xfrm rot="11212657" flipH="1">
                          <a:off x="31115" y="4515"/>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571" name="Group 1278"/>
                      <p:cNvGrpSpPr/>
                      <p:nvPr/>
                    </p:nvGrpSpPr>
                    <p:grpSpPr>
                      <a:xfrm>
                        <a:off x="233622" y="50528"/>
                        <a:ext cx="44532" cy="19029"/>
                        <a:chOff x="0" y="0"/>
                        <a:chExt cx="44530" cy="19027"/>
                      </a:xfrm>
                    </p:grpSpPr>
                    <p:sp>
                      <p:nvSpPr>
                        <p:cNvPr id="565" name="Rounded Rectangle 1342"/>
                        <p:cNvSpPr/>
                        <p:nvPr/>
                      </p:nvSpPr>
                      <p:spPr>
                        <a:xfrm rot="11212657" flipH="1">
                          <a:off x="30235" y="447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66" name="Rounded Rectangle 1343"/>
                        <p:cNvSpPr/>
                        <p:nvPr/>
                      </p:nvSpPr>
                      <p:spPr>
                        <a:xfrm rot="11212657" flipH="1">
                          <a:off x="1701" y="76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67" name="Rectangle 25"/>
                        <p:cNvSpPr/>
                        <p:nvPr/>
                      </p:nvSpPr>
                      <p:spPr>
                        <a:xfrm rot="11212657" flipH="1">
                          <a:off x="7071" y="4593"/>
                          <a:ext cx="29735"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68" name="Rectangle 25"/>
                        <p:cNvSpPr/>
                        <p:nvPr/>
                      </p:nvSpPr>
                      <p:spPr>
                        <a:xfrm rot="11212657" flipH="1">
                          <a:off x="7264" y="1891"/>
                          <a:ext cx="29868"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69" name="Rectangle 1346"/>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70" name="Rectangle 1347"/>
                        <p:cNvSpPr/>
                        <p:nvPr/>
                      </p:nvSpPr>
                      <p:spPr>
                        <a:xfrm rot="11212657" flipH="1">
                          <a:off x="31115" y="4515"/>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578" name="Group 1279"/>
                      <p:cNvGrpSpPr/>
                      <p:nvPr/>
                    </p:nvGrpSpPr>
                    <p:grpSpPr>
                      <a:xfrm>
                        <a:off x="235613" y="34017"/>
                        <a:ext cx="44532" cy="19029"/>
                        <a:chOff x="0" y="0"/>
                        <a:chExt cx="44530" cy="19027"/>
                      </a:xfrm>
                    </p:grpSpPr>
                    <p:sp>
                      <p:nvSpPr>
                        <p:cNvPr id="572" name="Rounded Rectangle 1336"/>
                        <p:cNvSpPr/>
                        <p:nvPr/>
                      </p:nvSpPr>
                      <p:spPr>
                        <a:xfrm rot="11212657" flipH="1">
                          <a:off x="30235" y="447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73" name="Rounded Rectangle 1337"/>
                        <p:cNvSpPr/>
                        <p:nvPr/>
                      </p:nvSpPr>
                      <p:spPr>
                        <a:xfrm rot="11212657" flipH="1">
                          <a:off x="1701" y="767"/>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7"/>
                                <a:pt x="560" y="0"/>
                                <a:pt x="1252" y="0"/>
                              </a:cubicBezTo>
                              <a:lnTo>
                                <a:pt x="20348" y="0"/>
                              </a:lnTo>
                              <a:cubicBezTo>
                                <a:pt x="21040" y="0"/>
                                <a:pt x="21600" y="397"/>
                                <a:pt x="21600" y="888"/>
                              </a:cubicBezTo>
                              <a:lnTo>
                                <a:pt x="21600" y="20712"/>
                              </a:lnTo>
                              <a:cubicBezTo>
                                <a:pt x="21600" y="21203"/>
                                <a:pt x="21040" y="21600"/>
                                <a:pt x="20348" y="21600"/>
                              </a:cubicBezTo>
                              <a:lnTo>
                                <a:pt x="1252" y="21600"/>
                              </a:lnTo>
                              <a:cubicBezTo>
                                <a:pt x="560" y="21600"/>
                                <a:pt x="0" y="21203"/>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74" name="Rectangle 25"/>
                        <p:cNvSpPr/>
                        <p:nvPr/>
                      </p:nvSpPr>
                      <p:spPr>
                        <a:xfrm rot="11212657" flipH="1">
                          <a:off x="7071" y="4593"/>
                          <a:ext cx="29735"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75" name="Rectangle 25"/>
                        <p:cNvSpPr/>
                        <p:nvPr/>
                      </p:nvSpPr>
                      <p:spPr>
                        <a:xfrm rot="11212657" flipH="1">
                          <a:off x="7264" y="1891"/>
                          <a:ext cx="29868"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76" name="Rectangle 1340"/>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577" name="Rectangle 1341"/>
                        <p:cNvSpPr/>
                        <p:nvPr/>
                      </p:nvSpPr>
                      <p:spPr>
                        <a:xfrm rot="11212657" flipH="1">
                          <a:off x="31115" y="4515"/>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sp>
                    <p:nvSpPr>
                      <p:cNvPr id="579" name="Straight Connector 1280"/>
                      <p:cNvSpPr/>
                      <p:nvPr/>
                    </p:nvSpPr>
                    <p:spPr>
                      <a:xfrm flipV="1">
                        <a:off x="251777" y="30931"/>
                        <a:ext cx="34400" cy="285199"/>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580" name="Straight Connector 1281"/>
                      <p:cNvSpPr/>
                      <p:nvPr/>
                    </p:nvSpPr>
                    <p:spPr>
                      <a:xfrm flipV="1">
                        <a:off x="198546" y="24945"/>
                        <a:ext cx="34401" cy="285199"/>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581" name="Straight Connector 1282"/>
                      <p:cNvSpPr/>
                      <p:nvPr/>
                    </p:nvSpPr>
                    <p:spPr>
                      <a:xfrm>
                        <a:off x="245811" y="298514"/>
                        <a:ext cx="201233"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582" name="Straight Connector 1283"/>
                      <p:cNvSpPr/>
                      <p:nvPr/>
                    </p:nvSpPr>
                    <p:spPr>
                      <a:xfrm>
                        <a:off x="247001" y="288652"/>
                        <a:ext cx="201234" cy="23607"/>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583" name="Straight Connector 1284"/>
                      <p:cNvSpPr/>
                      <p:nvPr/>
                    </p:nvSpPr>
                    <p:spPr>
                      <a:xfrm>
                        <a:off x="248190" y="278791"/>
                        <a:ext cx="201233"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584" name="Straight Connector 1285"/>
                      <p:cNvSpPr/>
                      <p:nvPr/>
                    </p:nvSpPr>
                    <p:spPr>
                      <a:xfrm>
                        <a:off x="249380" y="268929"/>
                        <a:ext cx="201233"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585" name="Straight Connector 1286"/>
                      <p:cNvSpPr/>
                      <p:nvPr/>
                    </p:nvSpPr>
                    <p:spPr>
                      <a:xfrm>
                        <a:off x="250569" y="259067"/>
                        <a:ext cx="201234"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586" name="Straight Connector 1287"/>
                      <p:cNvSpPr/>
                      <p:nvPr/>
                    </p:nvSpPr>
                    <p:spPr>
                      <a:xfrm>
                        <a:off x="251758" y="249206"/>
                        <a:ext cx="201233"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587" name="Straight Connector 1288"/>
                      <p:cNvSpPr/>
                      <p:nvPr/>
                    </p:nvSpPr>
                    <p:spPr>
                      <a:xfrm>
                        <a:off x="252948" y="239344"/>
                        <a:ext cx="201233" cy="23607"/>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588" name="Straight Connector 1289"/>
                      <p:cNvSpPr/>
                      <p:nvPr/>
                    </p:nvSpPr>
                    <p:spPr>
                      <a:xfrm>
                        <a:off x="254137" y="229482"/>
                        <a:ext cx="201234"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589" name="Straight Connector 1290"/>
                      <p:cNvSpPr/>
                      <p:nvPr/>
                    </p:nvSpPr>
                    <p:spPr>
                      <a:xfrm>
                        <a:off x="255327" y="219620"/>
                        <a:ext cx="201233"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590" name="Straight Connector 1291"/>
                      <p:cNvSpPr/>
                      <p:nvPr/>
                    </p:nvSpPr>
                    <p:spPr>
                      <a:xfrm>
                        <a:off x="256516" y="209760"/>
                        <a:ext cx="201234"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591" name="Straight Connector 1292"/>
                      <p:cNvSpPr/>
                      <p:nvPr/>
                    </p:nvSpPr>
                    <p:spPr>
                      <a:xfrm>
                        <a:off x="257706" y="199897"/>
                        <a:ext cx="201233" cy="23607"/>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592" name="Straight Connector 1293"/>
                      <p:cNvSpPr/>
                      <p:nvPr/>
                    </p:nvSpPr>
                    <p:spPr>
                      <a:xfrm>
                        <a:off x="258896" y="190035"/>
                        <a:ext cx="201233"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593" name="Straight Connector 1294"/>
                      <p:cNvSpPr/>
                      <p:nvPr/>
                    </p:nvSpPr>
                    <p:spPr>
                      <a:xfrm>
                        <a:off x="260085" y="180174"/>
                        <a:ext cx="201234"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594" name="Straight Connector 1295"/>
                      <p:cNvSpPr/>
                      <p:nvPr/>
                    </p:nvSpPr>
                    <p:spPr>
                      <a:xfrm>
                        <a:off x="261274" y="170313"/>
                        <a:ext cx="201233"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595" name="Straight Connector 1296"/>
                      <p:cNvSpPr/>
                      <p:nvPr/>
                    </p:nvSpPr>
                    <p:spPr>
                      <a:xfrm>
                        <a:off x="262463" y="160450"/>
                        <a:ext cx="201234" cy="23607"/>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596" name="Straight Connector 1297"/>
                      <p:cNvSpPr/>
                      <p:nvPr/>
                    </p:nvSpPr>
                    <p:spPr>
                      <a:xfrm>
                        <a:off x="263652" y="150589"/>
                        <a:ext cx="201233"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597" name="Straight Connector 1298"/>
                      <p:cNvSpPr/>
                      <p:nvPr/>
                    </p:nvSpPr>
                    <p:spPr>
                      <a:xfrm>
                        <a:off x="264843" y="140727"/>
                        <a:ext cx="201233"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598" name="Straight Connector 1299"/>
                      <p:cNvSpPr/>
                      <p:nvPr/>
                    </p:nvSpPr>
                    <p:spPr>
                      <a:xfrm>
                        <a:off x="266031" y="130866"/>
                        <a:ext cx="201234"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599" name="Straight Connector 1300"/>
                      <p:cNvSpPr/>
                      <p:nvPr/>
                    </p:nvSpPr>
                    <p:spPr>
                      <a:xfrm>
                        <a:off x="267221" y="121004"/>
                        <a:ext cx="201233"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00" name="Straight Connector 1301"/>
                      <p:cNvSpPr/>
                      <p:nvPr/>
                    </p:nvSpPr>
                    <p:spPr>
                      <a:xfrm>
                        <a:off x="268411" y="111142"/>
                        <a:ext cx="201233" cy="23607"/>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01" name="Straight Connector 1302"/>
                      <p:cNvSpPr/>
                      <p:nvPr/>
                    </p:nvSpPr>
                    <p:spPr>
                      <a:xfrm>
                        <a:off x="269600" y="101280"/>
                        <a:ext cx="201233"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02" name="Straight Connector 1303"/>
                      <p:cNvSpPr/>
                      <p:nvPr/>
                    </p:nvSpPr>
                    <p:spPr>
                      <a:xfrm>
                        <a:off x="270790" y="91419"/>
                        <a:ext cx="201233"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03" name="Straight Connector 1304"/>
                      <p:cNvSpPr/>
                      <p:nvPr/>
                    </p:nvSpPr>
                    <p:spPr>
                      <a:xfrm>
                        <a:off x="271979" y="81558"/>
                        <a:ext cx="201234"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04" name="Straight Connector 1305"/>
                      <p:cNvSpPr/>
                      <p:nvPr/>
                    </p:nvSpPr>
                    <p:spPr>
                      <a:xfrm>
                        <a:off x="273169" y="71696"/>
                        <a:ext cx="201233" cy="23607"/>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05" name="Straight Connector 1306"/>
                      <p:cNvSpPr/>
                      <p:nvPr/>
                    </p:nvSpPr>
                    <p:spPr>
                      <a:xfrm>
                        <a:off x="274358" y="61834"/>
                        <a:ext cx="201233"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06" name="Straight Connector 1307"/>
                      <p:cNvSpPr/>
                      <p:nvPr/>
                    </p:nvSpPr>
                    <p:spPr>
                      <a:xfrm>
                        <a:off x="275548" y="51973"/>
                        <a:ext cx="201233"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07" name="Straight Connector 1308"/>
                      <p:cNvSpPr/>
                      <p:nvPr/>
                    </p:nvSpPr>
                    <p:spPr>
                      <a:xfrm>
                        <a:off x="276737" y="42111"/>
                        <a:ext cx="201233"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08" name="Straight Connector 1309"/>
                      <p:cNvSpPr/>
                      <p:nvPr/>
                    </p:nvSpPr>
                    <p:spPr>
                      <a:xfrm>
                        <a:off x="5538" y="268677"/>
                        <a:ext cx="201234"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09" name="Straight Connector 1310"/>
                      <p:cNvSpPr/>
                      <p:nvPr/>
                    </p:nvSpPr>
                    <p:spPr>
                      <a:xfrm>
                        <a:off x="6728" y="258815"/>
                        <a:ext cx="201233"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10" name="Straight Connector 1311"/>
                      <p:cNvSpPr/>
                      <p:nvPr/>
                    </p:nvSpPr>
                    <p:spPr>
                      <a:xfrm>
                        <a:off x="7917" y="248953"/>
                        <a:ext cx="201233" cy="23607"/>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11" name="Straight Connector 1312"/>
                      <p:cNvSpPr/>
                      <p:nvPr/>
                    </p:nvSpPr>
                    <p:spPr>
                      <a:xfrm>
                        <a:off x="9107" y="239091"/>
                        <a:ext cx="201232"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12" name="Straight Connector 1313"/>
                      <p:cNvSpPr/>
                      <p:nvPr/>
                    </p:nvSpPr>
                    <p:spPr>
                      <a:xfrm>
                        <a:off x="10297" y="229230"/>
                        <a:ext cx="201232"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13" name="Straight Connector 1314"/>
                      <p:cNvSpPr/>
                      <p:nvPr/>
                    </p:nvSpPr>
                    <p:spPr>
                      <a:xfrm>
                        <a:off x="11486" y="219369"/>
                        <a:ext cx="201232"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14" name="Straight Connector 1315"/>
                      <p:cNvSpPr/>
                      <p:nvPr/>
                    </p:nvSpPr>
                    <p:spPr>
                      <a:xfrm>
                        <a:off x="12676" y="209507"/>
                        <a:ext cx="201231"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15" name="Straight Connector 1316"/>
                      <p:cNvSpPr/>
                      <p:nvPr/>
                    </p:nvSpPr>
                    <p:spPr>
                      <a:xfrm>
                        <a:off x="13864" y="199645"/>
                        <a:ext cx="201232"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16" name="Straight Connector 1317"/>
                      <p:cNvSpPr/>
                      <p:nvPr/>
                    </p:nvSpPr>
                    <p:spPr>
                      <a:xfrm>
                        <a:off x="15055" y="189784"/>
                        <a:ext cx="201231"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17" name="Straight Connector 1318"/>
                      <p:cNvSpPr/>
                      <p:nvPr/>
                    </p:nvSpPr>
                    <p:spPr>
                      <a:xfrm>
                        <a:off x="16244" y="179921"/>
                        <a:ext cx="201231"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18" name="Straight Connector 1319"/>
                      <p:cNvSpPr/>
                      <p:nvPr/>
                    </p:nvSpPr>
                    <p:spPr>
                      <a:xfrm>
                        <a:off x="17433" y="170060"/>
                        <a:ext cx="201232"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19" name="Straight Connector 1320"/>
                      <p:cNvSpPr/>
                      <p:nvPr/>
                    </p:nvSpPr>
                    <p:spPr>
                      <a:xfrm>
                        <a:off x="18623" y="160197"/>
                        <a:ext cx="201231" cy="23607"/>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20" name="Straight Connector 1321"/>
                      <p:cNvSpPr/>
                      <p:nvPr/>
                    </p:nvSpPr>
                    <p:spPr>
                      <a:xfrm>
                        <a:off x="19812" y="150337"/>
                        <a:ext cx="201232"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21" name="Straight Connector 1322"/>
                      <p:cNvSpPr/>
                      <p:nvPr/>
                    </p:nvSpPr>
                    <p:spPr>
                      <a:xfrm>
                        <a:off x="21001" y="140475"/>
                        <a:ext cx="201231"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22" name="Straight Connector 1323"/>
                      <p:cNvSpPr/>
                      <p:nvPr/>
                    </p:nvSpPr>
                    <p:spPr>
                      <a:xfrm>
                        <a:off x="22191" y="130614"/>
                        <a:ext cx="201231"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23" name="Straight Connector 1324"/>
                      <p:cNvSpPr/>
                      <p:nvPr/>
                    </p:nvSpPr>
                    <p:spPr>
                      <a:xfrm>
                        <a:off x="23379" y="120752"/>
                        <a:ext cx="201232"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24" name="Straight Connector 1325"/>
                      <p:cNvSpPr/>
                      <p:nvPr/>
                    </p:nvSpPr>
                    <p:spPr>
                      <a:xfrm>
                        <a:off x="24569" y="110891"/>
                        <a:ext cx="201231"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25" name="Straight Connector 1326"/>
                      <p:cNvSpPr/>
                      <p:nvPr/>
                    </p:nvSpPr>
                    <p:spPr>
                      <a:xfrm>
                        <a:off x="25759" y="101030"/>
                        <a:ext cx="201231"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26" name="Straight Connector 1327"/>
                      <p:cNvSpPr/>
                      <p:nvPr/>
                    </p:nvSpPr>
                    <p:spPr>
                      <a:xfrm>
                        <a:off x="26948" y="91168"/>
                        <a:ext cx="201231"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27" name="Straight Connector 1328"/>
                      <p:cNvSpPr/>
                      <p:nvPr/>
                    </p:nvSpPr>
                    <p:spPr>
                      <a:xfrm>
                        <a:off x="28138" y="81306"/>
                        <a:ext cx="201231" cy="23607"/>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28" name="Straight Connector 1329"/>
                      <p:cNvSpPr/>
                      <p:nvPr/>
                    </p:nvSpPr>
                    <p:spPr>
                      <a:xfrm>
                        <a:off x="29327" y="71445"/>
                        <a:ext cx="201232"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29" name="Straight Connector 1330"/>
                      <p:cNvSpPr/>
                      <p:nvPr/>
                    </p:nvSpPr>
                    <p:spPr>
                      <a:xfrm>
                        <a:off x="30517" y="61583"/>
                        <a:ext cx="201231"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30" name="Straight Connector 1331"/>
                      <p:cNvSpPr/>
                      <p:nvPr/>
                    </p:nvSpPr>
                    <p:spPr>
                      <a:xfrm>
                        <a:off x="31706" y="51724"/>
                        <a:ext cx="201231" cy="23607"/>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31" name="Straight Connector 1332"/>
                      <p:cNvSpPr/>
                      <p:nvPr/>
                    </p:nvSpPr>
                    <p:spPr>
                      <a:xfrm>
                        <a:off x="32894" y="41864"/>
                        <a:ext cx="201232"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32" name="Straight Connector 1333"/>
                      <p:cNvSpPr/>
                      <p:nvPr/>
                    </p:nvSpPr>
                    <p:spPr>
                      <a:xfrm>
                        <a:off x="34084" y="32001"/>
                        <a:ext cx="201231"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33" name="Straight Connector 1334"/>
                      <p:cNvSpPr/>
                      <p:nvPr/>
                    </p:nvSpPr>
                    <p:spPr>
                      <a:xfrm>
                        <a:off x="35274" y="22131"/>
                        <a:ext cx="201232"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634" name="Straight Connector 1335"/>
                      <p:cNvSpPr/>
                      <p:nvPr/>
                    </p:nvSpPr>
                    <p:spPr>
                      <a:xfrm>
                        <a:off x="36461" y="12289"/>
                        <a:ext cx="201232" cy="23606"/>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grpSp>
              </p:grpSp>
            </p:grpSp>
          </p:grpSp>
          <p:grpSp>
            <p:nvGrpSpPr>
              <p:cNvPr id="743" name="Group 11"/>
              <p:cNvGrpSpPr/>
              <p:nvPr/>
            </p:nvGrpSpPr>
            <p:grpSpPr>
              <a:xfrm>
                <a:off x="2119847" y="2952490"/>
                <a:ext cx="4128958" cy="2248816"/>
                <a:chOff x="-57481" y="0"/>
                <a:chExt cx="4128956" cy="2248815"/>
              </a:xfrm>
            </p:grpSpPr>
            <p:sp>
              <p:nvSpPr>
                <p:cNvPr id="639" name="Rectangle 728"/>
                <p:cNvSpPr/>
                <p:nvPr/>
              </p:nvSpPr>
              <p:spPr>
                <a:xfrm>
                  <a:off x="-57481" y="2248814"/>
                  <a:ext cx="228971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457200">
                    <a:defRPr sz="2400">
                      <a:latin typeface="Century Gothic"/>
                      <a:ea typeface="Century Gothic"/>
                      <a:cs typeface="Century Gothic"/>
                      <a:sym typeface="Century Gothic"/>
                    </a:defRPr>
                  </a:lvl1pPr>
                </a:lstStyle>
                <a:p>
                  <a:r>
                    <a:rPr dirty="0"/>
                    <a:t>CHOW (Change of Ownership)</a:t>
                  </a:r>
                </a:p>
              </p:txBody>
            </p:sp>
            <p:grpSp>
              <p:nvGrpSpPr>
                <p:cNvPr id="742" name="Group 1494"/>
                <p:cNvGrpSpPr/>
                <p:nvPr/>
              </p:nvGrpSpPr>
              <p:grpSpPr>
                <a:xfrm>
                  <a:off x="2248375" y="0"/>
                  <a:ext cx="1823100" cy="1751441"/>
                  <a:chOff x="0" y="0"/>
                  <a:chExt cx="1823098" cy="1751441"/>
                </a:xfrm>
              </p:grpSpPr>
              <p:sp>
                <p:nvSpPr>
                  <p:cNvPr id="640" name="Oval 1495"/>
                  <p:cNvSpPr/>
                  <p:nvPr/>
                </p:nvSpPr>
                <p:spPr>
                  <a:xfrm rot="4775396">
                    <a:off x="58057" y="480652"/>
                    <a:ext cx="1293401" cy="1075189"/>
                  </a:xfrm>
                  <a:prstGeom prst="ellipse">
                    <a:avLst/>
                  </a:prstGeom>
                  <a:solidFill>
                    <a:srgbClr val="BFBFBF">
                      <a:alpha val="45000"/>
                    </a:srgbClr>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nvGrpSpPr>
                  <p:cNvPr id="658" name="Group 1496"/>
                  <p:cNvGrpSpPr/>
                  <p:nvPr/>
                </p:nvGrpSpPr>
                <p:grpSpPr>
                  <a:xfrm>
                    <a:off x="0" y="121670"/>
                    <a:ext cx="1823099" cy="1477161"/>
                    <a:chOff x="0" y="0"/>
                    <a:chExt cx="1823098" cy="1477159"/>
                  </a:xfrm>
                </p:grpSpPr>
                <p:sp>
                  <p:nvSpPr>
                    <p:cNvPr id="641" name="Rectangle 134"/>
                    <p:cNvSpPr/>
                    <p:nvPr/>
                  </p:nvSpPr>
                  <p:spPr>
                    <a:xfrm rot="8100000">
                      <a:off x="737738" y="509380"/>
                      <a:ext cx="1028384" cy="587129"/>
                    </a:xfrm>
                    <a:custGeom>
                      <a:avLst/>
                      <a:gdLst/>
                      <a:ahLst/>
                      <a:cxnLst>
                        <a:cxn ang="0">
                          <a:pos x="wd2" y="hd2"/>
                        </a:cxn>
                        <a:cxn ang="5400000">
                          <a:pos x="wd2" y="hd2"/>
                        </a:cxn>
                        <a:cxn ang="10800000">
                          <a:pos x="wd2" y="hd2"/>
                        </a:cxn>
                        <a:cxn ang="16200000">
                          <a:pos x="wd2" y="hd2"/>
                        </a:cxn>
                      </a:cxnLst>
                      <a:rect l="0" t="0" r="r" b="b"/>
                      <a:pathLst>
                        <a:path w="21600" h="21186" extrusionOk="0">
                          <a:moveTo>
                            <a:pt x="0" y="17031"/>
                          </a:moveTo>
                          <a:lnTo>
                            <a:pt x="4796" y="8247"/>
                          </a:lnTo>
                          <a:cubicBezTo>
                            <a:pt x="7311" y="5249"/>
                            <a:pt x="9948" y="2777"/>
                            <a:pt x="12524" y="42"/>
                          </a:cubicBezTo>
                          <a:cubicBezTo>
                            <a:pt x="15324" y="-414"/>
                            <a:pt x="19258" y="2922"/>
                            <a:pt x="21600" y="8357"/>
                          </a:cubicBezTo>
                          <a:cubicBezTo>
                            <a:pt x="19360" y="6141"/>
                            <a:pt x="14490" y="9439"/>
                            <a:pt x="12891" y="16960"/>
                          </a:cubicBezTo>
                          <a:cubicBezTo>
                            <a:pt x="12132" y="15007"/>
                            <a:pt x="11475" y="12788"/>
                            <a:pt x="10783" y="10772"/>
                          </a:cubicBezTo>
                          <a:cubicBezTo>
                            <a:pt x="9602" y="11666"/>
                            <a:pt x="8421" y="12402"/>
                            <a:pt x="7148" y="12665"/>
                          </a:cubicBezTo>
                          <a:cubicBezTo>
                            <a:pt x="6690" y="13840"/>
                            <a:pt x="6140" y="14962"/>
                            <a:pt x="5498" y="15874"/>
                          </a:cubicBezTo>
                          <a:lnTo>
                            <a:pt x="2444" y="21186"/>
                          </a:lnTo>
                          <a:lnTo>
                            <a:pt x="0" y="17031"/>
                          </a:ln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nvGrpSpPr>
                    <p:cNvPr id="657" name="Group 1611"/>
                    <p:cNvGrpSpPr/>
                    <p:nvPr/>
                  </p:nvGrpSpPr>
                  <p:grpSpPr>
                    <a:xfrm>
                      <a:off x="0" y="-1"/>
                      <a:ext cx="1540220" cy="1477161"/>
                      <a:chOff x="0" y="0"/>
                      <a:chExt cx="1540219" cy="1477159"/>
                    </a:xfrm>
                  </p:grpSpPr>
                  <p:sp>
                    <p:nvSpPr>
                      <p:cNvPr id="642" name="Rectangle 129"/>
                      <p:cNvSpPr/>
                      <p:nvPr/>
                    </p:nvSpPr>
                    <p:spPr>
                      <a:xfrm rot="8100000">
                        <a:off x="397725" y="465065"/>
                        <a:ext cx="359504" cy="324227"/>
                      </a:xfrm>
                      <a:custGeom>
                        <a:avLst/>
                        <a:gdLst/>
                        <a:ahLst/>
                        <a:cxnLst>
                          <a:cxn ang="0">
                            <a:pos x="wd2" y="hd2"/>
                          </a:cxn>
                          <a:cxn ang="5400000">
                            <a:pos x="wd2" y="hd2"/>
                          </a:cxn>
                          <a:cxn ang="10800000">
                            <a:pos x="wd2" y="hd2"/>
                          </a:cxn>
                          <a:cxn ang="16200000">
                            <a:pos x="wd2" y="hd2"/>
                          </a:cxn>
                        </a:cxnLst>
                        <a:rect l="0" t="0" r="r" b="b"/>
                        <a:pathLst>
                          <a:path w="21552" h="21600" extrusionOk="0">
                            <a:moveTo>
                              <a:pt x="3885" y="1272"/>
                            </a:moveTo>
                            <a:cubicBezTo>
                              <a:pt x="6937" y="1629"/>
                              <a:pt x="9755" y="1392"/>
                              <a:pt x="12980" y="0"/>
                            </a:cubicBezTo>
                            <a:cubicBezTo>
                              <a:pt x="15393" y="2428"/>
                              <a:pt x="18878" y="5879"/>
                              <a:pt x="21552" y="6170"/>
                            </a:cubicBezTo>
                            <a:cubicBezTo>
                              <a:pt x="21571" y="11265"/>
                              <a:pt x="20782" y="16189"/>
                              <a:pt x="19119" y="18163"/>
                            </a:cubicBezTo>
                            <a:lnTo>
                              <a:pt x="12143" y="21600"/>
                            </a:lnTo>
                            <a:cubicBezTo>
                              <a:pt x="7573" y="16486"/>
                              <a:pt x="3874" y="14576"/>
                              <a:pt x="0" y="8541"/>
                            </a:cubicBezTo>
                            <a:cubicBezTo>
                              <a:pt x="-29" y="7181"/>
                              <a:pt x="3914" y="2632"/>
                              <a:pt x="3885" y="1272"/>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643" name="Rectangle 130"/>
                      <p:cNvSpPr/>
                      <p:nvPr/>
                    </p:nvSpPr>
                    <p:spPr>
                      <a:xfrm rot="8100000">
                        <a:off x="999833" y="446059"/>
                        <a:ext cx="374999" cy="346698"/>
                      </a:xfrm>
                      <a:custGeom>
                        <a:avLst/>
                        <a:gdLst/>
                        <a:ahLst/>
                        <a:cxnLst>
                          <a:cxn ang="0">
                            <a:pos x="wd2" y="hd2"/>
                          </a:cxn>
                          <a:cxn ang="5400000">
                            <a:pos x="wd2" y="hd2"/>
                          </a:cxn>
                          <a:cxn ang="10800000">
                            <a:pos x="wd2" y="hd2"/>
                          </a:cxn>
                          <a:cxn ang="16200000">
                            <a:pos x="wd2" y="hd2"/>
                          </a:cxn>
                        </a:cxnLst>
                        <a:rect l="0" t="0" r="r" b="b"/>
                        <a:pathLst>
                          <a:path w="21600" h="21477" extrusionOk="0">
                            <a:moveTo>
                              <a:pt x="5623" y="3150"/>
                            </a:moveTo>
                            <a:cubicBezTo>
                              <a:pt x="8974" y="2427"/>
                              <a:pt x="12172" y="1445"/>
                              <a:pt x="15607" y="0"/>
                            </a:cubicBezTo>
                            <a:cubicBezTo>
                              <a:pt x="17533" y="3461"/>
                              <a:pt x="19674" y="7008"/>
                              <a:pt x="21600" y="10470"/>
                            </a:cubicBezTo>
                            <a:cubicBezTo>
                              <a:pt x="20764" y="13692"/>
                              <a:pt x="20433" y="16448"/>
                              <a:pt x="20796" y="18435"/>
                            </a:cubicBezTo>
                            <a:cubicBezTo>
                              <a:pt x="19467" y="18290"/>
                              <a:pt x="13630" y="21600"/>
                              <a:pt x="12653" y="21474"/>
                            </a:cubicBezTo>
                            <a:cubicBezTo>
                              <a:pt x="8145" y="18625"/>
                              <a:pt x="4303" y="13851"/>
                              <a:pt x="0" y="10016"/>
                            </a:cubicBezTo>
                            <a:lnTo>
                              <a:pt x="5623" y="3150"/>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644" name="Rectangle 1614"/>
                      <p:cNvSpPr/>
                      <p:nvPr/>
                    </p:nvSpPr>
                    <p:spPr>
                      <a:xfrm rot="6921216">
                        <a:off x="408586" y="318919"/>
                        <a:ext cx="27922" cy="137021"/>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645" name="Rectangle 142"/>
                      <p:cNvSpPr/>
                      <p:nvPr/>
                    </p:nvSpPr>
                    <p:spPr>
                      <a:xfrm rot="8100000">
                        <a:off x="371861" y="199521"/>
                        <a:ext cx="273411" cy="182610"/>
                      </a:xfrm>
                      <a:custGeom>
                        <a:avLst/>
                        <a:gdLst/>
                        <a:ahLst/>
                        <a:cxnLst>
                          <a:cxn ang="0">
                            <a:pos x="wd2" y="hd2"/>
                          </a:cxn>
                          <a:cxn ang="5400000">
                            <a:pos x="wd2" y="hd2"/>
                          </a:cxn>
                          <a:cxn ang="10800000">
                            <a:pos x="wd2" y="hd2"/>
                          </a:cxn>
                          <a:cxn ang="16200000">
                            <a:pos x="wd2" y="hd2"/>
                          </a:cxn>
                        </a:cxnLst>
                        <a:rect l="0" t="0" r="r" b="b"/>
                        <a:pathLst>
                          <a:path w="21429" h="21081" extrusionOk="0">
                            <a:moveTo>
                              <a:pt x="4787" y="2019"/>
                            </a:moveTo>
                            <a:cubicBezTo>
                              <a:pt x="6269" y="1907"/>
                              <a:pt x="7865" y="954"/>
                              <a:pt x="9917" y="0"/>
                            </a:cubicBezTo>
                            <a:cubicBezTo>
                              <a:pt x="12386" y="280"/>
                              <a:pt x="15426" y="898"/>
                              <a:pt x="18010" y="2861"/>
                            </a:cubicBezTo>
                            <a:cubicBezTo>
                              <a:pt x="19073" y="7404"/>
                              <a:pt x="20365" y="11948"/>
                              <a:pt x="21429" y="16491"/>
                            </a:cubicBezTo>
                            <a:cubicBezTo>
                              <a:pt x="16972" y="19671"/>
                              <a:pt x="13957" y="20456"/>
                              <a:pt x="11854" y="20866"/>
                            </a:cubicBezTo>
                            <a:cubicBezTo>
                              <a:pt x="9751" y="21276"/>
                              <a:pt x="5759" y="21600"/>
                              <a:pt x="8093" y="16828"/>
                            </a:cubicBezTo>
                            <a:cubicBezTo>
                              <a:pt x="5450" y="17986"/>
                              <a:pt x="4070" y="14220"/>
                              <a:pt x="6953" y="11948"/>
                            </a:cubicBezTo>
                            <a:cubicBezTo>
                              <a:pt x="-171" y="13154"/>
                              <a:pt x="38" y="11358"/>
                              <a:pt x="0" y="9760"/>
                            </a:cubicBezTo>
                            <a:cubicBezTo>
                              <a:pt x="94" y="6832"/>
                              <a:pt x="11683" y="8077"/>
                              <a:pt x="10829" y="5385"/>
                            </a:cubicBezTo>
                            <a:cubicBezTo>
                              <a:pt x="5735" y="6451"/>
                              <a:pt x="2173" y="4226"/>
                              <a:pt x="4787" y="2019"/>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646" name="Oval 1616"/>
                      <p:cNvSpPr/>
                      <p:nvPr/>
                    </p:nvSpPr>
                    <p:spPr>
                      <a:xfrm rot="10652422">
                        <a:off x="638761" y="612096"/>
                        <a:ext cx="461071" cy="609571"/>
                      </a:xfrm>
                      <a:prstGeom prst="ellipse">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647" name="Rectangle 6"/>
                      <p:cNvSpPr/>
                      <p:nvPr/>
                    </p:nvSpPr>
                    <p:spPr>
                      <a:xfrm rot="13812305">
                        <a:off x="590295" y="913248"/>
                        <a:ext cx="80312" cy="88954"/>
                      </a:xfrm>
                      <a:custGeom>
                        <a:avLst/>
                        <a:gdLst/>
                        <a:ahLst/>
                        <a:cxnLst>
                          <a:cxn ang="0">
                            <a:pos x="wd2" y="hd2"/>
                          </a:cxn>
                          <a:cxn ang="5400000">
                            <a:pos x="wd2" y="hd2"/>
                          </a:cxn>
                          <a:cxn ang="10800000">
                            <a:pos x="wd2" y="hd2"/>
                          </a:cxn>
                          <a:cxn ang="16200000">
                            <a:pos x="wd2" y="hd2"/>
                          </a:cxn>
                        </a:cxnLst>
                        <a:rect l="0" t="0" r="r" b="b"/>
                        <a:pathLst>
                          <a:path w="21236" h="19111" extrusionOk="0">
                            <a:moveTo>
                              <a:pt x="209" y="7174"/>
                            </a:moveTo>
                            <a:cubicBezTo>
                              <a:pt x="-364" y="4251"/>
                              <a:pt x="-275" y="-2489"/>
                              <a:pt x="7429" y="958"/>
                            </a:cubicBezTo>
                            <a:cubicBezTo>
                              <a:pt x="13724" y="5332"/>
                              <a:pt x="20337" y="12862"/>
                              <a:pt x="21236" y="19111"/>
                            </a:cubicBezTo>
                            <a:cubicBezTo>
                              <a:pt x="13913" y="14632"/>
                              <a:pt x="7532" y="11653"/>
                              <a:pt x="209" y="7174"/>
                            </a:cubicBezTo>
                            <a:close/>
                          </a:path>
                        </a:pathLst>
                      </a:custGeom>
                      <a:solidFill>
                        <a:srgbClr val="5B9BD5"/>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648" name="Rectangle 6"/>
                      <p:cNvSpPr/>
                      <p:nvPr/>
                    </p:nvSpPr>
                    <p:spPr>
                      <a:xfrm rot="7638111" flipH="1">
                        <a:off x="1068297" y="920953"/>
                        <a:ext cx="79368" cy="91628"/>
                      </a:xfrm>
                      <a:custGeom>
                        <a:avLst/>
                        <a:gdLst/>
                        <a:ahLst/>
                        <a:cxnLst>
                          <a:cxn ang="0">
                            <a:pos x="wd2" y="hd2"/>
                          </a:cxn>
                          <a:cxn ang="5400000">
                            <a:pos x="wd2" y="hd2"/>
                          </a:cxn>
                          <a:cxn ang="10800000">
                            <a:pos x="wd2" y="hd2"/>
                          </a:cxn>
                          <a:cxn ang="16200000">
                            <a:pos x="wd2" y="hd2"/>
                          </a:cxn>
                        </a:cxnLst>
                        <a:rect l="0" t="0" r="r" b="b"/>
                        <a:pathLst>
                          <a:path w="19072" h="21600" extrusionOk="0">
                            <a:moveTo>
                              <a:pt x="945" y="9653"/>
                            </a:moveTo>
                            <a:cubicBezTo>
                              <a:pt x="425" y="6438"/>
                              <a:pt x="-2528" y="1956"/>
                              <a:pt x="5645" y="0"/>
                            </a:cubicBezTo>
                            <a:cubicBezTo>
                              <a:pt x="11353" y="4811"/>
                              <a:pt x="18256" y="14727"/>
                              <a:pt x="19072" y="21600"/>
                            </a:cubicBezTo>
                            <a:cubicBezTo>
                              <a:pt x="12432" y="16675"/>
                              <a:pt x="7837" y="13851"/>
                              <a:pt x="945" y="9653"/>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649" name="Rounded Rectangle 1619"/>
                      <p:cNvSpPr/>
                      <p:nvPr/>
                    </p:nvSpPr>
                    <p:spPr>
                      <a:xfrm rot="10812424">
                        <a:off x="537806" y="1220110"/>
                        <a:ext cx="690535" cy="159985"/>
                      </a:xfrm>
                      <a:prstGeom prst="roundRect">
                        <a:avLst>
                          <a:gd name="adj" fmla="val 50000"/>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650" name="Rectangle 128"/>
                      <p:cNvSpPr/>
                      <p:nvPr/>
                    </p:nvSpPr>
                    <p:spPr>
                      <a:xfrm rot="8100000">
                        <a:off x="821442" y="1334355"/>
                        <a:ext cx="117742" cy="118537"/>
                      </a:xfrm>
                      <a:custGeom>
                        <a:avLst/>
                        <a:gdLst/>
                        <a:ahLst/>
                        <a:cxnLst>
                          <a:cxn ang="0">
                            <a:pos x="wd2" y="hd2"/>
                          </a:cxn>
                          <a:cxn ang="5400000">
                            <a:pos x="wd2" y="hd2"/>
                          </a:cxn>
                          <a:cxn ang="10800000">
                            <a:pos x="wd2" y="hd2"/>
                          </a:cxn>
                          <a:cxn ang="16200000">
                            <a:pos x="wd2" y="hd2"/>
                          </a:cxn>
                        </a:cxnLst>
                        <a:rect l="0" t="0" r="r" b="b"/>
                        <a:pathLst>
                          <a:path w="19352" h="19626" extrusionOk="0">
                            <a:moveTo>
                              <a:pt x="0" y="3223"/>
                            </a:moveTo>
                            <a:cubicBezTo>
                              <a:pt x="2629" y="568"/>
                              <a:pt x="13234" y="-1974"/>
                              <a:pt x="17696" y="2249"/>
                            </a:cubicBezTo>
                            <a:cubicBezTo>
                              <a:pt x="21600" y="8283"/>
                              <a:pt x="17616" y="15523"/>
                              <a:pt x="15784" y="19626"/>
                            </a:cubicBezTo>
                            <a:cubicBezTo>
                              <a:pt x="10605" y="14075"/>
                              <a:pt x="5179" y="8773"/>
                              <a:pt x="0" y="3223"/>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651" name="Rounded Rectangle 131"/>
                      <p:cNvSpPr/>
                      <p:nvPr/>
                    </p:nvSpPr>
                    <p:spPr>
                      <a:xfrm rot="5739025">
                        <a:off x="1244536" y="907009"/>
                        <a:ext cx="426538" cy="110784"/>
                      </a:xfrm>
                      <a:custGeom>
                        <a:avLst/>
                        <a:gdLst/>
                        <a:ahLst/>
                        <a:cxnLst>
                          <a:cxn ang="0">
                            <a:pos x="wd2" y="hd2"/>
                          </a:cxn>
                          <a:cxn ang="5400000">
                            <a:pos x="wd2" y="hd2"/>
                          </a:cxn>
                          <a:cxn ang="10800000">
                            <a:pos x="wd2" y="hd2"/>
                          </a:cxn>
                          <a:cxn ang="16200000">
                            <a:pos x="wd2" y="hd2"/>
                          </a:cxn>
                        </a:cxnLst>
                        <a:rect l="0" t="0" r="r" b="b"/>
                        <a:pathLst>
                          <a:path w="21600" h="21600" extrusionOk="0">
                            <a:moveTo>
                              <a:pt x="0" y="11253"/>
                            </a:moveTo>
                            <a:cubicBezTo>
                              <a:pt x="823" y="6791"/>
                              <a:pt x="3667" y="4782"/>
                              <a:pt x="5192" y="3982"/>
                            </a:cubicBezTo>
                            <a:lnTo>
                              <a:pt x="18801" y="0"/>
                            </a:lnTo>
                            <a:cubicBezTo>
                              <a:pt x="20347" y="0"/>
                              <a:pt x="21600" y="4835"/>
                              <a:pt x="21600" y="10800"/>
                            </a:cubicBezTo>
                            <a:lnTo>
                              <a:pt x="21600" y="10800"/>
                            </a:lnTo>
                            <a:cubicBezTo>
                              <a:pt x="21600" y="16765"/>
                              <a:pt x="20347" y="21600"/>
                              <a:pt x="18801" y="21600"/>
                            </a:cubicBezTo>
                            <a:lnTo>
                              <a:pt x="1736" y="11600"/>
                            </a:lnTo>
                            <a:lnTo>
                              <a:pt x="0" y="11253"/>
                            </a:ln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652" name="Rounded Rectangle 132"/>
                      <p:cNvSpPr/>
                      <p:nvPr/>
                    </p:nvSpPr>
                    <p:spPr>
                      <a:xfrm rot="5154060">
                        <a:off x="112619" y="955166"/>
                        <a:ext cx="392463" cy="108358"/>
                      </a:xfrm>
                      <a:custGeom>
                        <a:avLst/>
                        <a:gdLst/>
                        <a:ahLst/>
                        <a:cxnLst>
                          <a:cxn ang="0">
                            <a:pos x="wd2" y="hd2"/>
                          </a:cxn>
                          <a:cxn ang="5400000">
                            <a:pos x="wd2" y="hd2"/>
                          </a:cxn>
                          <a:cxn ang="10800000">
                            <a:pos x="wd2" y="hd2"/>
                          </a:cxn>
                          <a:cxn ang="16200000">
                            <a:pos x="wd2" y="hd2"/>
                          </a:cxn>
                        </a:cxnLst>
                        <a:rect l="0" t="0" r="r" b="b"/>
                        <a:pathLst>
                          <a:path w="21600" h="21600" extrusionOk="0">
                            <a:moveTo>
                              <a:pt x="0" y="14804"/>
                            </a:moveTo>
                            <a:cubicBezTo>
                              <a:pt x="2609" y="13898"/>
                              <a:pt x="10906" y="15674"/>
                              <a:pt x="15536" y="0"/>
                            </a:cubicBezTo>
                            <a:lnTo>
                              <a:pt x="18752" y="477"/>
                            </a:lnTo>
                            <a:cubicBezTo>
                              <a:pt x="20325" y="477"/>
                              <a:pt x="21600" y="5084"/>
                              <a:pt x="21600" y="10768"/>
                            </a:cubicBezTo>
                            <a:lnTo>
                              <a:pt x="21600" y="10768"/>
                            </a:lnTo>
                            <a:cubicBezTo>
                              <a:pt x="21600" y="16452"/>
                              <a:pt x="20030" y="21600"/>
                              <a:pt x="18457" y="21600"/>
                            </a:cubicBezTo>
                            <a:lnTo>
                              <a:pt x="2366" y="20870"/>
                            </a:lnTo>
                            <a:cubicBezTo>
                              <a:pt x="304" y="19248"/>
                              <a:pt x="164" y="17592"/>
                              <a:pt x="0" y="14804"/>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653" name="Rectangle 133"/>
                      <p:cNvSpPr/>
                      <p:nvPr/>
                    </p:nvSpPr>
                    <p:spPr>
                      <a:xfrm rot="8100000">
                        <a:off x="244737" y="391078"/>
                        <a:ext cx="560052" cy="924204"/>
                      </a:xfrm>
                      <a:custGeom>
                        <a:avLst/>
                        <a:gdLst/>
                        <a:ahLst/>
                        <a:cxnLst>
                          <a:cxn ang="0">
                            <a:pos x="wd2" y="hd2"/>
                          </a:cxn>
                          <a:cxn ang="5400000">
                            <a:pos x="wd2" y="hd2"/>
                          </a:cxn>
                          <a:cxn ang="10800000">
                            <a:pos x="wd2" y="hd2"/>
                          </a:cxn>
                          <a:cxn ang="16200000">
                            <a:pos x="wd2" y="hd2"/>
                          </a:cxn>
                        </a:cxnLst>
                        <a:rect l="0" t="0" r="r" b="b"/>
                        <a:pathLst>
                          <a:path w="21451" h="21600" extrusionOk="0">
                            <a:moveTo>
                              <a:pt x="12479" y="0"/>
                            </a:moveTo>
                            <a:cubicBezTo>
                              <a:pt x="16360" y="2192"/>
                              <a:pt x="21018" y="4725"/>
                              <a:pt x="21445" y="9438"/>
                            </a:cubicBezTo>
                            <a:cubicBezTo>
                              <a:pt x="21600" y="11959"/>
                              <a:pt x="18443" y="14120"/>
                              <a:pt x="16655" y="15468"/>
                            </a:cubicBezTo>
                            <a:cubicBezTo>
                              <a:pt x="15680" y="17143"/>
                              <a:pt x="14753" y="18371"/>
                              <a:pt x="13591" y="19283"/>
                            </a:cubicBezTo>
                            <a:cubicBezTo>
                              <a:pt x="9825" y="20234"/>
                              <a:pt x="5941" y="20828"/>
                              <a:pt x="2117" y="21600"/>
                            </a:cubicBezTo>
                            <a:lnTo>
                              <a:pt x="0" y="18023"/>
                            </a:lnTo>
                            <a:lnTo>
                              <a:pt x="8578" y="16139"/>
                            </a:lnTo>
                            <a:cubicBezTo>
                              <a:pt x="9488" y="14992"/>
                              <a:pt x="10008" y="13992"/>
                              <a:pt x="9803" y="12129"/>
                            </a:cubicBezTo>
                            <a:cubicBezTo>
                              <a:pt x="7872" y="11845"/>
                              <a:pt x="5767" y="10603"/>
                              <a:pt x="4448" y="9876"/>
                            </a:cubicBezTo>
                            <a:cubicBezTo>
                              <a:pt x="6342" y="9467"/>
                              <a:pt x="15979" y="5600"/>
                              <a:pt x="12479" y="0"/>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654" name="Rectangle 136"/>
                      <p:cNvSpPr/>
                      <p:nvPr/>
                    </p:nvSpPr>
                    <p:spPr>
                      <a:xfrm rot="10678217">
                        <a:off x="1325843" y="284019"/>
                        <a:ext cx="137204" cy="312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482"/>
                            </a:lnTo>
                            <a:lnTo>
                              <a:pt x="21600" y="21600"/>
                            </a:lnTo>
                            <a:lnTo>
                              <a:pt x="335" y="18690"/>
                            </a:lnTo>
                            <a:cubicBezTo>
                              <a:pt x="327" y="12971"/>
                              <a:pt x="8" y="5719"/>
                              <a:pt x="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655" name="Rectangle 6"/>
                      <p:cNvSpPr/>
                      <p:nvPr/>
                    </p:nvSpPr>
                    <p:spPr>
                      <a:xfrm rot="14638046">
                        <a:off x="580001" y="897228"/>
                        <a:ext cx="100980" cy="81527"/>
                      </a:xfrm>
                      <a:custGeom>
                        <a:avLst/>
                        <a:gdLst/>
                        <a:ahLst/>
                        <a:cxnLst>
                          <a:cxn ang="0">
                            <a:pos x="wd2" y="hd2"/>
                          </a:cxn>
                          <a:cxn ang="5400000">
                            <a:pos x="wd2" y="hd2"/>
                          </a:cxn>
                          <a:cxn ang="10800000">
                            <a:pos x="wd2" y="hd2"/>
                          </a:cxn>
                          <a:cxn ang="16200000">
                            <a:pos x="wd2" y="hd2"/>
                          </a:cxn>
                        </a:cxnLst>
                        <a:rect l="0" t="0" r="r" b="b"/>
                        <a:pathLst>
                          <a:path w="19020" h="21600" extrusionOk="0">
                            <a:moveTo>
                              <a:pt x="964" y="9783"/>
                            </a:moveTo>
                            <a:cubicBezTo>
                              <a:pt x="434" y="6525"/>
                              <a:pt x="-2580" y="1982"/>
                              <a:pt x="5760" y="0"/>
                            </a:cubicBezTo>
                            <a:cubicBezTo>
                              <a:pt x="11585" y="4876"/>
                              <a:pt x="18188" y="14635"/>
                              <a:pt x="19020" y="21600"/>
                            </a:cubicBezTo>
                            <a:cubicBezTo>
                              <a:pt x="12245" y="16608"/>
                              <a:pt x="7997" y="14038"/>
                              <a:pt x="964" y="9783"/>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656" name="Freeform 1626"/>
                      <p:cNvSpPr/>
                      <p:nvPr/>
                    </p:nvSpPr>
                    <p:spPr>
                      <a:xfrm rot="8100000">
                        <a:off x="1267040" y="31409"/>
                        <a:ext cx="204445" cy="279096"/>
                      </a:xfrm>
                      <a:custGeom>
                        <a:avLst/>
                        <a:gdLst/>
                        <a:ahLst/>
                        <a:cxnLst>
                          <a:cxn ang="0">
                            <a:pos x="wd2" y="hd2"/>
                          </a:cxn>
                          <a:cxn ang="5400000">
                            <a:pos x="wd2" y="hd2"/>
                          </a:cxn>
                          <a:cxn ang="10800000">
                            <a:pos x="wd2" y="hd2"/>
                          </a:cxn>
                          <a:cxn ang="16200000">
                            <a:pos x="wd2" y="hd2"/>
                          </a:cxn>
                        </a:cxnLst>
                        <a:rect l="0" t="0" r="r" b="b"/>
                        <a:pathLst>
                          <a:path w="19957" h="20794" extrusionOk="0">
                            <a:moveTo>
                              <a:pt x="12150" y="0"/>
                            </a:moveTo>
                            <a:cubicBezTo>
                              <a:pt x="14705" y="1991"/>
                              <a:pt x="17394" y="3879"/>
                              <a:pt x="19950" y="5870"/>
                            </a:cubicBezTo>
                            <a:cubicBezTo>
                              <a:pt x="20068" y="8061"/>
                              <a:pt x="18738" y="12019"/>
                              <a:pt x="17649" y="13576"/>
                            </a:cubicBezTo>
                            <a:cubicBezTo>
                              <a:pt x="14288" y="20319"/>
                              <a:pt x="11245" y="16492"/>
                              <a:pt x="14675" y="12387"/>
                            </a:cubicBezTo>
                            <a:cubicBezTo>
                              <a:pt x="13346" y="12640"/>
                              <a:pt x="6908" y="21600"/>
                              <a:pt x="4059" y="20735"/>
                            </a:cubicBezTo>
                            <a:cubicBezTo>
                              <a:pt x="1210" y="19871"/>
                              <a:pt x="8198" y="14682"/>
                              <a:pt x="9081" y="13434"/>
                            </a:cubicBezTo>
                            <a:lnTo>
                              <a:pt x="9058" y="13135"/>
                            </a:lnTo>
                            <a:cubicBezTo>
                              <a:pt x="6298" y="15160"/>
                              <a:pt x="2195" y="20540"/>
                              <a:pt x="331" y="19095"/>
                            </a:cubicBezTo>
                            <a:cubicBezTo>
                              <a:pt x="-1532" y="17651"/>
                              <a:pt x="5041" y="13217"/>
                              <a:pt x="5938" y="12005"/>
                            </a:cubicBezTo>
                            <a:cubicBezTo>
                              <a:pt x="5768" y="12016"/>
                              <a:pt x="5881" y="11810"/>
                              <a:pt x="5711" y="11821"/>
                            </a:cubicBezTo>
                            <a:cubicBezTo>
                              <a:pt x="4831" y="12253"/>
                              <a:pt x="3811" y="13330"/>
                              <a:pt x="1652" y="14971"/>
                            </a:cubicBezTo>
                            <a:cubicBezTo>
                              <a:pt x="-271" y="15866"/>
                              <a:pt x="-817" y="13492"/>
                              <a:pt x="2489" y="9025"/>
                            </a:cubicBezTo>
                            <a:cubicBezTo>
                              <a:pt x="5910" y="4528"/>
                              <a:pt x="6802" y="3548"/>
                              <a:pt x="12150" y="0"/>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grpSp>
                <p:nvGrpSpPr>
                  <p:cNvPr id="741" name="Group 1497"/>
                  <p:cNvGrpSpPr/>
                  <p:nvPr/>
                </p:nvGrpSpPr>
                <p:grpSpPr>
                  <a:xfrm>
                    <a:off x="703020" y="0"/>
                    <a:ext cx="423052" cy="554393"/>
                    <a:chOff x="0" y="0"/>
                    <a:chExt cx="423050" cy="554392"/>
                  </a:xfrm>
                </p:grpSpPr>
                <p:sp>
                  <p:nvSpPr>
                    <p:cNvPr id="659" name="Rounded Rectangle 1498"/>
                    <p:cNvSpPr/>
                    <p:nvPr/>
                  </p:nvSpPr>
                  <p:spPr>
                    <a:xfrm rot="21122703">
                      <a:off x="33153" y="28209"/>
                      <a:ext cx="356745" cy="503923"/>
                    </a:xfrm>
                    <a:prstGeom prst="roundRect">
                      <a:avLst>
                        <a:gd name="adj" fmla="val 1051"/>
                      </a:avLst>
                    </a:prstGeom>
                    <a:solidFill>
                      <a:srgbClr val="D9D9D9"/>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660" name="Rounded Rectangle 55"/>
                    <p:cNvSpPr/>
                    <p:nvPr/>
                  </p:nvSpPr>
                  <p:spPr>
                    <a:xfrm rot="21122703">
                      <a:off x="37572" y="31409"/>
                      <a:ext cx="347907" cy="497524"/>
                    </a:xfrm>
                    <a:custGeom>
                      <a:avLst/>
                      <a:gdLst/>
                      <a:ahLst/>
                      <a:cxnLst>
                        <a:cxn ang="0">
                          <a:pos x="wd2" y="hd2"/>
                        </a:cxn>
                        <a:cxn ang="5400000">
                          <a:pos x="wd2" y="hd2"/>
                        </a:cxn>
                        <a:cxn ang="10800000">
                          <a:pos x="wd2" y="hd2"/>
                        </a:cxn>
                        <a:cxn ang="16200000">
                          <a:pos x="wd2" y="hd2"/>
                        </a:cxn>
                      </a:cxnLst>
                      <a:rect l="0" t="0" r="r" b="b"/>
                      <a:pathLst>
                        <a:path w="21600" h="21600" extrusionOk="0">
                          <a:moveTo>
                            <a:pt x="0" y="10"/>
                          </a:moveTo>
                          <a:cubicBezTo>
                            <a:pt x="0" y="5"/>
                            <a:pt x="7" y="0"/>
                            <a:pt x="15" y="0"/>
                          </a:cubicBezTo>
                          <a:lnTo>
                            <a:pt x="21254" y="19"/>
                          </a:lnTo>
                          <a:cubicBezTo>
                            <a:pt x="21263" y="19"/>
                            <a:pt x="21600" y="352"/>
                            <a:pt x="21600" y="358"/>
                          </a:cubicBezTo>
                          <a:lnTo>
                            <a:pt x="21600" y="21590"/>
                          </a:lnTo>
                          <a:cubicBezTo>
                            <a:pt x="21600" y="21595"/>
                            <a:pt x="21593" y="21600"/>
                            <a:pt x="21585" y="21600"/>
                          </a:cubicBezTo>
                          <a:lnTo>
                            <a:pt x="307" y="21581"/>
                          </a:lnTo>
                          <a:cubicBezTo>
                            <a:pt x="298" y="21581"/>
                            <a:pt x="0" y="21364"/>
                            <a:pt x="0" y="21358"/>
                          </a:cubicBezTo>
                          <a:lnTo>
                            <a:pt x="0" y="10"/>
                          </a:lnTo>
                          <a:close/>
                        </a:path>
                      </a:pathLst>
                    </a:custGeom>
                    <a:solidFill>
                      <a:srgbClr val="A6A6A6"/>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661" name="Straight Connector 1500"/>
                    <p:cNvSpPr/>
                    <p:nvPr/>
                  </p:nvSpPr>
                  <p:spPr>
                    <a:xfrm flipV="1">
                      <a:off x="81013" y="484766"/>
                      <a:ext cx="318086" cy="44449"/>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62" name="Straight Connector 1501"/>
                    <p:cNvSpPr/>
                    <p:nvPr/>
                  </p:nvSpPr>
                  <p:spPr>
                    <a:xfrm flipV="1">
                      <a:off x="79479" y="473791"/>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63" name="Straight Connector 1502"/>
                    <p:cNvSpPr/>
                    <p:nvPr/>
                  </p:nvSpPr>
                  <p:spPr>
                    <a:xfrm flipV="1">
                      <a:off x="77946" y="462816"/>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64" name="Straight Connector 1503"/>
                    <p:cNvSpPr/>
                    <p:nvPr/>
                  </p:nvSpPr>
                  <p:spPr>
                    <a:xfrm flipV="1">
                      <a:off x="76412" y="451841"/>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65" name="Straight Connector 1504"/>
                    <p:cNvSpPr/>
                    <p:nvPr/>
                  </p:nvSpPr>
                  <p:spPr>
                    <a:xfrm flipV="1">
                      <a:off x="74879" y="440865"/>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66" name="Straight Connector 1505"/>
                    <p:cNvSpPr/>
                    <p:nvPr/>
                  </p:nvSpPr>
                  <p:spPr>
                    <a:xfrm flipV="1">
                      <a:off x="73345" y="429890"/>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67" name="Straight Connector 1506"/>
                    <p:cNvSpPr/>
                    <p:nvPr/>
                  </p:nvSpPr>
                  <p:spPr>
                    <a:xfrm flipV="1">
                      <a:off x="19667" y="45763"/>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68" name="Straight Connector 1507"/>
                    <p:cNvSpPr/>
                    <p:nvPr/>
                  </p:nvSpPr>
                  <p:spPr>
                    <a:xfrm flipV="1">
                      <a:off x="21201" y="56738"/>
                      <a:ext cx="318085"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69" name="Straight Connector 1508"/>
                    <p:cNvSpPr/>
                    <p:nvPr/>
                  </p:nvSpPr>
                  <p:spPr>
                    <a:xfrm flipV="1">
                      <a:off x="22735" y="67713"/>
                      <a:ext cx="318085"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70" name="Straight Connector 1509"/>
                    <p:cNvSpPr/>
                    <p:nvPr/>
                  </p:nvSpPr>
                  <p:spPr>
                    <a:xfrm flipV="1">
                      <a:off x="24268" y="78688"/>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71" name="Straight Connector 1510"/>
                    <p:cNvSpPr/>
                    <p:nvPr/>
                  </p:nvSpPr>
                  <p:spPr>
                    <a:xfrm flipV="1">
                      <a:off x="25802" y="89663"/>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72" name="Straight Connector 1511"/>
                    <p:cNvSpPr/>
                    <p:nvPr/>
                  </p:nvSpPr>
                  <p:spPr>
                    <a:xfrm flipV="1">
                      <a:off x="27336" y="100638"/>
                      <a:ext cx="318085"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73" name="Straight Connector 1512"/>
                    <p:cNvSpPr/>
                    <p:nvPr/>
                  </p:nvSpPr>
                  <p:spPr>
                    <a:xfrm flipV="1">
                      <a:off x="28869" y="111613"/>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74" name="Straight Connector 1513"/>
                    <p:cNvSpPr/>
                    <p:nvPr/>
                  </p:nvSpPr>
                  <p:spPr>
                    <a:xfrm flipV="1">
                      <a:off x="30403" y="122588"/>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75" name="Straight Connector 1514"/>
                    <p:cNvSpPr/>
                    <p:nvPr/>
                  </p:nvSpPr>
                  <p:spPr>
                    <a:xfrm flipV="1">
                      <a:off x="31937" y="133563"/>
                      <a:ext cx="318085"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76" name="Straight Connector 1515"/>
                    <p:cNvSpPr/>
                    <p:nvPr/>
                  </p:nvSpPr>
                  <p:spPr>
                    <a:xfrm flipV="1">
                      <a:off x="33470" y="144538"/>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77" name="Straight Connector 1516"/>
                    <p:cNvSpPr/>
                    <p:nvPr/>
                  </p:nvSpPr>
                  <p:spPr>
                    <a:xfrm flipV="1">
                      <a:off x="35004" y="155514"/>
                      <a:ext cx="318086" cy="44449"/>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78" name="Straight Connector 1517"/>
                    <p:cNvSpPr/>
                    <p:nvPr/>
                  </p:nvSpPr>
                  <p:spPr>
                    <a:xfrm flipV="1">
                      <a:off x="36538" y="166489"/>
                      <a:ext cx="318085" cy="44449"/>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79" name="Straight Connector 1518"/>
                    <p:cNvSpPr/>
                    <p:nvPr/>
                  </p:nvSpPr>
                  <p:spPr>
                    <a:xfrm flipV="1">
                      <a:off x="38071" y="177464"/>
                      <a:ext cx="318086" cy="44449"/>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80" name="Straight Connector 1519"/>
                    <p:cNvSpPr/>
                    <p:nvPr/>
                  </p:nvSpPr>
                  <p:spPr>
                    <a:xfrm flipV="1">
                      <a:off x="41138" y="199415"/>
                      <a:ext cx="318086" cy="44449"/>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81" name="Straight Connector 1520"/>
                    <p:cNvSpPr/>
                    <p:nvPr/>
                  </p:nvSpPr>
                  <p:spPr>
                    <a:xfrm flipV="1">
                      <a:off x="39605" y="188440"/>
                      <a:ext cx="318086" cy="44449"/>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82" name="Straight Connector 1521"/>
                    <p:cNvSpPr/>
                    <p:nvPr/>
                  </p:nvSpPr>
                  <p:spPr>
                    <a:xfrm flipV="1">
                      <a:off x="42672" y="210390"/>
                      <a:ext cx="318086" cy="44449"/>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83" name="Straight Connector 1522"/>
                    <p:cNvSpPr/>
                    <p:nvPr/>
                  </p:nvSpPr>
                  <p:spPr>
                    <a:xfrm flipV="1">
                      <a:off x="44206" y="221365"/>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84" name="Straight Connector 1523"/>
                    <p:cNvSpPr/>
                    <p:nvPr/>
                  </p:nvSpPr>
                  <p:spPr>
                    <a:xfrm flipV="1">
                      <a:off x="45739" y="232340"/>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85" name="Straight Connector 1524"/>
                    <p:cNvSpPr/>
                    <p:nvPr/>
                  </p:nvSpPr>
                  <p:spPr>
                    <a:xfrm flipV="1">
                      <a:off x="47273" y="243315"/>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86" name="Straight Connector 1525"/>
                    <p:cNvSpPr/>
                    <p:nvPr/>
                  </p:nvSpPr>
                  <p:spPr>
                    <a:xfrm flipV="1">
                      <a:off x="48807" y="254290"/>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87" name="Straight Connector 1526"/>
                    <p:cNvSpPr/>
                    <p:nvPr/>
                  </p:nvSpPr>
                  <p:spPr>
                    <a:xfrm flipV="1">
                      <a:off x="50340" y="265265"/>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88" name="Straight Connector 1527"/>
                    <p:cNvSpPr/>
                    <p:nvPr/>
                  </p:nvSpPr>
                  <p:spPr>
                    <a:xfrm flipV="1">
                      <a:off x="51874" y="276240"/>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89" name="Straight Connector 1528"/>
                    <p:cNvSpPr/>
                    <p:nvPr/>
                  </p:nvSpPr>
                  <p:spPr>
                    <a:xfrm flipV="1">
                      <a:off x="53408" y="287215"/>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90" name="Straight Connector 1529"/>
                    <p:cNvSpPr/>
                    <p:nvPr/>
                  </p:nvSpPr>
                  <p:spPr>
                    <a:xfrm flipV="1">
                      <a:off x="54941" y="298190"/>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91" name="Straight Connector 1530"/>
                    <p:cNvSpPr/>
                    <p:nvPr/>
                  </p:nvSpPr>
                  <p:spPr>
                    <a:xfrm flipV="1">
                      <a:off x="56475" y="309165"/>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92" name="Straight Connector 1531"/>
                    <p:cNvSpPr/>
                    <p:nvPr/>
                  </p:nvSpPr>
                  <p:spPr>
                    <a:xfrm flipV="1">
                      <a:off x="58008" y="320140"/>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93" name="Straight Connector 1532"/>
                    <p:cNvSpPr/>
                    <p:nvPr/>
                  </p:nvSpPr>
                  <p:spPr>
                    <a:xfrm flipV="1">
                      <a:off x="59542" y="331115"/>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94" name="Straight Connector 1533"/>
                    <p:cNvSpPr/>
                    <p:nvPr/>
                  </p:nvSpPr>
                  <p:spPr>
                    <a:xfrm flipV="1">
                      <a:off x="61076" y="342090"/>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95" name="Straight Connector 1534"/>
                    <p:cNvSpPr/>
                    <p:nvPr/>
                  </p:nvSpPr>
                  <p:spPr>
                    <a:xfrm flipV="1">
                      <a:off x="62609" y="353065"/>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96" name="Straight Connector 1535"/>
                    <p:cNvSpPr/>
                    <p:nvPr/>
                  </p:nvSpPr>
                  <p:spPr>
                    <a:xfrm flipV="1">
                      <a:off x="64143" y="364040"/>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97" name="Straight Connector 1536"/>
                    <p:cNvSpPr/>
                    <p:nvPr/>
                  </p:nvSpPr>
                  <p:spPr>
                    <a:xfrm flipV="1">
                      <a:off x="65677" y="375015"/>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98" name="Straight Connector 1537"/>
                    <p:cNvSpPr/>
                    <p:nvPr/>
                  </p:nvSpPr>
                  <p:spPr>
                    <a:xfrm flipV="1">
                      <a:off x="67210" y="385990"/>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699" name="Straight Connector 1538"/>
                    <p:cNvSpPr/>
                    <p:nvPr/>
                  </p:nvSpPr>
                  <p:spPr>
                    <a:xfrm flipV="1">
                      <a:off x="68744" y="396965"/>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00" name="Straight Connector 1539"/>
                    <p:cNvSpPr/>
                    <p:nvPr/>
                  </p:nvSpPr>
                  <p:spPr>
                    <a:xfrm flipV="1">
                      <a:off x="70278" y="407940"/>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01" name="Straight Connector 1540"/>
                    <p:cNvSpPr/>
                    <p:nvPr/>
                  </p:nvSpPr>
                  <p:spPr>
                    <a:xfrm flipV="1">
                      <a:off x="71811" y="418915"/>
                      <a:ext cx="318086" cy="44450"/>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grpSp>
                  <p:nvGrpSpPr>
                    <p:cNvPr id="704" name="Group 1541"/>
                    <p:cNvGrpSpPr/>
                    <p:nvPr/>
                  </p:nvGrpSpPr>
                  <p:grpSpPr>
                    <a:xfrm>
                      <a:off x="17523" y="41860"/>
                      <a:ext cx="18772" cy="33937"/>
                      <a:chOff x="0" y="0"/>
                      <a:chExt cx="18770" cy="33936"/>
                    </a:xfrm>
                  </p:grpSpPr>
                  <p:sp>
                    <p:nvSpPr>
                      <p:cNvPr id="702" name="Oval 1592"/>
                      <p:cNvSpPr/>
                      <p:nvPr/>
                    </p:nvSpPr>
                    <p:spPr>
                      <a:xfrm rot="21122703">
                        <a:off x="5252" y="20418"/>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03" name="Rectangle 57"/>
                      <p:cNvSpPr/>
                      <p:nvPr/>
                    </p:nvSpPr>
                    <p:spPr>
                      <a:xfrm rot="21122703">
                        <a:off x="1917" y="793"/>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707" name="Group 1542"/>
                    <p:cNvGrpSpPr/>
                    <p:nvPr/>
                  </p:nvGrpSpPr>
                  <p:grpSpPr>
                    <a:xfrm>
                      <a:off x="41835" y="38463"/>
                      <a:ext cx="18771" cy="33937"/>
                      <a:chOff x="0" y="0"/>
                      <a:chExt cx="18770" cy="33936"/>
                    </a:xfrm>
                  </p:grpSpPr>
                  <p:sp>
                    <p:nvSpPr>
                      <p:cNvPr id="705" name="Oval 1590"/>
                      <p:cNvSpPr/>
                      <p:nvPr/>
                    </p:nvSpPr>
                    <p:spPr>
                      <a:xfrm rot="21122703">
                        <a:off x="5252" y="20418"/>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06" name="Rectangle 57"/>
                      <p:cNvSpPr/>
                      <p:nvPr/>
                    </p:nvSpPr>
                    <p:spPr>
                      <a:xfrm rot="21122703">
                        <a:off x="1917" y="793"/>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710" name="Group 1543"/>
                    <p:cNvGrpSpPr/>
                    <p:nvPr/>
                  </p:nvGrpSpPr>
                  <p:grpSpPr>
                    <a:xfrm>
                      <a:off x="67120" y="34929"/>
                      <a:ext cx="18771" cy="33938"/>
                      <a:chOff x="0" y="0"/>
                      <a:chExt cx="18770" cy="33936"/>
                    </a:xfrm>
                  </p:grpSpPr>
                  <p:sp>
                    <p:nvSpPr>
                      <p:cNvPr id="708" name="Oval 1588"/>
                      <p:cNvSpPr/>
                      <p:nvPr/>
                    </p:nvSpPr>
                    <p:spPr>
                      <a:xfrm rot="21122703">
                        <a:off x="5252" y="20418"/>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09" name="Rectangle 57"/>
                      <p:cNvSpPr/>
                      <p:nvPr/>
                    </p:nvSpPr>
                    <p:spPr>
                      <a:xfrm rot="21122703">
                        <a:off x="1917" y="793"/>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713" name="Group 1544"/>
                    <p:cNvGrpSpPr/>
                    <p:nvPr/>
                  </p:nvGrpSpPr>
                  <p:grpSpPr>
                    <a:xfrm>
                      <a:off x="91641" y="31255"/>
                      <a:ext cx="18771" cy="33937"/>
                      <a:chOff x="0" y="0"/>
                      <a:chExt cx="18770" cy="33936"/>
                    </a:xfrm>
                  </p:grpSpPr>
                  <p:sp>
                    <p:nvSpPr>
                      <p:cNvPr id="711" name="Oval 1586"/>
                      <p:cNvSpPr/>
                      <p:nvPr/>
                    </p:nvSpPr>
                    <p:spPr>
                      <a:xfrm rot="21122703">
                        <a:off x="5252" y="20418"/>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12" name="Rectangle 57"/>
                      <p:cNvSpPr/>
                      <p:nvPr/>
                    </p:nvSpPr>
                    <p:spPr>
                      <a:xfrm rot="21122703">
                        <a:off x="1917" y="793"/>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716" name="Group 1545"/>
                    <p:cNvGrpSpPr/>
                    <p:nvPr/>
                  </p:nvGrpSpPr>
                  <p:grpSpPr>
                    <a:xfrm>
                      <a:off x="117169" y="27687"/>
                      <a:ext cx="18771" cy="33938"/>
                      <a:chOff x="0" y="0"/>
                      <a:chExt cx="18770" cy="33936"/>
                    </a:xfrm>
                  </p:grpSpPr>
                  <p:sp>
                    <p:nvSpPr>
                      <p:cNvPr id="714" name="Oval 1584"/>
                      <p:cNvSpPr/>
                      <p:nvPr/>
                    </p:nvSpPr>
                    <p:spPr>
                      <a:xfrm rot="21122703">
                        <a:off x="5252" y="20418"/>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15" name="Rectangle 57"/>
                      <p:cNvSpPr/>
                      <p:nvPr/>
                    </p:nvSpPr>
                    <p:spPr>
                      <a:xfrm rot="21122703">
                        <a:off x="1917" y="793"/>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719" name="Group 1546"/>
                    <p:cNvGrpSpPr/>
                    <p:nvPr/>
                  </p:nvGrpSpPr>
                  <p:grpSpPr>
                    <a:xfrm>
                      <a:off x="142000" y="24466"/>
                      <a:ext cx="18772" cy="33937"/>
                      <a:chOff x="0" y="0"/>
                      <a:chExt cx="18770" cy="33936"/>
                    </a:xfrm>
                  </p:grpSpPr>
                  <p:sp>
                    <p:nvSpPr>
                      <p:cNvPr id="717" name="Oval 1582"/>
                      <p:cNvSpPr/>
                      <p:nvPr/>
                    </p:nvSpPr>
                    <p:spPr>
                      <a:xfrm rot="21122703">
                        <a:off x="5252" y="20418"/>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18" name="Rectangle 57"/>
                      <p:cNvSpPr/>
                      <p:nvPr/>
                    </p:nvSpPr>
                    <p:spPr>
                      <a:xfrm rot="21122703">
                        <a:off x="1917" y="793"/>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722" name="Group 1547"/>
                    <p:cNvGrpSpPr/>
                    <p:nvPr/>
                  </p:nvGrpSpPr>
                  <p:grpSpPr>
                    <a:xfrm>
                      <a:off x="167042" y="20966"/>
                      <a:ext cx="18771" cy="33938"/>
                      <a:chOff x="0" y="0"/>
                      <a:chExt cx="18770" cy="33936"/>
                    </a:xfrm>
                  </p:grpSpPr>
                  <p:sp>
                    <p:nvSpPr>
                      <p:cNvPr id="720" name="Oval 1580"/>
                      <p:cNvSpPr/>
                      <p:nvPr/>
                    </p:nvSpPr>
                    <p:spPr>
                      <a:xfrm rot="21122703">
                        <a:off x="5252" y="20418"/>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21" name="Rectangle 57"/>
                      <p:cNvSpPr/>
                      <p:nvPr/>
                    </p:nvSpPr>
                    <p:spPr>
                      <a:xfrm rot="21122703">
                        <a:off x="1917" y="793"/>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725" name="Group 1548"/>
                    <p:cNvGrpSpPr/>
                    <p:nvPr/>
                  </p:nvGrpSpPr>
                  <p:grpSpPr>
                    <a:xfrm>
                      <a:off x="191077" y="17359"/>
                      <a:ext cx="18771" cy="33938"/>
                      <a:chOff x="0" y="0"/>
                      <a:chExt cx="18770" cy="33936"/>
                    </a:xfrm>
                  </p:grpSpPr>
                  <p:sp>
                    <p:nvSpPr>
                      <p:cNvPr id="723" name="Oval 1578"/>
                      <p:cNvSpPr/>
                      <p:nvPr/>
                    </p:nvSpPr>
                    <p:spPr>
                      <a:xfrm rot="21122703">
                        <a:off x="5252" y="20418"/>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24" name="Rectangle 57"/>
                      <p:cNvSpPr/>
                      <p:nvPr/>
                    </p:nvSpPr>
                    <p:spPr>
                      <a:xfrm rot="21122703">
                        <a:off x="1917" y="793"/>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728" name="Group 1549"/>
                    <p:cNvGrpSpPr/>
                    <p:nvPr/>
                  </p:nvGrpSpPr>
                  <p:grpSpPr>
                    <a:xfrm>
                      <a:off x="215773" y="13163"/>
                      <a:ext cx="18771" cy="33937"/>
                      <a:chOff x="0" y="0"/>
                      <a:chExt cx="18770" cy="33936"/>
                    </a:xfrm>
                  </p:grpSpPr>
                  <p:sp>
                    <p:nvSpPr>
                      <p:cNvPr id="726" name="Oval 1576"/>
                      <p:cNvSpPr/>
                      <p:nvPr/>
                    </p:nvSpPr>
                    <p:spPr>
                      <a:xfrm rot="21122703">
                        <a:off x="5252" y="20418"/>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27" name="Rectangle 57"/>
                      <p:cNvSpPr/>
                      <p:nvPr/>
                    </p:nvSpPr>
                    <p:spPr>
                      <a:xfrm rot="21122703">
                        <a:off x="1917" y="793"/>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731" name="Group 1550"/>
                    <p:cNvGrpSpPr/>
                    <p:nvPr/>
                  </p:nvGrpSpPr>
                  <p:grpSpPr>
                    <a:xfrm>
                      <a:off x="315310" y="0"/>
                      <a:ext cx="18772" cy="33937"/>
                      <a:chOff x="0" y="0"/>
                      <a:chExt cx="18770" cy="33936"/>
                    </a:xfrm>
                  </p:grpSpPr>
                  <p:sp>
                    <p:nvSpPr>
                      <p:cNvPr id="729" name="Oval 1574"/>
                      <p:cNvSpPr/>
                      <p:nvPr/>
                    </p:nvSpPr>
                    <p:spPr>
                      <a:xfrm rot="21122703">
                        <a:off x="5252" y="20418"/>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30" name="Rectangle 57"/>
                      <p:cNvSpPr/>
                      <p:nvPr/>
                    </p:nvSpPr>
                    <p:spPr>
                      <a:xfrm rot="21122703">
                        <a:off x="1917" y="793"/>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734" name="Group 1551"/>
                    <p:cNvGrpSpPr/>
                    <p:nvPr/>
                  </p:nvGrpSpPr>
                  <p:grpSpPr>
                    <a:xfrm>
                      <a:off x="290026" y="3532"/>
                      <a:ext cx="18772" cy="33937"/>
                      <a:chOff x="0" y="0"/>
                      <a:chExt cx="18770" cy="33936"/>
                    </a:xfrm>
                  </p:grpSpPr>
                  <p:sp>
                    <p:nvSpPr>
                      <p:cNvPr id="732" name="Oval 1572"/>
                      <p:cNvSpPr/>
                      <p:nvPr/>
                    </p:nvSpPr>
                    <p:spPr>
                      <a:xfrm rot="21122703">
                        <a:off x="5252" y="20418"/>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33" name="Rectangle 57"/>
                      <p:cNvSpPr/>
                      <p:nvPr/>
                    </p:nvSpPr>
                    <p:spPr>
                      <a:xfrm rot="21122703">
                        <a:off x="1917" y="793"/>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737" name="Group 1552"/>
                    <p:cNvGrpSpPr/>
                    <p:nvPr/>
                  </p:nvGrpSpPr>
                  <p:grpSpPr>
                    <a:xfrm>
                      <a:off x="266167" y="6618"/>
                      <a:ext cx="18771" cy="33937"/>
                      <a:chOff x="0" y="0"/>
                      <a:chExt cx="18770" cy="33936"/>
                    </a:xfrm>
                  </p:grpSpPr>
                  <p:sp>
                    <p:nvSpPr>
                      <p:cNvPr id="735" name="Oval 1570"/>
                      <p:cNvSpPr/>
                      <p:nvPr/>
                    </p:nvSpPr>
                    <p:spPr>
                      <a:xfrm rot="21122703">
                        <a:off x="5252" y="20418"/>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36" name="Rectangle 57"/>
                      <p:cNvSpPr/>
                      <p:nvPr/>
                    </p:nvSpPr>
                    <p:spPr>
                      <a:xfrm rot="21122703">
                        <a:off x="1917" y="793"/>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740" name="Group 1553"/>
                    <p:cNvGrpSpPr/>
                    <p:nvPr/>
                  </p:nvGrpSpPr>
                  <p:grpSpPr>
                    <a:xfrm>
                      <a:off x="241436" y="10571"/>
                      <a:ext cx="18771" cy="33937"/>
                      <a:chOff x="0" y="0"/>
                      <a:chExt cx="18770" cy="33936"/>
                    </a:xfrm>
                  </p:grpSpPr>
                  <p:sp>
                    <p:nvSpPr>
                      <p:cNvPr id="738" name="Oval 1556"/>
                      <p:cNvSpPr/>
                      <p:nvPr/>
                    </p:nvSpPr>
                    <p:spPr>
                      <a:xfrm rot="21122703">
                        <a:off x="5252" y="20418"/>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39" name="Rectangle 57"/>
                      <p:cNvSpPr/>
                      <p:nvPr/>
                    </p:nvSpPr>
                    <p:spPr>
                      <a:xfrm rot="21122703">
                        <a:off x="1917" y="793"/>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grpSp>
          </p:grpSp>
          <p:grpSp>
            <p:nvGrpSpPr>
              <p:cNvPr id="848" name="Group 13"/>
              <p:cNvGrpSpPr/>
              <p:nvPr/>
            </p:nvGrpSpPr>
            <p:grpSpPr>
              <a:xfrm>
                <a:off x="2370549" y="2898868"/>
                <a:ext cx="3990980" cy="2105814"/>
                <a:chOff x="0" y="0"/>
                <a:chExt cx="3990978" cy="2105812"/>
              </a:xfrm>
            </p:grpSpPr>
            <p:sp>
              <p:nvSpPr>
                <p:cNvPr id="744" name="Rectangle 727"/>
                <p:cNvSpPr/>
                <p:nvPr/>
              </p:nvSpPr>
              <p:spPr>
                <a:xfrm>
                  <a:off x="1794520" y="2105812"/>
                  <a:ext cx="21964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2400">
                      <a:latin typeface="Century Gothic"/>
                      <a:ea typeface="Century Gothic"/>
                      <a:cs typeface="Century Gothic"/>
                      <a:sym typeface="Century Gothic"/>
                    </a:defRPr>
                  </a:pPr>
                  <a:r>
                    <a:rPr dirty="0"/>
                    <a:t> Licensed </a:t>
                  </a:r>
                </a:p>
                <a:p>
                  <a:pPr algn="ctr">
                    <a:defRPr sz="2400">
                      <a:latin typeface="Century Gothic"/>
                      <a:ea typeface="Century Gothic"/>
                      <a:cs typeface="Century Gothic"/>
                      <a:sym typeface="Century Gothic"/>
                    </a:defRPr>
                  </a:pPr>
                  <a:r>
                    <a:rPr dirty="0"/>
                    <a:t>IC Focused</a:t>
                  </a:r>
                </a:p>
              </p:txBody>
            </p:sp>
            <p:grpSp>
              <p:nvGrpSpPr>
                <p:cNvPr id="847" name="Group 1627"/>
                <p:cNvGrpSpPr/>
                <p:nvPr/>
              </p:nvGrpSpPr>
              <p:grpSpPr>
                <a:xfrm>
                  <a:off x="0" y="-1"/>
                  <a:ext cx="1823099" cy="1805065"/>
                  <a:chOff x="0" y="0"/>
                  <a:chExt cx="1823098" cy="1805063"/>
                </a:xfrm>
              </p:grpSpPr>
              <p:sp>
                <p:nvSpPr>
                  <p:cNvPr id="745" name="Oval 1628"/>
                  <p:cNvSpPr/>
                  <p:nvPr/>
                </p:nvSpPr>
                <p:spPr>
                  <a:xfrm rot="4775396">
                    <a:off x="58057" y="534274"/>
                    <a:ext cx="1293401" cy="1075190"/>
                  </a:xfrm>
                  <a:prstGeom prst="ellipse">
                    <a:avLst/>
                  </a:prstGeom>
                  <a:solidFill>
                    <a:srgbClr val="BFBFBF">
                      <a:alpha val="45000"/>
                    </a:srgbClr>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nvGrpSpPr>
                  <p:cNvPr id="763" name="Group 1629"/>
                  <p:cNvGrpSpPr/>
                  <p:nvPr/>
                </p:nvGrpSpPr>
                <p:grpSpPr>
                  <a:xfrm>
                    <a:off x="0" y="175292"/>
                    <a:ext cx="1823099" cy="1477161"/>
                    <a:chOff x="0" y="0"/>
                    <a:chExt cx="1823098" cy="1477159"/>
                  </a:xfrm>
                </p:grpSpPr>
                <p:sp>
                  <p:nvSpPr>
                    <p:cNvPr id="746" name="Rectangle 134"/>
                    <p:cNvSpPr/>
                    <p:nvPr/>
                  </p:nvSpPr>
                  <p:spPr>
                    <a:xfrm rot="8100000">
                      <a:off x="737738" y="509380"/>
                      <a:ext cx="1028384" cy="587129"/>
                    </a:xfrm>
                    <a:custGeom>
                      <a:avLst/>
                      <a:gdLst/>
                      <a:ahLst/>
                      <a:cxnLst>
                        <a:cxn ang="0">
                          <a:pos x="wd2" y="hd2"/>
                        </a:cxn>
                        <a:cxn ang="5400000">
                          <a:pos x="wd2" y="hd2"/>
                        </a:cxn>
                        <a:cxn ang="10800000">
                          <a:pos x="wd2" y="hd2"/>
                        </a:cxn>
                        <a:cxn ang="16200000">
                          <a:pos x="wd2" y="hd2"/>
                        </a:cxn>
                      </a:cxnLst>
                      <a:rect l="0" t="0" r="r" b="b"/>
                      <a:pathLst>
                        <a:path w="21600" h="21186" extrusionOk="0">
                          <a:moveTo>
                            <a:pt x="0" y="17031"/>
                          </a:moveTo>
                          <a:lnTo>
                            <a:pt x="4796" y="8247"/>
                          </a:lnTo>
                          <a:cubicBezTo>
                            <a:pt x="7311" y="5249"/>
                            <a:pt x="9948" y="2777"/>
                            <a:pt x="12524" y="42"/>
                          </a:cubicBezTo>
                          <a:cubicBezTo>
                            <a:pt x="15324" y="-414"/>
                            <a:pt x="19258" y="2922"/>
                            <a:pt x="21600" y="8357"/>
                          </a:cubicBezTo>
                          <a:cubicBezTo>
                            <a:pt x="19360" y="6141"/>
                            <a:pt x="14490" y="9439"/>
                            <a:pt x="12891" y="16960"/>
                          </a:cubicBezTo>
                          <a:cubicBezTo>
                            <a:pt x="12132" y="15007"/>
                            <a:pt x="11475" y="12788"/>
                            <a:pt x="10783" y="10772"/>
                          </a:cubicBezTo>
                          <a:cubicBezTo>
                            <a:pt x="9602" y="11666"/>
                            <a:pt x="8421" y="12402"/>
                            <a:pt x="7148" y="12665"/>
                          </a:cubicBezTo>
                          <a:cubicBezTo>
                            <a:pt x="6690" y="13840"/>
                            <a:pt x="6140" y="14962"/>
                            <a:pt x="5498" y="15874"/>
                          </a:cubicBezTo>
                          <a:lnTo>
                            <a:pt x="2444" y="21186"/>
                          </a:lnTo>
                          <a:lnTo>
                            <a:pt x="0" y="17031"/>
                          </a:lnTo>
                          <a:close/>
                        </a:path>
                      </a:pathLst>
                    </a:cu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nvGrpSpPr>
                    <p:cNvPr id="762" name="Group 2117"/>
                    <p:cNvGrpSpPr/>
                    <p:nvPr/>
                  </p:nvGrpSpPr>
                  <p:grpSpPr>
                    <a:xfrm>
                      <a:off x="0" y="-1"/>
                      <a:ext cx="1540220" cy="1477161"/>
                      <a:chOff x="0" y="0"/>
                      <a:chExt cx="1540219" cy="1477159"/>
                    </a:xfrm>
                  </p:grpSpPr>
                  <p:sp>
                    <p:nvSpPr>
                      <p:cNvPr id="747" name="Rectangle 129"/>
                      <p:cNvSpPr/>
                      <p:nvPr/>
                    </p:nvSpPr>
                    <p:spPr>
                      <a:xfrm rot="8100000">
                        <a:off x="397725" y="465065"/>
                        <a:ext cx="359504" cy="324227"/>
                      </a:xfrm>
                      <a:custGeom>
                        <a:avLst/>
                        <a:gdLst/>
                        <a:ahLst/>
                        <a:cxnLst>
                          <a:cxn ang="0">
                            <a:pos x="wd2" y="hd2"/>
                          </a:cxn>
                          <a:cxn ang="5400000">
                            <a:pos x="wd2" y="hd2"/>
                          </a:cxn>
                          <a:cxn ang="10800000">
                            <a:pos x="wd2" y="hd2"/>
                          </a:cxn>
                          <a:cxn ang="16200000">
                            <a:pos x="wd2" y="hd2"/>
                          </a:cxn>
                        </a:cxnLst>
                        <a:rect l="0" t="0" r="r" b="b"/>
                        <a:pathLst>
                          <a:path w="21552" h="21600" extrusionOk="0">
                            <a:moveTo>
                              <a:pt x="3885" y="1272"/>
                            </a:moveTo>
                            <a:cubicBezTo>
                              <a:pt x="6937" y="1629"/>
                              <a:pt x="9755" y="1392"/>
                              <a:pt x="12980" y="0"/>
                            </a:cubicBezTo>
                            <a:cubicBezTo>
                              <a:pt x="15393" y="2428"/>
                              <a:pt x="18878" y="5879"/>
                              <a:pt x="21552" y="6170"/>
                            </a:cubicBezTo>
                            <a:cubicBezTo>
                              <a:pt x="21571" y="11265"/>
                              <a:pt x="20782" y="16189"/>
                              <a:pt x="19119" y="18163"/>
                            </a:cubicBezTo>
                            <a:lnTo>
                              <a:pt x="12143" y="21600"/>
                            </a:lnTo>
                            <a:cubicBezTo>
                              <a:pt x="7573" y="16486"/>
                              <a:pt x="3874" y="14576"/>
                              <a:pt x="0" y="8541"/>
                            </a:cubicBezTo>
                            <a:cubicBezTo>
                              <a:pt x="-29" y="7181"/>
                              <a:pt x="3914" y="2632"/>
                              <a:pt x="3885" y="1272"/>
                            </a:cubicBezTo>
                            <a:close/>
                          </a:path>
                        </a:pathLst>
                      </a:custGeom>
                      <a:solidFill>
                        <a:srgbClr val="262626"/>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48" name="Rectangle 130"/>
                      <p:cNvSpPr/>
                      <p:nvPr/>
                    </p:nvSpPr>
                    <p:spPr>
                      <a:xfrm rot="8100000">
                        <a:off x="999833" y="446059"/>
                        <a:ext cx="374999" cy="346698"/>
                      </a:xfrm>
                      <a:custGeom>
                        <a:avLst/>
                        <a:gdLst/>
                        <a:ahLst/>
                        <a:cxnLst>
                          <a:cxn ang="0">
                            <a:pos x="wd2" y="hd2"/>
                          </a:cxn>
                          <a:cxn ang="5400000">
                            <a:pos x="wd2" y="hd2"/>
                          </a:cxn>
                          <a:cxn ang="10800000">
                            <a:pos x="wd2" y="hd2"/>
                          </a:cxn>
                          <a:cxn ang="16200000">
                            <a:pos x="wd2" y="hd2"/>
                          </a:cxn>
                        </a:cxnLst>
                        <a:rect l="0" t="0" r="r" b="b"/>
                        <a:pathLst>
                          <a:path w="21600" h="21477" extrusionOk="0">
                            <a:moveTo>
                              <a:pt x="5623" y="3150"/>
                            </a:moveTo>
                            <a:cubicBezTo>
                              <a:pt x="8974" y="2427"/>
                              <a:pt x="12172" y="1445"/>
                              <a:pt x="15607" y="0"/>
                            </a:cubicBezTo>
                            <a:cubicBezTo>
                              <a:pt x="17533" y="3461"/>
                              <a:pt x="19674" y="7008"/>
                              <a:pt x="21600" y="10470"/>
                            </a:cubicBezTo>
                            <a:cubicBezTo>
                              <a:pt x="20764" y="13692"/>
                              <a:pt x="20433" y="16448"/>
                              <a:pt x="20796" y="18435"/>
                            </a:cubicBezTo>
                            <a:cubicBezTo>
                              <a:pt x="19467" y="18290"/>
                              <a:pt x="13630" y="21600"/>
                              <a:pt x="12653" y="21474"/>
                            </a:cubicBezTo>
                            <a:cubicBezTo>
                              <a:pt x="8145" y="18625"/>
                              <a:pt x="4303" y="13851"/>
                              <a:pt x="0" y="10016"/>
                            </a:cubicBezTo>
                            <a:lnTo>
                              <a:pt x="5623" y="3150"/>
                            </a:lnTo>
                            <a:close/>
                          </a:path>
                        </a:pathLst>
                      </a:custGeom>
                      <a:solidFill>
                        <a:srgbClr val="262626"/>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49" name="Rectangle 2120"/>
                      <p:cNvSpPr/>
                      <p:nvPr/>
                    </p:nvSpPr>
                    <p:spPr>
                      <a:xfrm rot="6921216">
                        <a:off x="408586" y="318919"/>
                        <a:ext cx="27922" cy="137021"/>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50" name="Rectangle 142"/>
                      <p:cNvSpPr/>
                      <p:nvPr/>
                    </p:nvSpPr>
                    <p:spPr>
                      <a:xfrm rot="8100000">
                        <a:off x="371861" y="199521"/>
                        <a:ext cx="273411" cy="182610"/>
                      </a:xfrm>
                      <a:custGeom>
                        <a:avLst/>
                        <a:gdLst/>
                        <a:ahLst/>
                        <a:cxnLst>
                          <a:cxn ang="0">
                            <a:pos x="wd2" y="hd2"/>
                          </a:cxn>
                          <a:cxn ang="5400000">
                            <a:pos x="wd2" y="hd2"/>
                          </a:cxn>
                          <a:cxn ang="10800000">
                            <a:pos x="wd2" y="hd2"/>
                          </a:cxn>
                          <a:cxn ang="16200000">
                            <a:pos x="wd2" y="hd2"/>
                          </a:cxn>
                        </a:cxnLst>
                        <a:rect l="0" t="0" r="r" b="b"/>
                        <a:pathLst>
                          <a:path w="21429" h="21081" extrusionOk="0">
                            <a:moveTo>
                              <a:pt x="4787" y="2019"/>
                            </a:moveTo>
                            <a:cubicBezTo>
                              <a:pt x="6269" y="1907"/>
                              <a:pt x="7865" y="954"/>
                              <a:pt x="9917" y="0"/>
                            </a:cubicBezTo>
                            <a:cubicBezTo>
                              <a:pt x="12386" y="280"/>
                              <a:pt x="15426" y="898"/>
                              <a:pt x="18010" y="2861"/>
                            </a:cubicBezTo>
                            <a:cubicBezTo>
                              <a:pt x="19073" y="7404"/>
                              <a:pt x="20365" y="11948"/>
                              <a:pt x="21429" y="16491"/>
                            </a:cubicBezTo>
                            <a:cubicBezTo>
                              <a:pt x="16972" y="19671"/>
                              <a:pt x="13957" y="20456"/>
                              <a:pt x="11854" y="20866"/>
                            </a:cubicBezTo>
                            <a:cubicBezTo>
                              <a:pt x="9751" y="21276"/>
                              <a:pt x="5759" y="21600"/>
                              <a:pt x="8093" y="16828"/>
                            </a:cubicBezTo>
                            <a:cubicBezTo>
                              <a:pt x="5450" y="17986"/>
                              <a:pt x="4070" y="14220"/>
                              <a:pt x="6953" y="11948"/>
                            </a:cubicBezTo>
                            <a:cubicBezTo>
                              <a:pt x="-171" y="13154"/>
                              <a:pt x="38" y="11358"/>
                              <a:pt x="0" y="9760"/>
                            </a:cubicBezTo>
                            <a:cubicBezTo>
                              <a:pt x="94" y="6832"/>
                              <a:pt x="11683" y="8077"/>
                              <a:pt x="10829" y="5385"/>
                            </a:cubicBezTo>
                            <a:cubicBezTo>
                              <a:pt x="5735" y="6451"/>
                              <a:pt x="2173" y="4226"/>
                              <a:pt x="4787" y="2019"/>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51" name="Oval 2122"/>
                      <p:cNvSpPr/>
                      <p:nvPr/>
                    </p:nvSpPr>
                    <p:spPr>
                      <a:xfrm rot="10652422">
                        <a:off x="638761" y="612096"/>
                        <a:ext cx="461071" cy="609571"/>
                      </a:xfrm>
                      <a:prstGeom prst="ellipse">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52" name="Rectangle 6"/>
                      <p:cNvSpPr/>
                      <p:nvPr/>
                    </p:nvSpPr>
                    <p:spPr>
                      <a:xfrm rot="13812305">
                        <a:off x="590295" y="913248"/>
                        <a:ext cx="80312" cy="88954"/>
                      </a:xfrm>
                      <a:custGeom>
                        <a:avLst/>
                        <a:gdLst/>
                        <a:ahLst/>
                        <a:cxnLst>
                          <a:cxn ang="0">
                            <a:pos x="wd2" y="hd2"/>
                          </a:cxn>
                          <a:cxn ang="5400000">
                            <a:pos x="wd2" y="hd2"/>
                          </a:cxn>
                          <a:cxn ang="10800000">
                            <a:pos x="wd2" y="hd2"/>
                          </a:cxn>
                          <a:cxn ang="16200000">
                            <a:pos x="wd2" y="hd2"/>
                          </a:cxn>
                        </a:cxnLst>
                        <a:rect l="0" t="0" r="r" b="b"/>
                        <a:pathLst>
                          <a:path w="21236" h="19111" extrusionOk="0">
                            <a:moveTo>
                              <a:pt x="209" y="7174"/>
                            </a:moveTo>
                            <a:cubicBezTo>
                              <a:pt x="-364" y="4251"/>
                              <a:pt x="-275" y="-2489"/>
                              <a:pt x="7429" y="958"/>
                            </a:cubicBezTo>
                            <a:cubicBezTo>
                              <a:pt x="13724" y="5332"/>
                              <a:pt x="20337" y="12862"/>
                              <a:pt x="21236" y="19111"/>
                            </a:cubicBezTo>
                            <a:cubicBezTo>
                              <a:pt x="13913" y="14632"/>
                              <a:pt x="7532" y="11653"/>
                              <a:pt x="209" y="7174"/>
                            </a:cubicBezTo>
                            <a:close/>
                          </a:path>
                        </a:pathLst>
                      </a:custGeom>
                      <a:solidFill>
                        <a:srgbClr val="5B9BD5"/>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53" name="Rectangle 6"/>
                      <p:cNvSpPr/>
                      <p:nvPr/>
                    </p:nvSpPr>
                    <p:spPr>
                      <a:xfrm rot="7638111" flipH="1">
                        <a:off x="1068297" y="920953"/>
                        <a:ext cx="79368" cy="91628"/>
                      </a:xfrm>
                      <a:custGeom>
                        <a:avLst/>
                        <a:gdLst/>
                        <a:ahLst/>
                        <a:cxnLst>
                          <a:cxn ang="0">
                            <a:pos x="wd2" y="hd2"/>
                          </a:cxn>
                          <a:cxn ang="5400000">
                            <a:pos x="wd2" y="hd2"/>
                          </a:cxn>
                          <a:cxn ang="10800000">
                            <a:pos x="wd2" y="hd2"/>
                          </a:cxn>
                          <a:cxn ang="16200000">
                            <a:pos x="wd2" y="hd2"/>
                          </a:cxn>
                        </a:cxnLst>
                        <a:rect l="0" t="0" r="r" b="b"/>
                        <a:pathLst>
                          <a:path w="19072" h="21600" extrusionOk="0">
                            <a:moveTo>
                              <a:pt x="945" y="9653"/>
                            </a:moveTo>
                            <a:cubicBezTo>
                              <a:pt x="425" y="6438"/>
                              <a:pt x="-2528" y="1956"/>
                              <a:pt x="5645" y="0"/>
                            </a:cubicBezTo>
                            <a:cubicBezTo>
                              <a:pt x="11353" y="4811"/>
                              <a:pt x="18256" y="14727"/>
                              <a:pt x="19072" y="21600"/>
                            </a:cubicBezTo>
                            <a:cubicBezTo>
                              <a:pt x="12432" y="16675"/>
                              <a:pt x="7837" y="13851"/>
                              <a:pt x="945" y="9653"/>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54" name="Rounded Rectangle 2125"/>
                      <p:cNvSpPr/>
                      <p:nvPr/>
                    </p:nvSpPr>
                    <p:spPr>
                      <a:xfrm rot="10812424">
                        <a:off x="537806" y="1220110"/>
                        <a:ext cx="690535" cy="159985"/>
                      </a:xfrm>
                      <a:prstGeom prst="roundRect">
                        <a:avLst>
                          <a:gd name="adj" fmla="val 50000"/>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55" name="Rectangle 128"/>
                      <p:cNvSpPr/>
                      <p:nvPr/>
                    </p:nvSpPr>
                    <p:spPr>
                      <a:xfrm rot="8100000">
                        <a:off x="821442" y="1334355"/>
                        <a:ext cx="117742" cy="118537"/>
                      </a:xfrm>
                      <a:custGeom>
                        <a:avLst/>
                        <a:gdLst/>
                        <a:ahLst/>
                        <a:cxnLst>
                          <a:cxn ang="0">
                            <a:pos x="wd2" y="hd2"/>
                          </a:cxn>
                          <a:cxn ang="5400000">
                            <a:pos x="wd2" y="hd2"/>
                          </a:cxn>
                          <a:cxn ang="10800000">
                            <a:pos x="wd2" y="hd2"/>
                          </a:cxn>
                          <a:cxn ang="16200000">
                            <a:pos x="wd2" y="hd2"/>
                          </a:cxn>
                        </a:cxnLst>
                        <a:rect l="0" t="0" r="r" b="b"/>
                        <a:pathLst>
                          <a:path w="19352" h="19626" extrusionOk="0">
                            <a:moveTo>
                              <a:pt x="0" y="3223"/>
                            </a:moveTo>
                            <a:cubicBezTo>
                              <a:pt x="2629" y="568"/>
                              <a:pt x="13234" y="-1974"/>
                              <a:pt x="17696" y="2249"/>
                            </a:cubicBezTo>
                            <a:cubicBezTo>
                              <a:pt x="21600" y="8283"/>
                              <a:pt x="17616" y="15523"/>
                              <a:pt x="15784" y="19626"/>
                            </a:cubicBezTo>
                            <a:cubicBezTo>
                              <a:pt x="10605" y="14075"/>
                              <a:pt x="5179" y="8773"/>
                              <a:pt x="0" y="3223"/>
                            </a:cubicBezTo>
                            <a:close/>
                          </a:path>
                        </a:pathLst>
                      </a:custGeom>
                      <a:solidFill>
                        <a:srgbClr val="3B3838"/>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56" name="Rounded Rectangle 131"/>
                      <p:cNvSpPr/>
                      <p:nvPr/>
                    </p:nvSpPr>
                    <p:spPr>
                      <a:xfrm rot="5739025">
                        <a:off x="1244536" y="907009"/>
                        <a:ext cx="426538" cy="110784"/>
                      </a:xfrm>
                      <a:custGeom>
                        <a:avLst/>
                        <a:gdLst/>
                        <a:ahLst/>
                        <a:cxnLst>
                          <a:cxn ang="0">
                            <a:pos x="wd2" y="hd2"/>
                          </a:cxn>
                          <a:cxn ang="5400000">
                            <a:pos x="wd2" y="hd2"/>
                          </a:cxn>
                          <a:cxn ang="10800000">
                            <a:pos x="wd2" y="hd2"/>
                          </a:cxn>
                          <a:cxn ang="16200000">
                            <a:pos x="wd2" y="hd2"/>
                          </a:cxn>
                        </a:cxnLst>
                        <a:rect l="0" t="0" r="r" b="b"/>
                        <a:pathLst>
                          <a:path w="21600" h="21600" extrusionOk="0">
                            <a:moveTo>
                              <a:pt x="0" y="11253"/>
                            </a:moveTo>
                            <a:cubicBezTo>
                              <a:pt x="823" y="6791"/>
                              <a:pt x="3667" y="4782"/>
                              <a:pt x="5192" y="3982"/>
                            </a:cubicBezTo>
                            <a:lnTo>
                              <a:pt x="18801" y="0"/>
                            </a:lnTo>
                            <a:cubicBezTo>
                              <a:pt x="20347" y="0"/>
                              <a:pt x="21600" y="4835"/>
                              <a:pt x="21600" y="10800"/>
                            </a:cubicBezTo>
                            <a:lnTo>
                              <a:pt x="21600" y="10800"/>
                            </a:lnTo>
                            <a:cubicBezTo>
                              <a:pt x="21600" y="16765"/>
                              <a:pt x="20347" y="21600"/>
                              <a:pt x="18801" y="21600"/>
                            </a:cubicBezTo>
                            <a:lnTo>
                              <a:pt x="1736" y="11600"/>
                            </a:lnTo>
                            <a:lnTo>
                              <a:pt x="0" y="11253"/>
                            </a:ln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57" name="Rounded Rectangle 132"/>
                      <p:cNvSpPr/>
                      <p:nvPr/>
                    </p:nvSpPr>
                    <p:spPr>
                      <a:xfrm rot="5154060">
                        <a:off x="112619" y="955166"/>
                        <a:ext cx="392463" cy="108358"/>
                      </a:xfrm>
                      <a:custGeom>
                        <a:avLst/>
                        <a:gdLst/>
                        <a:ahLst/>
                        <a:cxnLst>
                          <a:cxn ang="0">
                            <a:pos x="wd2" y="hd2"/>
                          </a:cxn>
                          <a:cxn ang="5400000">
                            <a:pos x="wd2" y="hd2"/>
                          </a:cxn>
                          <a:cxn ang="10800000">
                            <a:pos x="wd2" y="hd2"/>
                          </a:cxn>
                          <a:cxn ang="16200000">
                            <a:pos x="wd2" y="hd2"/>
                          </a:cxn>
                        </a:cxnLst>
                        <a:rect l="0" t="0" r="r" b="b"/>
                        <a:pathLst>
                          <a:path w="21600" h="21600" extrusionOk="0">
                            <a:moveTo>
                              <a:pt x="0" y="14804"/>
                            </a:moveTo>
                            <a:cubicBezTo>
                              <a:pt x="2609" y="13898"/>
                              <a:pt x="10906" y="15674"/>
                              <a:pt x="15536" y="0"/>
                            </a:cubicBezTo>
                            <a:lnTo>
                              <a:pt x="18752" y="477"/>
                            </a:lnTo>
                            <a:cubicBezTo>
                              <a:pt x="20325" y="477"/>
                              <a:pt x="21600" y="5084"/>
                              <a:pt x="21600" y="10768"/>
                            </a:cubicBezTo>
                            <a:lnTo>
                              <a:pt x="21600" y="10768"/>
                            </a:lnTo>
                            <a:cubicBezTo>
                              <a:pt x="21600" y="16452"/>
                              <a:pt x="20030" y="21600"/>
                              <a:pt x="18457" y="21600"/>
                            </a:cubicBezTo>
                            <a:lnTo>
                              <a:pt x="2366" y="20870"/>
                            </a:lnTo>
                            <a:cubicBezTo>
                              <a:pt x="304" y="19248"/>
                              <a:pt x="164" y="17592"/>
                              <a:pt x="0" y="14804"/>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58" name="Rectangle 133"/>
                      <p:cNvSpPr/>
                      <p:nvPr/>
                    </p:nvSpPr>
                    <p:spPr>
                      <a:xfrm rot="8100000">
                        <a:off x="244737" y="391078"/>
                        <a:ext cx="560052" cy="924204"/>
                      </a:xfrm>
                      <a:custGeom>
                        <a:avLst/>
                        <a:gdLst/>
                        <a:ahLst/>
                        <a:cxnLst>
                          <a:cxn ang="0">
                            <a:pos x="wd2" y="hd2"/>
                          </a:cxn>
                          <a:cxn ang="5400000">
                            <a:pos x="wd2" y="hd2"/>
                          </a:cxn>
                          <a:cxn ang="10800000">
                            <a:pos x="wd2" y="hd2"/>
                          </a:cxn>
                          <a:cxn ang="16200000">
                            <a:pos x="wd2" y="hd2"/>
                          </a:cxn>
                        </a:cxnLst>
                        <a:rect l="0" t="0" r="r" b="b"/>
                        <a:pathLst>
                          <a:path w="21451" h="21600" extrusionOk="0">
                            <a:moveTo>
                              <a:pt x="12479" y="0"/>
                            </a:moveTo>
                            <a:cubicBezTo>
                              <a:pt x="16360" y="2192"/>
                              <a:pt x="21018" y="4725"/>
                              <a:pt x="21445" y="9438"/>
                            </a:cubicBezTo>
                            <a:cubicBezTo>
                              <a:pt x="21600" y="11959"/>
                              <a:pt x="18443" y="14120"/>
                              <a:pt x="16655" y="15468"/>
                            </a:cubicBezTo>
                            <a:cubicBezTo>
                              <a:pt x="15680" y="17143"/>
                              <a:pt x="14753" y="18371"/>
                              <a:pt x="13591" y="19283"/>
                            </a:cubicBezTo>
                            <a:cubicBezTo>
                              <a:pt x="9825" y="20234"/>
                              <a:pt x="5941" y="20828"/>
                              <a:pt x="2117" y="21600"/>
                            </a:cubicBezTo>
                            <a:lnTo>
                              <a:pt x="0" y="18023"/>
                            </a:lnTo>
                            <a:lnTo>
                              <a:pt x="8578" y="16139"/>
                            </a:lnTo>
                            <a:cubicBezTo>
                              <a:pt x="9488" y="14992"/>
                              <a:pt x="10008" y="13992"/>
                              <a:pt x="9803" y="12129"/>
                            </a:cubicBezTo>
                            <a:cubicBezTo>
                              <a:pt x="7872" y="11845"/>
                              <a:pt x="5767" y="10603"/>
                              <a:pt x="4448" y="9876"/>
                            </a:cubicBezTo>
                            <a:cubicBezTo>
                              <a:pt x="6342" y="9467"/>
                              <a:pt x="15979" y="5600"/>
                              <a:pt x="12479" y="0"/>
                            </a:cubicBezTo>
                            <a:close/>
                          </a:path>
                        </a:pathLst>
                      </a:cu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59" name="Rectangle 136"/>
                      <p:cNvSpPr/>
                      <p:nvPr/>
                    </p:nvSpPr>
                    <p:spPr>
                      <a:xfrm rot="10678217">
                        <a:off x="1325843" y="284019"/>
                        <a:ext cx="137204" cy="312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482"/>
                            </a:lnTo>
                            <a:lnTo>
                              <a:pt x="21600" y="21600"/>
                            </a:lnTo>
                            <a:lnTo>
                              <a:pt x="335" y="18690"/>
                            </a:lnTo>
                            <a:cubicBezTo>
                              <a:pt x="327" y="12971"/>
                              <a:pt x="8" y="5719"/>
                              <a:pt x="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60" name="Rectangle 6"/>
                      <p:cNvSpPr/>
                      <p:nvPr/>
                    </p:nvSpPr>
                    <p:spPr>
                      <a:xfrm rot="14638046">
                        <a:off x="580001" y="897228"/>
                        <a:ext cx="100980" cy="81527"/>
                      </a:xfrm>
                      <a:custGeom>
                        <a:avLst/>
                        <a:gdLst/>
                        <a:ahLst/>
                        <a:cxnLst>
                          <a:cxn ang="0">
                            <a:pos x="wd2" y="hd2"/>
                          </a:cxn>
                          <a:cxn ang="5400000">
                            <a:pos x="wd2" y="hd2"/>
                          </a:cxn>
                          <a:cxn ang="10800000">
                            <a:pos x="wd2" y="hd2"/>
                          </a:cxn>
                          <a:cxn ang="16200000">
                            <a:pos x="wd2" y="hd2"/>
                          </a:cxn>
                        </a:cxnLst>
                        <a:rect l="0" t="0" r="r" b="b"/>
                        <a:pathLst>
                          <a:path w="19020" h="21600" extrusionOk="0">
                            <a:moveTo>
                              <a:pt x="964" y="9783"/>
                            </a:moveTo>
                            <a:cubicBezTo>
                              <a:pt x="434" y="6525"/>
                              <a:pt x="-2580" y="1982"/>
                              <a:pt x="5760" y="0"/>
                            </a:cubicBezTo>
                            <a:cubicBezTo>
                              <a:pt x="11585" y="4876"/>
                              <a:pt x="18188" y="14635"/>
                              <a:pt x="19020" y="21600"/>
                            </a:cubicBezTo>
                            <a:cubicBezTo>
                              <a:pt x="12245" y="16608"/>
                              <a:pt x="7997" y="14038"/>
                              <a:pt x="964" y="9783"/>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61" name="Freeform 2132"/>
                      <p:cNvSpPr/>
                      <p:nvPr/>
                    </p:nvSpPr>
                    <p:spPr>
                      <a:xfrm rot="8100000">
                        <a:off x="1267040" y="31409"/>
                        <a:ext cx="204445" cy="279096"/>
                      </a:xfrm>
                      <a:custGeom>
                        <a:avLst/>
                        <a:gdLst/>
                        <a:ahLst/>
                        <a:cxnLst>
                          <a:cxn ang="0">
                            <a:pos x="wd2" y="hd2"/>
                          </a:cxn>
                          <a:cxn ang="5400000">
                            <a:pos x="wd2" y="hd2"/>
                          </a:cxn>
                          <a:cxn ang="10800000">
                            <a:pos x="wd2" y="hd2"/>
                          </a:cxn>
                          <a:cxn ang="16200000">
                            <a:pos x="wd2" y="hd2"/>
                          </a:cxn>
                        </a:cxnLst>
                        <a:rect l="0" t="0" r="r" b="b"/>
                        <a:pathLst>
                          <a:path w="19957" h="20794" extrusionOk="0">
                            <a:moveTo>
                              <a:pt x="12150" y="0"/>
                            </a:moveTo>
                            <a:cubicBezTo>
                              <a:pt x="14705" y="1991"/>
                              <a:pt x="17394" y="3879"/>
                              <a:pt x="19950" y="5870"/>
                            </a:cubicBezTo>
                            <a:cubicBezTo>
                              <a:pt x="20068" y="8061"/>
                              <a:pt x="18738" y="12019"/>
                              <a:pt x="17649" y="13576"/>
                            </a:cubicBezTo>
                            <a:cubicBezTo>
                              <a:pt x="14288" y="20319"/>
                              <a:pt x="11245" y="16492"/>
                              <a:pt x="14675" y="12387"/>
                            </a:cubicBezTo>
                            <a:cubicBezTo>
                              <a:pt x="13346" y="12640"/>
                              <a:pt x="6908" y="21600"/>
                              <a:pt x="4059" y="20735"/>
                            </a:cubicBezTo>
                            <a:cubicBezTo>
                              <a:pt x="1210" y="19871"/>
                              <a:pt x="8198" y="14682"/>
                              <a:pt x="9081" y="13434"/>
                            </a:cubicBezTo>
                            <a:lnTo>
                              <a:pt x="9058" y="13135"/>
                            </a:lnTo>
                            <a:cubicBezTo>
                              <a:pt x="6298" y="15160"/>
                              <a:pt x="2195" y="20540"/>
                              <a:pt x="331" y="19095"/>
                            </a:cubicBezTo>
                            <a:cubicBezTo>
                              <a:pt x="-1532" y="17651"/>
                              <a:pt x="5041" y="13217"/>
                              <a:pt x="5938" y="12005"/>
                            </a:cubicBezTo>
                            <a:cubicBezTo>
                              <a:pt x="5768" y="12016"/>
                              <a:pt x="5881" y="11810"/>
                              <a:pt x="5711" y="11821"/>
                            </a:cubicBezTo>
                            <a:cubicBezTo>
                              <a:pt x="4831" y="12253"/>
                              <a:pt x="3811" y="13330"/>
                              <a:pt x="1652" y="14971"/>
                            </a:cubicBezTo>
                            <a:cubicBezTo>
                              <a:pt x="-271" y="15866"/>
                              <a:pt x="-817" y="13492"/>
                              <a:pt x="2489" y="9025"/>
                            </a:cubicBezTo>
                            <a:cubicBezTo>
                              <a:pt x="5910" y="4528"/>
                              <a:pt x="6802" y="3548"/>
                              <a:pt x="12150" y="0"/>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grpSp>
                <p:nvGrpSpPr>
                  <p:cNvPr id="846" name="Group 1630"/>
                  <p:cNvGrpSpPr/>
                  <p:nvPr/>
                </p:nvGrpSpPr>
                <p:grpSpPr>
                  <a:xfrm>
                    <a:off x="710126" y="-1"/>
                    <a:ext cx="460235" cy="574645"/>
                    <a:chOff x="0" y="0"/>
                    <a:chExt cx="460233" cy="574643"/>
                  </a:xfrm>
                </p:grpSpPr>
                <p:sp>
                  <p:nvSpPr>
                    <p:cNvPr id="764" name="Rounded Rectangle 1631"/>
                    <p:cNvSpPr/>
                    <p:nvPr/>
                  </p:nvSpPr>
                  <p:spPr>
                    <a:xfrm rot="20826057">
                      <a:off x="51745" y="37260"/>
                      <a:ext cx="356744" cy="503923"/>
                    </a:xfrm>
                    <a:prstGeom prst="roundRect">
                      <a:avLst>
                        <a:gd name="adj" fmla="val 1051"/>
                      </a:avLst>
                    </a:prstGeom>
                    <a:solidFill>
                      <a:srgbClr val="D9D9D9"/>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65" name="Rounded Rectangle 55"/>
                    <p:cNvSpPr/>
                    <p:nvPr/>
                  </p:nvSpPr>
                  <p:spPr>
                    <a:xfrm rot="20826057">
                      <a:off x="56164" y="40460"/>
                      <a:ext cx="347906" cy="497524"/>
                    </a:xfrm>
                    <a:custGeom>
                      <a:avLst/>
                      <a:gdLst/>
                      <a:ahLst/>
                      <a:cxnLst>
                        <a:cxn ang="0">
                          <a:pos x="wd2" y="hd2"/>
                        </a:cxn>
                        <a:cxn ang="5400000">
                          <a:pos x="wd2" y="hd2"/>
                        </a:cxn>
                        <a:cxn ang="10800000">
                          <a:pos x="wd2" y="hd2"/>
                        </a:cxn>
                        <a:cxn ang="16200000">
                          <a:pos x="wd2" y="hd2"/>
                        </a:cxn>
                      </a:cxnLst>
                      <a:rect l="0" t="0" r="r" b="b"/>
                      <a:pathLst>
                        <a:path w="21600" h="21600" extrusionOk="0">
                          <a:moveTo>
                            <a:pt x="0" y="10"/>
                          </a:moveTo>
                          <a:cubicBezTo>
                            <a:pt x="0" y="5"/>
                            <a:pt x="7" y="0"/>
                            <a:pt x="15" y="0"/>
                          </a:cubicBezTo>
                          <a:lnTo>
                            <a:pt x="21254" y="19"/>
                          </a:lnTo>
                          <a:cubicBezTo>
                            <a:pt x="21263" y="19"/>
                            <a:pt x="21600" y="352"/>
                            <a:pt x="21600" y="358"/>
                          </a:cubicBezTo>
                          <a:lnTo>
                            <a:pt x="21600" y="21590"/>
                          </a:lnTo>
                          <a:cubicBezTo>
                            <a:pt x="21600" y="21595"/>
                            <a:pt x="21593" y="21600"/>
                            <a:pt x="21585" y="21600"/>
                          </a:cubicBezTo>
                          <a:lnTo>
                            <a:pt x="307" y="21581"/>
                          </a:lnTo>
                          <a:cubicBezTo>
                            <a:pt x="298" y="21581"/>
                            <a:pt x="0" y="21364"/>
                            <a:pt x="0" y="21358"/>
                          </a:cubicBezTo>
                          <a:lnTo>
                            <a:pt x="0" y="10"/>
                          </a:lnTo>
                          <a:close/>
                        </a:path>
                      </a:pathLst>
                    </a:custGeom>
                    <a:solidFill>
                      <a:srgbClr val="A6A6A6"/>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766" name="Straight Connector 1633"/>
                    <p:cNvSpPr/>
                    <p:nvPr/>
                  </p:nvSpPr>
                  <p:spPr>
                    <a:xfrm flipV="1">
                      <a:off x="121499" y="476892"/>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67" name="Straight Connector 1634"/>
                    <p:cNvSpPr/>
                    <p:nvPr/>
                  </p:nvSpPr>
                  <p:spPr>
                    <a:xfrm flipV="1">
                      <a:off x="119025" y="466091"/>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68" name="Straight Connector 1635"/>
                    <p:cNvSpPr/>
                    <p:nvPr/>
                  </p:nvSpPr>
                  <p:spPr>
                    <a:xfrm flipV="1">
                      <a:off x="116552" y="455289"/>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69" name="Straight Connector 1636"/>
                    <p:cNvSpPr/>
                    <p:nvPr/>
                  </p:nvSpPr>
                  <p:spPr>
                    <a:xfrm flipV="1">
                      <a:off x="114078" y="444487"/>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70" name="Straight Connector 1637"/>
                    <p:cNvSpPr/>
                    <p:nvPr/>
                  </p:nvSpPr>
                  <p:spPr>
                    <a:xfrm flipV="1">
                      <a:off x="111605" y="433684"/>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71" name="Straight Connector 1638"/>
                    <p:cNvSpPr/>
                    <p:nvPr/>
                  </p:nvSpPr>
                  <p:spPr>
                    <a:xfrm flipV="1">
                      <a:off x="109130" y="422882"/>
                      <a:ext cx="313072"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72" name="Straight Connector 1639"/>
                    <p:cNvSpPr/>
                    <p:nvPr/>
                  </p:nvSpPr>
                  <p:spPr>
                    <a:xfrm flipV="1">
                      <a:off x="22546" y="44810"/>
                      <a:ext cx="313072"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73" name="Straight Connector 1640"/>
                    <p:cNvSpPr/>
                    <p:nvPr/>
                  </p:nvSpPr>
                  <p:spPr>
                    <a:xfrm flipV="1">
                      <a:off x="25021" y="55612"/>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74" name="Straight Connector 1641"/>
                    <p:cNvSpPr/>
                    <p:nvPr/>
                  </p:nvSpPr>
                  <p:spPr>
                    <a:xfrm flipV="1">
                      <a:off x="27495" y="66414"/>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75" name="Straight Connector 1642"/>
                    <p:cNvSpPr/>
                    <p:nvPr/>
                  </p:nvSpPr>
                  <p:spPr>
                    <a:xfrm flipV="1">
                      <a:off x="29968" y="77216"/>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76" name="Straight Connector 1643"/>
                    <p:cNvSpPr/>
                    <p:nvPr/>
                  </p:nvSpPr>
                  <p:spPr>
                    <a:xfrm flipV="1">
                      <a:off x="32442" y="88018"/>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77" name="Straight Connector 1644"/>
                    <p:cNvSpPr/>
                    <p:nvPr/>
                  </p:nvSpPr>
                  <p:spPr>
                    <a:xfrm flipV="1">
                      <a:off x="34916" y="98820"/>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78" name="Straight Connector 1645"/>
                    <p:cNvSpPr/>
                    <p:nvPr/>
                  </p:nvSpPr>
                  <p:spPr>
                    <a:xfrm flipV="1">
                      <a:off x="37389" y="109622"/>
                      <a:ext cx="313072"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79" name="Straight Connector 1646"/>
                    <p:cNvSpPr/>
                    <p:nvPr/>
                  </p:nvSpPr>
                  <p:spPr>
                    <a:xfrm flipV="1">
                      <a:off x="39864" y="120424"/>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80" name="Straight Connector 1647"/>
                    <p:cNvSpPr/>
                    <p:nvPr/>
                  </p:nvSpPr>
                  <p:spPr>
                    <a:xfrm flipV="1">
                      <a:off x="42338" y="131226"/>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81" name="Straight Connector 1648"/>
                    <p:cNvSpPr/>
                    <p:nvPr/>
                  </p:nvSpPr>
                  <p:spPr>
                    <a:xfrm flipV="1">
                      <a:off x="44811" y="142028"/>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82" name="Straight Connector 1649"/>
                    <p:cNvSpPr/>
                    <p:nvPr/>
                  </p:nvSpPr>
                  <p:spPr>
                    <a:xfrm flipV="1">
                      <a:off x="47285" y="152830"/>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83" name="Straight Connector 1650"/>
                    <p:cNvSpPr/>
                    <p:nvPr/>
                  </p:nvSpPr>
                  <p:spPr>
                    <a:xfrm flipV="1">
                      <a:off x="49759" y="163632"/>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84" name="Straight Connector 1651"/>
                    <p:cNvSpPr/>
                    <p:nvPr/>
                  </p:nvSpPr>
                  <p:spPr>
                    <a:xfrm flipV="1">
                      <a:off x="52232" y="174434"/>
                      <a:ext cx="313072"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85" name="Straight Connector 1652"/>
                    <p:cNvSpPr/>
                    <p:nvPr/>
                  </p:nvSpPr>
                  <p:spPr>
                    <a:xfrm flipV="1">
                      <a:off x="57180" y="196039"/>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86" name="Straight Connector 1653"/>
                    <p:cNvSpPr/>
                    <p:nvPr/>
                  </p:nvSpPr>
                  <p:spPr>
                    <a:xfrm flipV="1">
                      <a:off x="54707" y="185237"/>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87" name="Straight Connector 1654"/>
                    <p:cNvSpPr/>
                    <p:nvPr/>
                  </p:nvSpPr>
                  <p:spPr>
                    <a:xfrm flipV="1">
                      <a:off x="59654" y="206841"/>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88" name="Straight Connector 1655"/>
                    <p:cNvSpPr/>
                    <p:nvPr/>
                  </p:nvSpPr>
                  <p:spPr>
                    <a:xfrm flipV="1">
                      <a:off x="62128" y="217643"/>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89" name="Straight Connector 1656"/>
                    <p:cNvSpPr/>
                    <p:nvPr/>
                  </p:nvSpPr>
                  <p:spPr>
                    <a:xfrm flipV="1">
                      <a:off x="64601" y="228445"/>
                      <a:ext cx="313071" cy="71699"/>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90" name="Straight Connector 1657"/>
                    <p:cNvSpPr/>
                    <p:nvPr/>
                  </p:nvSpPr>
                  <p:spPr>
                    <a:xfrm flipV="1">
                      <a:off x="67076" y="239247"/>
                      <a:ext cx="313071" cy="71699"/>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91" name="Straight Connector 1658"/>
                    <p:cNvSpPr/>
                    <p:nvPr/>
                  </p:nvSpPr>
                  <p:spPr>
                    <a:xfrm flipV="1">
                      <a:off x="69550" y="250049"/>
                      <a:ext cx="313071" cy="71699"/>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92" name="Straight Connector 1659"/>
                    <p:cNvSpPr/>
                    <p:nvPr/>
                  </p:nvSpPr>
                  <p:spPr>
                    <a:xfrm flipV="1">
                      <a:off x="72023" y="260851"/>
                      <a:ext cx="313071" cy="71699"/>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93" name="Straight Connector 1660"/>
                    <p:cNvSpPr/>
                    <p:nvPr/>
                  </p:nvSpPr>
                  <p:spPr>
                    <a:xfrm flipV="1">
                      <a:off x="74497" y="271653"/>
                      <a:ext cx="313071" cy="71699"/>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94" name="Straight Connector 2064"/>
                    <p:cNvSpPr/>
                    <p:nvPr/>
                  </p:nvSpPr>
                  <p:spPr>
                    <a:xfrm flipV="1">
                      <a:off x="76971" y="282455"/>
                      <a:ext cx="313071" cy="71699"/>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95" name="Straight Connector 2065"/>
                    <p:cNvSpPr/>
                    <p:nvPr/>
                  </p:nvSpPr>
                  <p:spPr>
                    <a:xfrm flipV="1">
                      <a:off x="79444" y="293258"/>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96" name="Straight Connector 2066"/>
                    <p:cNvSpPr/>
                    <p:nvPr/>
                  </p:nvSpPr>
                  <p:spPr>
                    <a:xfrm flipV="1">
                      <a:off x="81919" y="304060"/>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97" name="Straight Connector 2067"/>
                    <p:cNvSpPr/>
                    <p:nvPr/>
                  </p:nvSpPr>
                  <p:spPr>
                    <a:xfrm flipV="1">
                      <a:off x="84392" y="314862"/>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98" name="Straight Connector 2068"/>
                    <p:cNvSpPr/>
                    <p:nvPr/>
                  </p:nvSpPr>
                  <p:spPr>
                    <a:xfrm flipV="1">
                      <a:off x="86866" y="325664"/>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799" name="Straight Connector 2069"/>
                    <p:cNvSpPr/>
                    <p:nvPr/>
                  </p:nvSpPr>
                  <p:spPr>
                    <a:xfrm flipV="1">
                      <a:off x="89340" y="336466"/>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00" name="Straight Connector 2070"/>
                    <p:cNvSpPr/>
                    <p:nvPr/>
                  </p:nvSpPr>
                  <p:spPr>
                    <a:xfrm flipV="1">
                      <a:off x="91813" y="347268"/>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01" name="Straight Connector 2071"/>
                    <p:cNvSpPr/>
                    <p:nvPr/>
                  </p:nvSpPr>
                  <p:spPr>
                    <a:xfrm flipV="1">
                      <a:off x="94287" y="358070"/>
                      <a:ext cx="313072"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02" name="Straight Connector 2072"/>
                    <p:cNvSpPr/>
                    <p:nvPr/>
                  </p:nvSpPr>
                  <p:spPr>
                    <a:xfrm flipV="1">
                      <a:off x="96762" y="368872"/>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03" name="Straight Connector 2073"/>
                    <p:cNvSpPr/>
                    <p:nvPr/>
                  </p:nvSpPr>
                  <p:spPr>
                    <a:xfrm flipV="1">
                      <a:off x="99235" y="379674"/>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04" name="Straight Connector 2074"/>
                    <p:cNvSpPr/>
                    <p:nvPr/>
                  </p:nvSpPr>
                  <p:spPr>
                    <a:xfrm flipV="1">
                      <a:off x="101709" y="390476"/>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05" name="Straight Connector 2075"/>
                    <p:cNvSpPr/>
                    <p:nvPr/>
                  </p:nvSpPr>
                  <p:spPr>
                    <a:xfrm flipV="1">
                      <a:off x="104183" y="401278"/>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06" name="Straight Connector 2076"/>
                    <p:cNvSpPr/>
                    <p:nvPr/>
                  </p:nvSpPr>
                  <p:spPr>
                    <a:xfrm flipV="1">
                      <a:off x="106656" y="412080"/>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grpSp>
                  <p:nvGrpSpPr>
                    <p:cNvPr id="809" name="Group 2077"/>
                    <p:cNvGrpSpPr/>
                    <p:nvPr/>
                  </p:nvGrpSpPr>
                  <p:grpSpPr>
                    <a:xfrm>
                      <a:off x="16459" y="67368"/>
                      <a:ext cx="21314" cy="34426"/>
                      <a:chOff x="0" y="0"/>
                      <a:chExt cx="21313" cy="34425"/>
                    </a:xfrm>
                  </p:grpSpPr>
                  <p:sp>
                    <p:nvSpPr>
                      <p:cNvPr id="807" name="Oval 2114"/>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08"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812" name="Group 2078"/>
                    <p:cNvGrpSpPr/>
                    <p:nvPr/>
                  </p:nvGrpSpPr>
                  <p:grpSpPr>
                    <a:xfrm>
                      <a:off x="40387" y="61889"/>
                      <a:ext cx="21314" cy="34426"/>
                      <a:chOff x="0" y="0"/>
                      <a:chExt cx="21313" cy="34425"/>
                    </a:xfrm>
                  </p:grpSpPr>
                  <p:sp>
                    <p:nvSpPr>
                      <p:cNvPr id="810" name="Oval 2112"/>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11"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815" name="Group 2079"/>
                    <p:cNvGrpSpPr/>
                    <p:nvPr/>
                  </p:nvGrpSpPr>
                  <p:grpSpPr>
                    <a:xfrm>
                      <a:off x="65273" y="56189"/>
                      <a:ext cx="21315" cy="34427"/>
                      <a:chOff x="0" y="0"/>
                      <a:chExt cx="21313" cy="34425"/>
                    </a:xfrm>
                  </p:grpSpPr>
                  <p:sp>
                    <p:nvSpPr>
                      <p:cNvPr id="813" name="Oval 2110"/>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14"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818" name="Group 2080"/>
                    <p:cNvGrpSpPr/>
                    <p:nvPr/>
                  </p:nvGrpSpPr>
                  <p:grpSpPr>
                    <a:xfrm>
                      <a:off x="89387" y="50415"/>
                      <a:ext cx="21314" cy="34426"/>
                      <a:chOff x="0" y="0"/>
                      <a:chExt cx="21313" cy="34425"/>
                    </a:xfrm>
                  </p:grpSpPr>
                  <p:sp>
                    <p:nvSpPr>
                      <p:cNvPr id="816" name="Oval 2108"/>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17"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821" name="Group 2081"/>
                    <p:cNvGrpSpPr/>
                    <p:nvPr/>
                  </p:nvGrpSpPr>
                  <p:grpSpPr>
                    <a:xfrm>
                      <a:off x="114512" y="44661"/>
                      <a:ext cx="21314" cy="34426"/>
                      <a:chOff x="0" y="0"/>
                      <a:chExt cx="21313" cy="34425"/>
                    </a:xfrm>
                  </p:grpSpPr>
                  <p:sp>
                    <p:nvSpPr>
                      <p:cNvPr id="819" name="Oval 2106"/>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20"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824" name="Group 2082"/>
                    <p:cNvGrpSpPr/>
                    <p:nvPr/>
                  </p:nvGrpSpPr>
                  <p:grpSpPr>
                    <a:xfrm>
                      <a:off x="138974" y="39311"/>
                      <a:ext cx="21314" cy="34426"/>
                      <a:chOff x="0" y="0"/>
                      <a:chExt cx="21313" cy="34425"/>
                    </a:xfrm>
                  </p:grpSpPr>
                  <p:sp>
                    <p:nvSpPr>
                      <p:cNvPr id="822" name="Oval 2104"/>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23"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827" name="Group 2083"/>
                    <p:cNvGrpSpPr/>
                    <p:nvPr/>
                  </p:nvGrpSpPr>
                  <p:grpSpPr>
                    <a:xfrm>
                      <a:off x="163620" y="33667"/>
                      <a:ext cx="21314" cy="34426"/>
                      <a:chOff x="0" y="0"/>
                      <a:chExt cx="21313" cy="34425"/>
                    </a:xfrm>
                  </p:grpSpPr>
                  <p:sp>
                    <p:nvSpPr>
                      <p:cNvPr id="825" name="Oval 2102"/>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26"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830" name="Group 2084"/>
                    <p:cNvGrpSpPr/>
                    <p:nvPr/>
                  </p:nvGrpSpPr>
                  <p:grpSpPr>
                    <a:xfrm>
                      <a:off x="187255" y="28002"/>
                      <a:ext cx="21314" cy="34426"/>
                      <a:chOff x="0" y="0"/>
                      <a:chExt cx="21313" cy="34425"/>
                    </a:xfrm>
                  </p:grpSpPr>
                  <p:sp>
                    <p:nvSpPr>
                      <p:cNvPr id="828" name="Oval 2100"/>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29"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833" name="Group 2085"/>
                    <p:cNvGrpSpPr/>
                    <p:nvPr/>
                  </p:nvGrpSpPr>
                  <p:grpSpPr>
                    <a:xfrm>
                      <a:off x="211498" y="21692"/>
                      <a:ext cx="21314" cy="34426"/>
                      <a:chOff x="0" y="0"/>
                      <a:chExt cx="21313" cy="34425"/>
                    </a:xfrm>
                  </p:grpSpPr>
                  <p:sp>
                    <p:nvSpPr>
                      <p:cNvPr id="831" name="Oval 2098"/>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32"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836" name="Group 2086"/>
                    <p:cNvGrpSpPr/>
                    <p:nvPr/>
                  </p:nvGrpSpPr>
                  <p:grpSpPr>
                    <a:xfrm>
                      <a:off x="309530" y="-1"/>
                      <a:ext cx="21314" cy="34427"/>
                      <a:chOff x="0" y="0"/>
                      <a:chExt cx="21313" cy="34425"/>
                    </a:xfrm>
                  </p:grpSpPr>
                  <p:sp>
                    <p:nvSpPr>
                      <p:cNvPr id="834" name="Oval 2096"/>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35"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839" name="Group 2087"/>
                    <p:cNvGrpSpPr/>
                    <p:nvPr/>
                  </p:nvGrpSpPr>
                  <p:grpSpPr>
                    <a:xfrm>
                      <a:off x="284645" y="5698"/>
                      <a:ext cx="21314" cy="34426"/>
                      <a:chOff x="0" y="0"/>
                      <a:chExt cx="21313" cy="34425"/>
                    </a:xfrm>
                  </p:grpSpPr>
                  <p:sp>
                    <p:nvSpPr>
                      <p:cNvPr id="837" name="Oval 2094"/>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38"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842" name="Group 2088"/>
                    <p:cNvGrpSpPr/>
                    <p:nvPr/>
                  </p:nvGrpSpPr>
                  <p:grpSpPr>
                    <a:xfrm>
                      <a:off x="261140" y="10829"/>
                      <a:ext cx="21314" cy="34426"/>
                      <a:chOff x="0" y="0"/>
                      <a:chExt cx="21313" cy="34425"/>
                    </a:xfrm>
                  </p:grpSpPr>
                  <p:sp>
                    <p:nvSpPr>
                      <p:cNvPr id="840" name="Oval 2092"/>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41"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845" name="Group 2089"/>
                    <p:cNvGrpSpPr/>
                    <p:nvPr/>
                  </p:nvGrpSpPr>
                  <p:grpSpPr>
                    <a:xfrm>
                      <a:off x="236842" y="16898"/>
                      <a:ext cx="21314" cy="34427"/>
                      <a:chOff x="0" y="0"/>
                      <a:chExt cx="21313" cy="34425"/>
                    </a:xfrm>
                  </p:grpSpPr>
                  <p:sp>
                    <p:nvSpPr>
                      <p:cNvPr id="843" name="Oval 2090"/>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44"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grpSp>
          </p:grpSp>
          <p:grpSp>
            <p:nvGrpSpPr>
              <p:cNvPr id="953" name="Group 12"/>
              <p:cNvGrpSpPr/>
              <p:nvPr/>
            </p:nvGrpSpPr>
            <p:grpSpPr>
              <a:xfrm>
                <a:off x="0" y="2945689"/>
                <a:ext cx="2393245" cy="2097093"/>
                <a:chOff x="0" y="0"/>
                <a:chExt cx="2393244" cy="2097091"/>
              </a:xfrm>
            </p:grpSpPr>
            <p:sp>
              <p:nvSpPr>
                <p:cNvPr id="849" name="Rectangle 726"/>
                <p:cNvSpPr/>
                <p:nvPr/>
              </p:nvSpPr>
              <p:spPr>
                <a:xfrm>
                  <a:off x="0" y="2097091"/>
                  <a:ext cx="239324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457200">
                    <a:defRPr sz="2400">
                      <a:latin typeface="Century Gothic"/>
                      <a:ea typeface="Century Gothic"/>
                      <a:cs typeface="Century Gothic"/>
                      <a:sym typeface="Century Gothic"/>
                    </a:defRPr>
                  </a:lvl1pPr>
                </a:lstStyle>
                <a:p>
                  <a:r>
                    <a:rPr dirty="0"/>
                    <a:t>Renewal Licensure</a:t>
                  </a:r>
                </a:p>
              </p:txBody>
            </p:sp>
            <p:grpSp>
              <p:nvGrpSpPr>
                <p:cNvPr id="952" name="Group 2133"/>
                <p:cNvGrpSpPr/>
                <p:nvPr/>
              </p:nvGrpSpPr>
              <p:grpSpPr>
                <a:xfrm>
                  <a:off x="285072" y="0"/>
                  <a:ext cx="1823100" cy="1758243"/>
                  <a:chOff x="0" y="0"/>
                  <a:chExt cx="1823098" cy="1758242"/>
                </a:xfrm>
              </p:grpSpPr>
              <p:sp>
                <p:nvSpPr>
                  <p:cNvPr id="850" name="Oval 2134"/>
                  <p:cNvSpPr/>
                  <p:nvPr/>
                </p:nvSpPr>
                <p:spPr>
                  <a:xfrm rot="4775396">
                    <a:off x="58057" y="487454"/>
                    <a:ext cx="1293401" cy="1075189"/>
                  </a:xfrm>
                  <a:prstGeom prst="ellipse">
                    <a:avLst/>
                  </a:prstGeom>
                  <a:solidFill>
                    <a:srgbClr val="BFBFBF">
                      <a:alpha val="45000"/>
                    </a:srgbClr>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nvGrpSpPr>
                  <p:cNvPr id="868" name="Group 2135"/>
                  <p:cNvGrpSpPr/>
                  <p:nvPr/>
                </p:nvGrpSpPr>
                <p:grpSpPr>
                  <a:xfrm>
                    <a:off x="0" y="128471"/>
                    <a:ext cx="1823099" cy="1477161"/>
                    <a:chOff x="0" y="0"/>
                    <a:chExt cx="1823098" cy="1477160"/>
                  </a:xfrm>
                </p:grpSpPr>
                <p:sp>
                  <p:nvSpPr>
                    <p:cNvPr id="851" name="Rectangle 134"/>
                    <p:cNvSpPr/>
                    <p:nvPr/>
                  </p:nvSpPr>
                  <p:spPr>
                    <a:xfrm rot="8100000">
                      <a:off x="737738" y="509380"/>
                      <a:ext cx="1028384" cy="587129"/>
                    </a:xfrm>
                    <a:custGeom>
                      <a:avLst/>
                      <a:gdLst/>
                      <a:ahLst/>
                      <a:cxnLst>
                        <a:cxn ang="0">
                          <a:pos x="wd2" y="hd2"/>
                        </a:cxn>
                        <a:cxn ang="5400000">
                          <a:pos x="wd2" y="hd2"/>
                        </a:cxn>
                        <a:cxn ang="10800000">
                          <a:pos x="wd2" y="hd2"/>
                        </a:cxn>
                        <a:cxn ang="16200000">
                          <a:pos x="wd2" y="hd2"/>
                        </a:cxn>
                      </a:cxnLst>
                      <a:rect l="0" t="0" r="r" b="b"/>
                      <a:pathLst>
                        <a:path w="21600" h="21186" extrusionOk="0">
                          <a:moveTo>
                            <a:pt x="0" y="17031"/>
                          </a:moveTo>
                          <a:lnTo>
                            <a:pt x="4796" y="8247"/>
                          </a:lnTo>
                          <a:cubicBezTo>
                            <a:pt x="7311" y="5249"/>
                            <a:pt x="9948" y="2777"/>
                            <a:pt x="12524" y="42"/>
                          </a:cubicBezTo>
                          <a:cubicBezTo>
                            <a:pt x="15324" y="-414"/>
                            <a:pt x="19258" y="2922"/>
                            <a:pt x="21600" y="8357"/>
                          </a:cubicBezTo>
                          <a:cubicBezTo>
                            <a:pt x="19360" y="6141"/>
                            <a:pt x="14490" y="9439"/>
                            <a:pt x="12891" y="16960"/>
                          </a:cubicBezTo>
                          <a:cubicBezTo>
                            <a:pt x="12132" y="15007"/>
                            <a:pt x="11475" y="12788"/>
                            <a:pt x="10783" y="10772"/>
                          </a:cubicBezTo>
                          <a:cubicBezTo>
                            <a:pt x="9602" y="11666"/>
                            <a:pt x="8421" y="12402"/>
                            <a:pt x="7148" y="12665"/>
                          </a:cubicBezTo>
                          <a:cubicBezTo>
                            <a:pt x="6690" y="13840"/>
                            <a:pt x="6140" y="14962"/>
                            <a:pt x="5498" y="15874"/>
                          </a:cubicBezTo>
                          <a:lnTo>
                            <a:pt x="2444" y="21186"/>
                          </a:lnTo>
                          <a:lnTo>
                            <a:pt x="0" y="17031"/>
                          </a:lnTo>
                          <a:close/>
                        </a:path>
                      </a:pathLst>
                    </a:cu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nvGrpSpPr>
                    <p:cNvPr id="867" name="Group 2220"/>
                    <p:cNvGrpSpPr/>
                    <p:nvPr/>
                  </p:nvGrpSpPr>
                  <p:grpSpPr>
                    <a:xfrm>
                      <a:off x="0" y="-1"/>
                      <a:ext cx="1540220" cy="1477162"/>
                      <a:chOff x="0" y="0"/>
                      <a:chExt cx="1540219" cy="1477160"/>
                    </a:xfrm>
                  </p:grpSpPr>
                  <p:sp>
                    <p:nvSpPr>
                      <p:cNvPr id="852" name="Rectangle 129"/>
                      <p:cNvSpPr/>
                      <p:nvPr/>
                    </p:nvSpPr>
                    <p:spPr>
                      <a:xfrm rot="8100000">
                        <a:off x="397725" y="465065"/>
                        <a:ext cx="359504" cy="324227"/>
                      </a:xfrm>
                      <a:custGeom>
                        <a:avLst/>
                        <a:gdLst/>
                        <a:ahLst/>
                        <a:cxnLst>
                          <a:cxn ang="0">
                            <a:pos x="wd2" y="hd2"/>
                          </a:cxn>
                          <a:cxn ang="5400000">
                            <a:pos x="wd2" y="hd2"/>
                          </a:cxn>
                          <a:cxn ang="10800000">
                            <a:pos x="wd2" y="hd2"/>
                          </a:cxn>
                          <a:cxn ang="16200000">
                            <a:pos x="wd2" y="hd2"/>
                          </a:cxn>
                        </a:cxnLst>
                        <a:rect l="0" t="0" r="r" b="b"/>
                        <a:pathLst>
                          <a:path w="21552" h="21600" extrusionOk="0">
                            <a:moveTo>
                              <a:pt x="3885" y="1272"/>
                            </a:moveTo>
                            <a:cubicBezTo>
                              <a:pt x="6937" y="1629"/>
                              <a:pt x="9755" y="1392"/>
                              <a:pt x="12980" y="0"/>
                            </a:cubicBezTo>
                            <a:cubicBezTo>
                              <a:pt x="15393" y="2428"/>
                              <a:pt x="18878" y="5879"/>
                              <a:pt x="21552" y="6170"/>
                            </a:cubicBezTo>
                            <a:cubicBezTo>
                              <a:pt x="21571" y="11265"/>
                              <a:pt x="20782" y="16189"/>
                              <a:pt x="19119" y="18163"/>
                            </a:cubicBezTo>
                            <a:lnTo>
                              <a:pt x="12143" y="21600"/>
                            </a:lnTo>
                            <a:cubicBezTo>
                              <a:pt x="7573" y="16486"/>
                              <a:pt x="3874" y="14576"/>
                              <a:pt x="0" y="8541"/>
                            </a:cubicBezTo>
                            <a:cubicBezTo>
                              <a:pt x="-29" y="7181"/>
                              <a:pt x="3914" y="2632"/>
                              <a:pt x="3885" y="1272"/>
                            </a:cubicBezTo>
                            <a:close/>
                          </a:path>
                        </a:pathLst>
                      </a:custGeom>
                      <a:solidFill>
                        <a:srgbClr val="262626"/>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53" name="Rectangle 130"/>
                      <p:cNvSpPr/>
                      <p:nvPr/>
                    </p:nvSpPr>
                    <p:spPr>
                      <a:xfrm rot="8100000">
                        <a:off x="999833" y="446059"/>
                        <a:ext cx="374999" cy="346699"/>
                      </a:xfrm>
                      <a:custGeom>
                        <a:avLst/>
                        <a:gdLst/>
                        <a:ahLst/>
                        <a:cxnLst>
                          <a:cxn ang="0">
                            <a:pos x="wd2" y="hd2"/>
                          </a:cxn>
                          <a:cxn ang="5400000">
                            <a:pos x="wd2" y="hd2"/>
                          </a:cxn>
                          <a:cxn ang="10800000">
                            <a:pos x="wd2" y="hd2"/>
                          </a:cxn>
                          <a:cxn ang="16200000">
                            <a:pos x="wd2" y="hd2"/>
                          </a:cxn>
                        </a:cxnLst>
                        <a:rect l="0" t="0" r="r" b="b"/>
                        <a:pathLst>
                          <a:path w="21600" h="21477" extrusionOk="0">
                            <a:moveTo>
                              <a:pt x="5623" y="3150"/>
                            </a:moveTo>
                            <a:cubicBezTo>
                              <a:pt x="8974" y="2427"/>
                              <a:pt x="12172" y="1445"/>
                              <a:pt x="15607" y="0"/>
                            </a:cubicBezTo>
                            <a:cubicBezTo>
                              <a:pt x="17533" y="3461"/>
                              <a:pt x="19674" y="7008"/>
                              <a:pt x="21600" y="10470"/>
                            </a:cubicBezTo>
                            <a:cubicBezTo>
                              <a:pt x="20764" y="13692"/>
                              <a:pt x="20433" y="16448"/>
                              <a:pt x="20796" y="18435"/>
                            </a:cubicBezTo>
                            <a:cubicBezTo>
                              <a:pt x="19467" y="18290"/>
                              <a:pt x="13630" y="21600"/>
                              <a:pt x="12653" y="21474"/>
                            </a:cubicBezTo>
                            <a:cubicBezTo>
                              <a:pt x="8145" y="18625"/>
                              <a:pt x="4303" y="13851"/>
                              <a:pt x="0" y="10016"/>
                            </a:cubicBezTo>
                            <a:lnTo>
                              <a:pt x="5623" y="3150"/>
                            </a:lnTo>
                            <a:close/>
                          </a:path>
                        </a:pathLst>
                      </a:custGeom>
                      <a:solidFill>
                        <a:srgbClr val="262626"/>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54" name="Rectangle 2223"/>
                      <p:cNvSpPr/>
                      <p:nvPr/>
                    </p:nvSpPr>
                    <p:spPr>
                      <a:xfrm rot="6921216">
                        <a:off x="408586" y="318919"/>
                        <a:ext cx="27922" cy="137021"/>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55" name="Rectangle 142"/>
                      <p:cNvSpPr/>
                      <p:nvPr/>
                    </p:nvSpPr>
                    <p:spPr>
                      <a:xfrm rot="8100000">
                        <a:off x="371861" y="199521"/>
                        <a:ext cx="273411" cy="182610"/>
                      </a:xfrm>
                      <a:custGeom>
                        <a:avLst/>
                        <a:gdLst/>
                        <a:ahLst/>
                        <a:cxnLst>
                          <a:cxn ang="0">
                            <a:pos x="wd2" y="hd2"/>
                          </a:cxn>
                          <a:cxn ang="5400000">
                            <a:pos x="wd2" y="hd2"/>
                          </a:cxn>
                          <a:cxn ang="10800000">
                            <a:pos x="wd2" y="hd2"/>
                          </a:cxn>
                          <a:cxn ang="16200000">
                            <a:pos x="wd2" y="hd2"/>
                          </a:cxn>
                        </a:cxnLst>
                        <a:rect l="0" t="0" r="r" b="b"/>
                        <a:pathLst>
                          <a:path w="21429" h="21081" extrusionOk="0">
                            <a:moveTo>
                              <a:pt x="4787" y="2019"/>
                            </a:moveTo>
                            <a:cubicBezTo>
                              <a:pt x="6269" y="1907"/>
                              <a:pt x="7865" y="954"/>
                              <a:pt x="9917" y="0"/>
                            </a:cubicBezTo>
                            <a:cubicBezTo>
                              <a:pt x="12386" y="280"/>
                              <a:pt x="15426" y="898"/>
                              <a:pt x="18010" y="2861"/>
                            </a:cubicBezTo>
                            <a:cubicBezTo>
                              <a:pt x="19073" y="7404"/>
                              <a:pt x="20365" y="11948"/>
                              <a:pt x="21429" y="16491"/>
                            </a:cubicBezTo>
                            <a:cubicBezTo>
                              <a:pt x="16972" y="19671"/>
                              <a:pt x="13957" y="20456"/>
                              <a:pt x="11854" y="20866"/>
                            </a:cubicBezTo>
                            <a:cubicBezTo>
                              <a:pt x="9751" y="21276"/>
                              <a:pt x="5759" y="21600"/>
                              <a:pt x="8093" y="16828"/>
                            </a:cubicBezTo>
                            <a:cubicBezTo>
                              <a:pt x="5450" y="17986"/>
                              <a:pt x="4070" y="14220"/>
                              <a:pt x="6953" y="11948"/>
                            </a:cubicBezTo>
                            <a:cubicBezTo>
                              <a:pt x="-171" y="13154"/>
                              <a:pt x="38" y="11358"/>
                              <a:pt x="0" y="9760"/>
                            </a:cubicBezTo>
                            <a:cubicBezTo>
                              <a:pt x="94" y="6832"/>
                              <a:pt x="11683" y="8077"/>
                              <a:pt x="10829" y="5385"/>
                            </a:cubicBezTo>
                            <a:cubicBezTo>
                              <a:pt x="5735" y="6451"/>
                              <a:pt x="2173" y="4226"/>
                              <a:pt x="4787" y="2019"/>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56" name="Oval 2225"/>
                      <p:cNvSpPr/>
                      <p:nvPr/>
                    </p:nvSpPr>
                    <p:spPr>
                      <a:xfrm rot="10652422">
                        <a:off x="638761" y="612096"/>
                        <a:ext cx="461071" cy="609572"/>
                      </a:xfrm>
                      <a:prstGeom prst="ellipse">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57" name="Rectangle 6"/>
                      <p:cNvSpPr/>
                      <p:nvPr/>
                    </p:nvSpPr>
                    <p:spPr>
                      <a:xfrm rot="13812305">
                        <a:off x="590295" y="913248"/>
                        <a:ext cx="80312" cy="88955"/>
                      </a:xfrm>
                      <a:custGeom>
                        <a:avLst/>
                        <a:gdLst/>
                        <a:ahLst/>
                        <a:cxnLst>
                          <a:cxn ang="0">
                            <a:pos x="wd2" y="hd2"/>
                          </a:cxn>
                          <a:cxn ang="5400000">
                            <a:pos x="wd2" y="hd2"/>
                          </a:cxn>
                          <a:cxn ang="10800000">
                            <a:pos x="wd2" y="hd2"/>
                          </a:cxn>
                          <a:cxn ang="16200000">
                            <a:pos x="wd2" y="hd2"/>
                          </a:cxn>
                        </a:cxnLst>
                        <a:rect l="0" t="0" r="r" b="b"/>
                        <a:pathLst>
                          <a:path w="21236" h="19111" extrusionOk="0">
                            <a:moveTo>
                              <a:pt x="209" y="7174"/>
                            </a:moveTo>
                            <a:cubicBezTo>
                              <a:pt x="-364" y="4251"/>
                              <a:pt x="-275" y="-2489"/>
                              <a:pt x="7429" y="958"/>
                            </a:cubicBezTo>
                            <a:cubicBezTo>
                              <a:pt x="13724" y="5332"/>
                              <a:pt x="20337" y="12862"/>
                              <a:pt x="21236" y="19111"/>
                            </a:cubicBezTo>
                            <a:cubicBezTo>
                              <a:pt x="13913" y="14632"/>
                              <a:pt x="7532" y="11653"/>
                              <a:pt x="209" y="7174"/>
                            </a:cubicBezTo>
                            <a:close/>
                          </a:path>
                        </a:pathLst>
                      </a:custGeom>
                      <a:solidFill>
                        <a:srgbClr val="5B9BD5"/>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58" name="Rectangle 6"/>
                      <p:cNvSpPr/>
                      <p:nvPr/>
                    </p:nvSpPr>
                    <p:spPr>
                      <a:xfrm rot="7638111" flipH="1">
                        <a:off x="1068297" y="920953"/>
                        <a:ext cx="79368" cy="91628"/>
                      </a:xfrm>
                      <a:custGeom>
                        <a:avLst/>
                        <a:gdLst/>
                        <a:ahLst/>
                        <a:cxnLst>
                          <a:cxn ang="0">
                            <a:pos x="wd2" y="hd2"/>
                          </a:cxn>
                          <a:cxn ang="5400000">
                            <a:pos x="wd2" y="hd2"/>
                          </a:cxn>
                          <a:cxn ang="10800000">
                            <a:pos x="wd2" y="hd2"/>
                          </a:cxn>
                          <a:cxn ang="16200000">
                            <a:pos x="wd2" y="hd2"/>
                          </a:cxn>
                        </a:cxnLst>
                        <a:rect l="0" t="0" r="r" b="b"/>
                        <a:pathLst>
                          <a:path w="19072" h="21600" extrusionOk="0">
                            <a:moveTo>
                              <a:pt x="945" y="9653"/>
                            </a:moveTo>
                            <a:cubicBezTo>
                              <a:pt x="425" y="6438"/>
                              <a:pt x="-2528" y="1956"/>
                              <a:pt x="5645" y="0"/>
                            </a:cubicBezTo>
                            <a:cubicBezTo>
                              <a:pt x="11353" y="4811"/>
                              <a:pt x="18256" y="14727"/>
                              <a:pt x="19072" y="21600"/>
                            </a:cubicBezTo>
                            <a:cubicBezTo>
                              <a:pt x="12432" y="16675"/>
                              <a:pt x="7837" y="13851"/>
                              <a:pt x="945" y="9653"/>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59" name="Rounded Rectangle 2228"/>
                      <p:cNvSpPr/>
                      <p:nvPr/>
                    </p:nvSpPr>
                    <p:spPr>
                      <a:xfrm rot="10812424">
                        <a:off x="537806" y="1220110"/>
                        <a:ext cx="690535" cy="159985"/>
                      </a:xfrm>
                      <a:prstGeom prst="roundRect">
                        <a:avLst>
                          <a:gd name="adj" fmla="val 50000"/>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60" name="Rectangle 128"/>
                      <p:cNvSpPr/>
                      <p:nvPr/>
                    </p:nvSpPr>
                    <p:spPr>
                      <a:xfrm rot="8100000">
                        <a:off x="821442" y="1334355"/>
                        <a:ext cx="117742" cy="118537"/>
                      </a:xfrm>
                      <a:custGeom>
                        <a:avLst/>
                        <a:gdLst/>
                        <a:ahLst/>
                        <a:cxnLst>
                          <a:cxn ang="0">
                            <a:pos x="wd2" y="hd2"/>
                          </a:cxn>
                          <a:cxn ang="5400000">
                            <a:pos x="wd2" y="hd2"/>
                          </a:cxn>
                          <a:cxn ang="10800000">
                            <a:pos x="wd2" y="hd2"/>
                          </a:cxn>
                          <a:cxn ang="16200000">
                            <a:pos x="wd2" y="hd2"/>
                          </a:cxn>
                        </a:cxnLst>
                        <a:rect l="0" t="0" r="r" b="b"/>
                        <a:pathLst>
                          <a:path w="19352" h="19626" extrusionOk="0">
                            <a:moveTo>
                              <a:pt x="0" y="3223"/>
                            </a:moveTo>
                            <a:cubicBezTo>
                              <a:pt x="2629" y="568"/>
                              <a:pt x="13234" y="-1974"/>
                              <a:pt x="17696" y="2249"/>
                            </a:cubicBezTo>
                            <a:cubicBezTo>
                              <a:pt x="21600" y="8283"/>
                              <a:pt x="17616" y="15523"/>
                              <a:pt x="15784" y="19626"/>
                            </a:cubicBezTo>
                            <a:cubicBezTo>
                              <a:pt x="10605" y="14075"/>
                              <a:pt x="5179" y="8773"/>
                              <a:pt x="0" y="3223"/>
                            </a:cubicBezTo>
                            <a:close/>
                          </a:path>
                        </a:pathLst>
                      </a:custGeom>
                      <a:solidFill>
                        <a:srgbClr val="3B3838"/>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61" name="Rounded Rectangle 131"/>
                      <p:cNvSpPr/>
                      <p:nvPr/>
                    </p:nvSpPr>
                    <p:spPr>
                      <a:xfrm rot="5739025">
                        <a:off x="1244536" y="907010"/>
                        <a:ext cx="426538" cy="110783"/>
                      </a:xfrm>
                      <a:custGeom>
                        <a:avLst/>
                        <a:gdLst/>
                        <a:ahLst/>
                        <a:cxnLst>
                          <a:cxn ang="0">
                            <a:pos x="wd2" y="hd2"/>
                          </a:cxn>
                          <a:cxn ang="5400000">
                            <a:pos x="wd2" y="hd2"/>
                          </a:cxn>
                          <a:cxn ang="10800000">
                            <a:pos x="wd2" y="hd2"/>
                          </a:cxn>
                          <a:cxn ang="16200000">
                            <a:pos x="wd2" y="hd2"/>
                          </a:cxn>
                        </a:cxnLst>
                        <a:rect l="0" t="0" r="r" b="b"/>
                        <a:pathLst>
                          <a:path w="21600" h="21600" extrusionOk="0">
                            <a:moveTo>
                              <a:pt x="0" y="11253"/>
                            </a:moveTo>
                            <a:cubicBezTo>
                              <a:pt x="823" y="6791"/>
                              <a:pt x="3667" y="4782"/>
                              <a:pt x="5192" y="3982"/>
                            </a:cubicBezTo>
                            <a:lnTo>
                              <a:pt x="18801" y="0"/>
                            </a:lnTo>
                            <a:cubicBezTo>
                              <a:pt x="20347" y="0"/>
                              <a:pt x="21600" y="4835"/>
                              <a:pt x="21600" y="10800"/>
                            </a:cubicBezTo>
                            <a:lnTo>
                              <a:pt x="21600" y="10800"/>
                            </a:lnTo>
                            <a:cubicBezTo>
                              <a:pt x="21600" y="16765"/>
                              <a:pt x="20347" y="21600"/>
                              <a:pt x="18801" y="21600"/>
                            </a:cubicBezTo>
                            <a:lnTo>
                              <a:pt x="1736" y="11600"/>
                            </a:lnTo>
                            <a:lnTo>
                              <a:pt x="0" y="11253"/>
                            </a:ln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62" name="Rounded Rectangle 132"/>
                      <p:cNvSpPr/>
                      <p:nvPr/>
                    </p:nvSpPr>
                    <p:spPr>
                      <a:xfrm rot="5154060">
                        <a:off x="112619" y="955166"/>
                        <a:ext cx="392463" cy="108358"/>
                      </a:xfrm>
                      <a:custGeom>
                        <a:avLst/>
                        <a:gdLst/>
                        <a:ahLst/>
                        <a:cxnLst>
                          <a:cxn ang="0">
                            <a:pos x="wd2" y="hd2"/>
                          </a:cxn>
                          <a:cxn ang="5400000">
                            <a:pos x="wd2" y="hd2"/>
                          </a:cxn>
                          <a:cxn ang="10800000">
                            <a:pos x="wd2" y="hd2"/>
                          </a:cxn>
                          <a:cxn ang="16200000">
                            <a:pos x="wd2" y="hd2"/>
                          </a:cxn>
                        </a:cxnLst>
                        <a:rect l="0" t="0" r="r" b="b"/>
                        <a:pathLst>
                          <a:path w="21600" h="21600" extrusionOk="0">
                            <a:moveTo>
                              <a:pt x="0" y="14804"/>
                            </a:moveTo>
                            <a:cubicBezTo>
                              <a:pt x="2609" y="13898"/>
                              <a:pt x="10906" y="15674"/>
                              <a:pt x="15536" y="0"/>
                            </a:cubicBezTo>
                            <a:lnTo>
                              <a:pt x="18752" y="477"/>
                            </a:lnTo>
                            <a:cubicBezTo>
                              <a:pt x="20325" y="477"/>
                              <a:pt x="21600" y="5084"/>
                              <a:pt x="21600" y="10768"/>
                            </a:cubicBezTo>
                            <a:lnTo>
                              <a:pt x="21600" y="10768"/>
                            </a:lnTo>
                            <a:cubicBezTo>
                              <a:pt x="21600" y="16452"/>
                              <a:pt x="20030" y="21600"/>
                              <a:pt x="18457" y="21600"/>
                            </a:cubicBezTo>
                            <a:lnTo>
                              <a:pt x="2366" y="20870"/>
                            </a:lnTo>
                            <a:cubicBezTo>
                              <a:pt x="304" y="19248"/>
                              <a:pt x="164" y="17592"/>
                              <a:pt x="0" y="14804"/>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63" name="Rectangle 133"/>
                      <p:cNvSpPr/>
                      <p:nvPr/>
                    </p:nvSpPr>
                    <p:spPr>
                      <a:xfrm rot="8100000">
                        <a:off x="244737" y="391078"/>
                        <a:ext cx="560052" cy="924204"/>
                      </a:xfrm>
                      <a:custGeom>
                        <a:avLst/>
                        <a:gdLst/>
                        <a:ahLst/>
                        <a:cxnLst>
                          <a:cxn ang="0">
                            <a:pos x="wd2" y="hd2"/>
                          </a:cxn>
                          <a:cxn ang="5400000">
                            <a:pos x="wd2" y="hd2"/>
                          </a:cxn>
                          <a:cxn ang="10800000">
                            <a:pos x="wd2" y="hd2"/>
                          </a:cxn>
                          <a:cxn ang="16200000">
                            <a:pos x="wd2" y="hd2"/>
                          </a:cxn>
                        </a:cxnLst>
                        <a:rect l="0" t="0" r="r" b="b"/>
                        <a:pathLst>
                          <a:path w="21451" h="21600" extrusionOk="0">
                            <a:moveTo>
                              <a:pt x="12479" y="0"/>
                            </a:moveTo>
                            <a:cubicBezTo>
                              <a:pt x="16360" y="2192"/>
                              <a:pt x="21018" y="4725"/>
                              <a:pt x="21445" y="9438"/>
                            </a:cubicBezTo>
                            <a:cubicBezTo>
                              <a:pt x="21600" y="11959"/>
                              <a:pt x="18443" y="14120"/>
                              <a:pt x="16655" y="15468"/>
                            </a:cubicBezTo>
                            <a:cubicBezTo>
                              <a:pt x="15680" y="17143"/>
                              <a:pt x="14753" y="18371"/>
                              <a:pt x="13591" y="19283"/>
                            </a:cubicBezTo>
                            <a:cubicBezTo>
                              <a:pt x="9825" y="20234"/>
                              <a:pt x="5941" y="20828"/>
                              <a:pt x="2117" y="21600"/>
                            </a:cubicBezTo>
                            <a:lnTo>
                              <a:pt x="0" y="18023"/>
                            </a:lnTo>
                            <a:lnTo>
                              <a:pt x="8578" y="16139"/>
                            </a:lnTo>
                            <a:cubicBezTo>
                              <a:pt x="9488" y="14992"/>
                              <a:pt x="10008" y="13992"/>
                              <a:pt x="9803" y="12129"/>
                            </a:cubicBezTo>
                            <a:cubicBezTo>
                              <a:pt x="7872" y="11845"/>
                              <a:pt x="5767" y="10603"/>
                              <a:pt x="4448" y="9876"/>
                            </a:cubicBezTo>
                            <a:cubicBezTo>
                              <a:pt x="6342" y="9467"/>
                              <a:pt x="15979" y="5600"/>
                              <a:pt x="12479" y="0"/>
                            </a:cubicBezTo>
                            <a:close/>
                          </a:path>
                        </a:pathLst>
                      </a:cu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64" name="Rectangle 136"/>
                      <p:cNvSpPr/>
                      <p:nvPr/>
                    </p:nvSpPr>
                    <p:spPr>
                      <a:xfrm rot="10678217">
                        <a:off x="1325843" y="284019"/>
                        <a:ext cx="137204" cy="312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482"/>
                            </a:lnTo>
                            <a:lnTo>
                              <a:pt x="21600" y="21600"/>
                            </a:lnTo>
                            <a:lnTo>
                              <a:pt x="335" y="18690"/>
                            </a:lnTo>
                            <a:cubicBezTo>
                              <a:pt x="327" y="12971"/>
                              <a:pt x="8" y="5719"/>
                              <a:pt x="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65" name="Rectangle 6"/>
                      <p:cNvSpPr/>
                      <p:nvPr/>
                    </p:nvSpPr>
                    <p:spPr>
                      <a:xfrm rot="14638046">
                        <a:off x="580001" y="897228"/>
                        <a:ext cx="100980" cy="81527"/>
                      </a:xfrm>
                      <a:custGeom>
                        <a:avLst/>
                        <a:gdLst/>
                        <a:ahLst/>
                        <a:cxnLst>
                          <a:cxn ang="0">
                            <a:pos x="wd2" y="hd2"/>
                          </a:cxn>
                          <a:cxn ang="5400000">
                            <a:pos x="wd2" y="hd2"/>
                          </a:cxn>
                          <a:cxn ang="10800000">
                            <a:pos x="wd2" y="hd2"/>
                          </a:cxn>
                          <a:cxn ang="16200000">
                            <a:pos x="wd2" y="hd2"/>
                          </a:cxn>
                        </a:cxnLst>
                        <a:rect l="0" t="0" r="r" b="b"/>
                        <a:pathLst>
                          <a:path w="19020" h="21600" extrusionOk="0">
                            <a:moveTo>
                              <a:pt x="964" y="9783"/>
                            </a:moveTo>
                            <a:cubicBezTo>
                              <a:pt x="434" y="6525"/>
                              <a:pt x="-2580" y="1982"/>
                              <a:pt x="5760" y="0"/>
                            </a:cubicBezTo>
                            <a:cubicBezTo>
                              <a:pt x="11585" y="4876"/>
                              <a:pt x="18188" y="14635"/>
                              <a:pt x="19020" y="21600"/>
                            </a:cubicBezTo>
                            <a:cubicBezTo>
                              <a:pt x="12245" y="16608"/>
                              <a:pt x="7997" y="14038"/>
                              <a:pt x="964" y="9783"/>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66" name="Freeform 2235"/>
                      <p:cNvSpPr/>
                      <p:nvPr/>
                    </p:nvSpPr>
                    <p:spPr>
                      <a:xfrm rot="8100000">
                        <a:off x="1267040" y="31409"/>
                        <a:ext cx="204445" cy="279096"/>
                      </a:xfrm>
                      <a:custGeom>
                        <a:avLst/>
                        <a:gdLst/>
                        <a:ahLst/>
                        <a:cxnLst>
                          <a:cxn ang="0">
                            <a:pos x="wd2" y="hd2"/>
                          </a:cxn>
                          <a:cxn ang="5400000">
                            <a:pos x="wd2" y="hd2"/>
                          </a:cxn>
                          <a:cxn ang="10800000">
                            <a:pos x="wd2" y="hd2"/>
                          </a:cxn>
                          <a:cxn ang="16200000">
                            <a:pos x="wd2" y="hd2"/>
                          </a:cxn>
                        </a:cxnLst>
                        <a:rect l="0" t="0" r="r" b="b"/>
                        <a:pathLst>
                          <a:path w="19957" h="20794" extrusionOk="0">
                            <a:moveTo>
                              <a:pt x="12150" y="0"/>
                            </a:moveTo>
                            <a:cubicBezTo>
                              <a:pt x="14705" y="1991"/>
                              <a:pt x="17394" y="3879"/>
                              <a:pt x="19950" y="5870"/>
                            </a:cubicBezTo>
                            <a:cubicBezTo>
                              <a:pt x="20068" y="8061"/>
                              <a:pt x="18738" y="12019"/>
                              <a:pt x="17649" y="13576"/>
                            </a:cubicBezTo>
                            <a:cubicBezTo>
                              <a:pt x="14288" y="20319"/>
                              <a:pt x="11245" y="16492"/>
                              <a:pt x="14675" y="12387"/>
                            </a:cubicBezTo>
                            <a:cubicBezTo>
                              <a:pt x="13346" y="12640"/>
                              <a:pt x="6908" y="21600"/>
                              <a:pt x="4059" y="20735"/>
                            </a:cubicBezTo>
                            <a:cubicBezTo>
                              <a:pt x="1210" y="19871"/>
                              <a:pt x="8198" y="14682"/>
                              <a:pt x="9081" y="13434"/>
                            </a:cubicBezTo>
                            <a:lnTo>
                              <a:pt x="9058" y="13135"/>
                            </a:lnTo>
                            <a:cubicBezTo>
                              <a:pt x="6298" y="15160"/>
                              <a:pt x="2195" y="20540"/>
                              <a:pt x="331" y="19095"/>
                            </a:cubicBezTo>
                            <a:cubicBezTo>
                              <a:pt x="-1532" y="17651"/>
                              <a:pt x="5041" y="13217"/>
                              <a:pt x="5938" y="12005"/>
                            </a:cubicBezTo>
                            <a:cubicBezTo>
                              <a:pt x="5768" y="12016"/>
                              <a:pt x="5881" y="11810"/>
                              <a:pt x="5711" y="11821"/>
                            </a:cubicBezTo>
                            <a:cubicBezTo>
                              <a:pt x="4831" y="12253"/>
                              <a:pt x="3811" y="13330"/>
                              <a:pt x="1652" y="14971"/>
                            </a:cubicBezTo>
                            <a:cubicBezTo>
                              <a:pt x="-271" y="15866"/>
                              <a:pt x="-817" y="13492"/>
                              <a:pt x="2489" y="9025"/>
                            </a:cubicBezTo>
                            <a:cubicBezTo>
                              <a:pt x="5910" y="4528"/>
                              <a:pt x="6802" y="3548"/>
                              <a:pt x="12150" y="0"/>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grpSp>
                <p:nvGrpSpPr>
                  <p:cNvPr id="951" name="Group 2136"/>
                  <p:cNvGrpSpPr/>
                  <p:nvPr/>
                </p:nvGrpSpPr>
                <p:grpSpPr>
                  <a:xfrm>
                    <a:off x="681795" y="-1"/>
                    <a:ext cx="460235" cy="574645"/>
                    <a:chOff x="0" y="0"/>
                    <a:chExt cx="460233" cy="574643"/>
                  </a:xfrm>
                </p:grpSpPr>
                <p:sp>
                  <p:nvSpPr>
                    <p:cNvPr id="869" name="Rounded Rectangle 2137"/>
                    <p:cNvSpPr/>
                    <p:nvPr/>
                  </p:nvSpPr>
                  <p:spPr>
                    <a:xfrm rot="20826057">
                      <a:off x="51745" y="37260"/>
                      <a:ext cx="356744" cy="503923"/>
                    </a:xfrm>
                    <a:prstGeom prst="roundRect">
                      <a:avLst>
                        <a:gd name="adj" fmla="val 1051"/>
                      </a:avLst>
                    </a:prstGeom>
                    <a:solidFill>
                      <a:srgbClr val="D9D9D9"/>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70" name="Rounded Rectangle 55"/>
                    <p:cNvSpPr/>
                    <p:nvPr/>
                  </p:nvSpPr>
                  <p:spPr>
                    <a:xfrm rot="20826057">
                      <a:off x="56164" y="40460"/>
                      <a:ext cx="347906" cy="497524"/>
                    </a:xfrm>
                    <a:custGeom>
                      <a:avLst/>
                      <a:gdLst/>
                      <a:ahLst/>
                      <a:cxnLst>
                        <a:cxn ang="0">
                          <a:pos x="wd2" y="hd2"/>
                        </a:cxn>
                        <a:cxn ang="5400000">
                          <a:pos x="wd2" y="hd2"/>
                        </a:cxn>
                        <a:cxn ang="10800000">
                          <a:pos x="wd2" y="hd2"/>
                        </a:cxn>
                        <a:cxn ang="16200000">
                          <a:pos x="wd2" y="hd2"/>
                        </a:cxn>
                      </a:cxnLst>
                      <a:rect l="0" t="0" r="r" b="b"/>
                      <a:pathLst>
                        <a:path w="21600" h="21600" extrusionOk="0">
                          <a:moveTo>
                            <a:pt x="0" y="10"/>
                          </a:moveTo>
                          <a:cubicBezTo>
                            <a:pt x="0" y="5"/>
                            <a:pt x="7" y="0"/>
                            <a:pt x="15" y="0"/>
                          </a:cubicBezTo>
                          <a:lnTo>
                            <a:pt x="21254" y="19"/>
                          </a:lnTo>
                          <a:cubicBezTo>
                            <a:pt x="21263" y="19"/>
                            <a:pt x="21600" y="352"/>
                            <a:pt x="21600" y="358"/>
                          </a:cubicBezTo>
                          <a:lnTo>
                            <a:pt x="21600" y="21590"/>
                          </a:lnTo>
                          <a:cubicBezTo>
                            <a:pt x="21600" y="21595"/>
                            <a:pt x="21593" y="21600"/>
                            <a:pt x="21585" y="21600"/>
                          </a:cubicBezTo>
                          <a:lnTo>
                            <a:pt x="307" y="21581"/>
                          </a:lnTo>
                          <a:cubicBezTo>
                            <a:pt x="298" y="21581"/>
                            <a:pt x="0" y="21364"/>
                            <a:pt x="0" y="21358"/>
                          </a:cubicBezTo>
                          <a:lnTo>
                            <a:pt x="0" y="10"/>
                          </a:lnTo>
                          <a:close/>
                        </a:path>
                      </a:pathLst>
                    </a:custGeom>
                    <a:solidFill>
                      <a:srgbClr val="A6A6A6"/>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871" name="Straight Connector 2139"/>
                    <p:cNvSpPr/>
                    <p:nvPr/>
                  </p:nvSpPr>
                  <p:spPr>
                    <a:xfrm flipV="1">
                      <a:off x="121499" y="476892"/>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72" name="Straight Connector 2140"/>
                    <p:cNvSpPr/>
                    <p:nvPr/>
                  </p:nvSpPr>
                  <p:spPr>
                    <a:xfrm flipV="1">
                      <a:off x="119025" y="466091"/>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73" name="Straight Connector 2141"/>
                    <p:cNvSpPr/>
                    <p:nvPr/>
                  </p:nvSpPr>
                  <p:spPr>
                    <a:xfrm flipV="1">
                      <a:off x="116552" y="455289"/>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74" name="Straight Connector 2142"/>
                    <p:cNvSpPr/>
                    <p:nvPr/>
                  </p:nvSpPr>
                  <p:spPr>
                    <a:xfrm flipV="1">
                      <a:off x="114078" y="444487"/>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75" name="Straight Connector 2143"/>
                    <p:cNvSpPr/>
                    <p:nvPr/>
                  </p:nvSpPr>
                  <p:spPr>
                    <a:xfrm flipV="1">
                      <a:off x="111605" y="433684"/>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76" name="Straight Connector 2144"/>
                    <p:cNvSpPr/>
                    <p:nvPr/>
                  </p:nvSpPr>
                  <p:spPr>
                    <a:xfrm flipV="1">
                      <a:off x="109130" y="422882"/>
                      <a:ext cx="313072"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77" name="Straight Connector 2145"/>
                    <p:cNvSpPr/>
                    <p:nvPr/>
                  </p:nvSpPr>
                  <p:spPr>
                    <a:xfrm flipV="1">
                      <a:off x="22546" y="44810"/>
                      <a:ext cx="313072"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78" name="Straight Connector 2146"/>
                    <p:cNvSpPr/>
                    <p:nvPr/>
                  </p:nvSpPr>
                  <p:spPr>
                    <a:xfrm flipV="1">
                      <a:off x="25021" y="55612"/>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79" name="Straight Connector 2147"/>
                    <p:cNvSpPr/>
                    <p:nvPr/>
                  </p:nvSpPr>
                  <p:spPr>
                    <a:xfrm flipV="1">
                      <a:off x="27495" y="66414"/>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80" name="Straight Connector 2148"/>
                    <p:cNvSpPr/>
                    <p:nvPr/>
                  </p:nvSpPr>
                  <p:spPr>
                    <a:xfrm flipV="1">
                      <a:off x="29968" y="77216"/>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81" name="Straight Connector 2149"/>
                    <p:cNvSpPr/>
                    <p:nvPr/>
                  </p:nvSpPr>
                  <p:spPr>
                    <a:xfrm flipV="1">
                      <a:off x="32442" y="88018"/>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82" name="Straight Connector 2150"/>
                    <p:cNvSpPr/>
                    <p:nvPr/>
                  </p:nvSpPr>
                  <p:spPr>
                    <a:xfrm flipV="1">
                      <a:off x="34916" y="98820"/>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83" name="Straight Connector 2151"/>
                    <p:cNvSpPr/>
                    <p:nvPr/>
                  </p:nvSpPr>
                  <p:spPr>
                    <a:xfrm flipV="1">
                      <a:off x="37389" y="109622"/>
                      <a:ext cx="313072"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84" name="Straight Connector 2152"/>
                    <p:cNvSpPr/>
                    <p:nvPr/>
                  </p:nvSpPr>
                  <p:spPr>
                    <a:xfrm flipV="1">
                      <a:off x="39864" y="120424"/>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85" name="Straight Connector 2153"/>
                    <p:cNvSpPr/>
                    <p:nvPr/>
                  </p:nvSpPr>
                  <p:spPr>
                    <a:xfrm flipV="1">
                      <a:off x="42338" y="131226"/>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86" name="Straight Connector 2154"/>
                    <p:cNvSpPr/>
                    <p:nvPr/>
                  </p:nvSpPr>
                  <p:spPr>
                    <a:xfrm flipV="1">
                      <a:off x="44811" y="142028"/>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87" name="Straight Connector 2155"/>
                    <p:cNvSpPr/>
                    <p:nvPr/>
                  </p:nvSpPr>
                  <p:spPr>
                    <a:xfrm flipV="1">
                      <a:off x="47285" y="152830"/>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88" name="Straight Connector 2156"/>
                    <p:cNvSpPr/>
                    <p:nvPr/>
                  </p:nvSpPr>
                  <p:spPr>
                    <a:xfrm flipV="1">
                      <a:off x="49759" y="163632"/>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89" name="Straight Connector 2157"/>
                    <p:cNvSpPr/>
                    <p:nvPr/>
                  </p:nvSpPr>
                  <p:spPr>
                    <a:xfrm flipV="1">
                      <a:off x="52232" y="174434"/>
                      <a:ext cx="313072" cy="71699"/>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90" name="Straight Connector 2158"/>
                    <p:cNvSpPr/>
                    <p:nvPr/>
                  </p:nvSpPr>
                  <p:spPr>
                    <a:xfrm flipV="1">
                      <a:off x="57180" y="196039"/>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91" name="Straight Connector 2159"/>
                    <p:cNvSpPr/>
                    <p:nvPr/>
                  </p:nvSpPr>
                  <p:spPr>
                    <a:xfrm flipV="1">
                      <a:off x="54707" y="185237"/>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92" name="Straight Connector 2160"/>
                    <p:cNvSpPr/>
                    <p:nvPr/>
                  </p:nvSpPr>
                  <p:spPr>
                    <a:xfrm flipV="1">
                      <a:off x="59654" y="206841"/>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93" name="Straight Connector 2161"/>
                    <p:cNvSpPr/>
                    <p:nvPr/>
                  </p:nvSpPr>
                  <p:spPr>
                    <a:xfrm flipV="1">
                      <a:off x="62128" y="217643"/>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94" name="Straight Connector 2162"/>
                    <p:cNvSpPr/>
                    <p:nvPr/>
                  </p:nvSpPr>
                  <p:spPr>
                    <a:xfrm flipV="1">
                      <a:off x="64601" y="228445"/>
                      <a:ext cx="313072" cy="71699"/>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95" name="Straight Connector 2163"/>
                    <p:cNvSpPr/>
                    <p:nvPr/>
                  </p:nvSpPr>
                  <p:spPr>
                    <a:xfrm flipV="1">
                      <a:off x="67076" y="239247"/>
                      <a:ext cx="313071" cy="71699"/>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96" name="Straight Connector 2164"/>
                    <p:cNvSpPr/>
                    <p:nvPr/>
                  </p:nvSpPr>
                  <p:spPr>
                    <a:xfrm flipV="1">
                      <a:off x="69550" y="250049"/>
                      <a:ext cx="313071" cy="71699"/>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97" name="Straight Connector 2165"/>
                    <p:cNvSpPr/>
                    <p:nvPr/>
                  </p:nvSpPr>
                  <p:spPr>
                    <a:xfrm flipV="1">
                      <a:off x="72023" y="260852"/>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98" name="Straight Connector 2166"/>
                    <p:cNvSpPr/>
                    <p:nvPr/>
                  </p:nvSpPr>
                  <p:spPr>
                    <a:xfrm flipV="1">
                      <a:off x="74497" y="271654"/>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899" name="Straight Connector 2167"/>
                    <p:cNvSpPr/>
                    <p:nvPr/>
                  </p:nvSpPr>
                  <p:spPr>
                    <a:xfrm flipV="1">
                      <a:off x="76971" y="282456"/>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900" name="Straight Connector 2168"/>
                    <p:cNvSpPr/>
                    <p:nvPr/>
                  </p:nvSpPr>
                  <p:spPr>
                    <a:xfrm flipV="1">
                      <a:off x="79444" y="293258"/>
                      <a:ext cx="313072"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901" name="Straight Connector 2169"/>
                    <p:cNvSpPr/>
                    <p:nvPr/>
                  </p:nvSpPr>
                  <p:spPr>
                    <a:xfrm flipV="1">
                      <a:off x="81919" y="304060"/>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902" name="Straight Connector 2170"/>
                    <p:cNvSpPr/>
                    <p:nvPr/>
                  </p:nvSpPr>
                  <p:spPr>
                    <a:xfrm flipV="1">
                      <a:off x="84392" y="314862"/>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903" name="Straight Connector 2171"/>
                    <p:cNvSpPr/>
                    <p:nvPr/>
                  </p:nvSpPr>
                  <p:spPr>
                    <a:xfrm flipV="1">
                      <a:off x="86866" y="325664"/>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904" name="Straight Connector 2172"/>
                    <p:cNvSpPr/>
                    <p:nvPr/>
                  </p:nvSpPr>
                  <p:spPr>
                    <a:xfrm flipV="1">
                      <a:off x="89340" y="336466"/>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905" name="Straight Connector 2173"/>
                    <p:cNvSpPr/>
                    <p:nvPr/>
                  </p:nvSpPr>
                  <p:spPr>
                    <a:xfrm flipV="1">
                      <a:off x="91813" y="347268"/>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906" name="Straight Connector 2174"/>
                    <p:cNvSpPr/>
                    <p:nvPr/>
                  </p:nvSpPr>
                  <p:spPr>
                    <a:xfrm flipV="1">
                      <a:off x="94287" y="358070"/>
                      <a:ext cx="313072"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907" name="Straight Connector 2175"/>
                    <p:cNvSpPr/>
                    <p:nvPr/>
                  </p:nvSpPr>
                  <p:spPr>
                    <a:xfrm flipV="1">
                      <a:off x="96762" y="368872"/>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908" name="Straight Connector 2176"/>
                    <p:cNvSpPr/>
                    <p:nvPr/>
                  </p:nvSpPr>
                  <p:spPr>
                    <a:xfrm flipV="1">
                      <a:off x="99235" y="379674"/>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909" name="Straight Connector 2177"/>
                    <p:cNvSpPr/>
                    <p:nvPr/>
                  </p:nvSpPr>
                  <p:spPr>
                    <a:xfrm flipV="1">
                      <a:off x="101709" y="390476"/>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910" name="Straight Connector 2178"/>
                    <p:cNvSpPr/>
                    <p:nvPr/>
                  </p:nvSpPr>
                  <p:spPr>
                    <a:xfrm flipV="1">
                      <a:off x="104183" y="401278"/>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911" name="Straight Connector 2179"/>
                    <p:cNvSpPr/>
                    <p:nvPr/>
                  </p:nvSpPr>
                  <p:spPr>
                    <a:xfrm flipV="1">
                      <a:off x="106656" y="412080"/>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grpSp>
                  <p:nvGrpSpPr>
                    <p:cNvPr id="914" name="Group 2180"/>
                    <p:cNvGrpSpPr/>
                    <p:nvPr/>
                  </p:nvGrpSpPr>
                  <p:grpSpPr>
                    <a:xfrm>
                      <a:off x="16459" y="67368"/>
                      <a:ext cx="21314" cy="34426"/>
                      <a:chOff x="0" y="0"/>
                      <a:chExt cx="21313" cy="34425"/>
                    </a:xfrm>
                  </p:grpSpPr>
                  <p:sp>
                    <p:nvSpPr>
                      <p:cNvPr id="912" name="Oval 2217"/>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13"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917" name="Group 2181"/>
                    <p:cNvGrpSpPr/>
                    <p:nvPr/>
                  </p:nvGrpSpPr>
                  <p:grpSpPr>
                    <a:xfrm>
                      <a:off x="40387" y="61889"/>
                      <a:ext cx="21314" cy="34426"/>
                      <a:chOff x="0" y="0"/>
                      <a:chExt cx="21313" cy="34425"/>
                    </a:xfrm>
                  </p:grpSpPr>
                  <p:sp>
                    <p:nvSpPr>
                      <p:cNvPr id="915" name="Oval 2215"/>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16"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920" name="Group 2182"/>
                    <p:cNvGrpSpPr/>
                    <p:nvPr/>
                  </p:nvGrpSpPr>
                  <p:grpSpPr>
                    <a:xfrm>
                      <a:off x="65273" y="56189"/>
                      <a:ext cx="21315" cy="34427"/>
                      <a:chOff x="0" y="0"/>
                      <a:chExt cx="21313" cy="34425"/>
                    </a:xfrm>
                  </p:grpSpPr>
                  <p:sp>
                    <p:nvSpPr>
                      <p:cNvPr id="918" name="Oval 2213"/>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19"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923" name="Group 2183"/>
                    <p:cNvGrpSpPr/>
                    <p:nvPr/>
                  </p:nvGrpSpPr>
                  <p:grpSpPr>
                    <a:xfrm>
                      <a:off x="89387" y="50415"/>
                      <a:ext cx="21314" cy="34426"/>
                      <a:chOff x="0" y="0"/>
                      <a:chExt cx="21313" cy="34425"/>
                    </a:xfrm>
                  </p:grpSpPr>
                  <p:sp>
                    <p:nvSpPr>
                      <p:cNvPr id="921" name="Oval 2211"/>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22"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926" name="Group 2184"/>
                    <p:cNvGrpSpPr/>
                    <p:nvPr/>
                  </p:nvGrpSpPr>
                  <p:grpSpPr>
                    <a:xfrm>
                      <a:off x="114512" y="44661"/>
                      <a:ext cx="21314" cy="34426"/>
                      <a:chOff x="0" y="0"/>
                      <a:chExt cx="21313" cy="34425"/>
                    </a:xfrm>
                  </p:grpSpPr>
                  <p:sp>
                    <p:nvSpPr>
                      <p:cNvPr id="924" name="Oval 2209"/>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25"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929" name="Group 2185"/>
                    <p:cNvGrpSpPr/>
                    <p:nvPr/>
                  </p:nvGrpSpPr>
                  <p:grpSpPr>
                    <a:xfrm>
                      <a:off x="138974" y="39311"/>
                      <a:ext cx="21314" cy="34426"/>
                      <a:chOff x="0" y="0"/>
                      <a:chExt cx="21313" cy="34425"/>
                    </a:xfrm>
                  </p:grpSpPr>
                  <p:sp>
                    <p:nvSpPr>
                      <p:cNvPr id="927" name="Oval 2207"/>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28"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932" name="Group 2186"/>
                    <p:cNvGrpSpPr/>
                    <p:nvPr/>
                  </p:nvGrpSpPr>
                  <p:grpSpPr>
                    <a:xfrm>
                      <a:off x="163620" y="33667"/>
                      <a:ext cx="21314" cy="34426"/>
                      <a:chOff x="0" y="0"/>
                      <a:chExt cx="21313" cy="34425"/>
                    </a:xfrm>
                  </p:grpSpPr>
                  <p:sp>
                    <p:nvSpPr>
                      <p:cNvPr id="930" name="Oval 2205"/>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31"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935" name="Group 2187"/>
                    <p:cNvGrpSpPr/>
                    <p:nvPr/>
                  </p:nvGrpSpPr>
                  <p:grpSpPr>
                    <a:xfrm>
                      <a:off x="187255" y="28002"/>
                      <a:ext cx="21314" cy="34426"/>
                      <a:chOff x="0" y="0"/>
                      <a:chExt cx="21313" cy="34425"/>
                    </a:xfrm>
                  </p:grpSpPr>
                  <p:sp>
                    <p:nvSpPr>
                      <p:cNvPr id="933" name="Oval 2203"/>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34"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938" name="Group 2188"/>
                    <p:cNvGrpSpPr/>
                    <p:nvPr/>
                  </p:nvGrpSpPr>
                  <p:grpSpPr>
                    <a:xfrm>
                      <a:off x="211498" y="21692"/>
                      <a:ext cx="21314" cy="34426"/>
                      <a:chOff x="0" y="0"/>
                      <a:chExt cx="21313" cy="34425"/>
                    </a:xfrm>
                  </p:grpSpPr>
                  <p:sp>
                    <p:nvSpPr>
                      <p:cNvPr id="936" name="Oval 2201"/>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37"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941" name="Group 2189"/>
                    <p:cNvGrpSpPr/>
                    <p:nvPr/>
                  </p:nvGrpSpPr>
                  <p:grpSpPr>
                    <a:xfrm>
                      <a:off x="309530" y="-1"/>
                      <a:ext cx="21314" cy="34427"/>
                      <a:chOff x="0" y="0"/>
                      <a:chExt cx="21313" cy="34425"/>
                    </a:xfrm>
                  </p:grpSpPr>
                  <p:sp>
                    <p:nvSpPr>
                      <p:cNvPr id="939" name="Oval 2199"/>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40"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944" name="Group 2190"/>
                    <p:cNvGrpSpPr/>
                    <p:nvPr/>
                  </p:nvGrpSpPr>
                  <p:grpSpPr>
                    <a:xfrm>
                      <a:off x="284645" y="5698"/>
                      <a:ext cx="21314" cy="34426"/>
                      <a:chOff x="0" y="0"/>
                      <a:chExt cx="21313" cy="34425"/>
                    </a:xfrm>
                  </p:grpSpPr>
                  <p:sp>
                    <p:nvSpPr>
                      <p:cNvPr id="942" name="Oval 2197"/>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43"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947" name="Group 2191"/>
                    <p:cNvGrpSpPr/>
                    <p:nvPr/>
                  </p:nvGrpSpPr>
                  <p:grpSpPr>
                    <a:xfrm>
                      <a:off x="261140" y="10829"/>
                      <a:ext cx="21314" cy="34426"/>
                      <a:chOff x="0" y="0"/>
                      <a:chExt cx="21313" cy="34425"/>
                    </a:xfrm>
                  </p:grpSpPr>
                  <p:sp>
                    <p:nvSpPr>
                      <p:cNvPr id="945" name="Oval 2195"/>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46"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950" name="Group 2192"/>
                    <p:cNvGrpSpPr/>
                    <p:nvPr/>
                  </p:nvGrpSpPr>
                  <p:grpSpPr>
                    <a:xfrm>
                      <a:off x="236842" y="16898"/>
                      <a:ext cx="21314" cy="34427"/>
                      <a:chOff x="0" y="0"/>
                      <a:chExt cx="21313" cy="34425"/>
                    </a:xfrm>
                  </p:grpSpPr>
                  <p:sp>
                    <p:nvSpPr>
                      <p:cNvPr id="948" name="Oval 2193"/>
                      <p:cNvSpPr/>
                      <p:nvPr/>
                    </p:nvSpPr>
                    <p:spPr>
                      <a:xfrm rot="20826057">
                        <a:off x="7355" y="2046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49" name="Rectangle 57"/>
                      <p:cNvSpPr/>
                      <p:nvPr/>
                    </p:nvSpPr>
                    <p:spPr>
                      <a:xfrm rot="20826057">
                        <a:off x="3028" y="1140"/>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grpSp>
          </p:grpSp>
          <p:grpSp>
            <p:nvGrpSpPr>
              <p:cNvPr id="1075" name="Group 6"/>
              <p:cNvGrpSpPr/>
              <p:nvPr/>
            </p:nvGrpSpPr>
            <p:grpSpPr>
              <a:xfrm>
                <a:off x="715701" y="417500"/>
                <a:ext cx="1774268" cy="2040597"/>
                <a:chOff x="0" y="414019"/>
                <a:chExt cx="1774267" cy="2040595"/>
              </a:xfrm>
            </p:grpSpPr>
            <p:sp>
              <p:nvSpPr>
                <p:cNvPr id="954" name="Rectangle 4"/>
                <p:cNvSpPr/>
                <p:nvPr/>
              </p:nvSpPr>
              <p:spPr>
                <a:xfrm>
                  <a:off x="92475" y="414019"/>
                  <a:ext cx="158931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400">
                      <a:latin typeface="Century Gothic"/>
                      <a:ea typeface="Century Gothic"/>
                      <a:cs typeface="Century Gothic"/>
                      <a:sym typeface="Century Gothic"/>
                    </a:defRPr>
                  </a:lvl1pPr>
                </a:lstStyle>
                <a:p>
                  <a:r>
                    <a:rPr dirty="0"/>
                    <a:t>Initial Licensure </a:t>
                  </a:r>
                </a:p>
              </p:txBody>
            </p:sp>
            <p:grpSp>
              <p:nvGrpSpPr>
                <p:cNvPr id="1074" name="Group 2236"/>
                <p:cNvGrpSpPr/>
                <p:nvPr/>
              </p:nvGrpSpPr>
              <p:grpSpPr>
                <a:xfrm>
                  <a:off x="-1" y="707903"/>
                  <a:ext cx="1774269" cy="1746713"/>
                  <a:chOff x="0" y="0"/>
                  <a:chExt cx="1774267" cy="1746712"/>
                </a:xfrm>
              </p:grpSpPr>
              <p:sp>
                <p:nvSpPr>
                  <p:cNvPr id="955" name="Oval 2237"/>
                  <p:cNvSpPr/>
                  <p:nvPr/>
                </p:nvSpPr>
                <p:spPr>
                  <a:xfrm rot="17218872">
                    <a:off x="80203" y="237955"/>
                    <a:ext cx="1292309" cy="1073611"/>
                  </a:xfrm>
                  <a:prstGeom prst="ellipse">
                    <a:avLst/>
                  </a:prstGeom>
                  <a:solidFill>
                    <a:srgbClr val="BFBFBF">
                      <a:alpha val="45000"/>
                    </a:srgbClr>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nvGrpSpPr>
                  <p:cNvPr id="965" name="Group 2238"/>
                  <p:cNvGrpSpPr/>
                  <p:nvPr/>
                </p:nvGrpSpPr>
                <p:grpSpPr>
                  <a:xfrm>
                    <a:off x="544867" y="1247540"/>
                    <a:ext cx="154245" cy="298078"/>
                    <a:chOff x="0" y="0"/>
                    <a:chExt cx="154243" cy="298077"/>
                  </a:xfrm>
                </p:grpSpPr>
                <p:sp>
                  <p:nvSpPr>
                    <p:cNvPr id="956" name="Rounded Rectangle 2347"/>
                    <p:cNvSpPr/>
                    <p:nvPr/>
                  </p:nvSpPr>
                  <p:spPr>
                    <a:xfrm rot="10800000" flipH="1">
                      <a:off x="0" y="0"/>
                      <a:ext cx="154244" cy="298078"/>
                    </a:xfrm>
                    <a:prstGeom prst="roundRect">
                      <a:avLst>
                        <a:gd name="adj" fmla="val 15823"/>
                      </a:avLst>
                    </a:prstGeom>
                    <a:solidFill>
                      <a:srgbClr val="D9D9D9"/>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57" name="Rounded Rectangle 2348"/>
                    <p:cNvSpPr/>
                    <p:nvPr/>
                  </p:nvSpPr>
                  <p:spPr>
                    <a:xfrm rot="10800000" flipH="1">
                      <a:off x="741" y="3253"/>
                      <a:ext cx="152293" cy="291571"/>
                    </a:xfrm>
                    <a:prstGeom prst="roundRect">
                      <a:avLst>
                        <a:gd name="adj" fmla="val 16667"/>
                      </a:avLst>
                    </a:prstGeom>
                    <a:solidFill>
                      <a:srgbClr val="262626"/>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58" name="Oval 2349"/>
                    <p:cNvSpPr/>
                    <p:nvPr/>
                  </p:nvSpPr>
                  <p:spPr>
                    <a:xfrm rot="10800000" flipH="1">
                      <a:off x="62584" y="11115"/>
                      <a:ext cx="27639" cy="27405"/>
                    </a:xfrm>
                    <a:prstGeom prst="ellipse">
                      <a:avLst/>
                    </a:prstGeom>
                    <a:solidFill>
                      <a:srgbClr val="989494"/>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59" name="Rounded Rectangle 2350"/>
                    <p:cNvSpPr/>
                    <p:nvPr/>
                  </p:nvSpPr>
                  <p:spPr>
                    <a:xfrm rot="10800000" flipH="1">
                      <a:off x="69935" y="18585"/>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570" y="0"/>
                            <a:pt x="3508" y="0"/>
                          </a:cubicBezTo>
                          <a:lnTo>
                            <a:pt x="18092" y="0"/>
                          </a:lnTo>
                          <a:cubicBezTo>
                            <a:pt x="20030" y="0"/>
                            <a:pt x="21600" y="1612"/>
                            <a:pt x="21600" y="3600"/>
                          </a:cubicBezTo>
                          <a:lnTo>
                            <a:pt x="21600" y="18000"/>
                          </a:lnTo>
                          <a:cubicBezTo>
                            <a:pt x="21600" y="19988"/>
                            <a:pt x="20030" y="21600"/>
                            <a:pt x="18092" y="21600"/>
                          </a:cubicBezTo>
                          <a:lnTo>
                            <a:pt x="3508" y="21600"/>
                          </a:lnTo>
                          <a:cubicBezTo>
                            <a:pt x="1570" y="21600"/>
                            <a:pt x="0" y="19988"/>
                            <a:pt x="0" y="18000"/>
                          </a:cubicBezTo>
                          <a:close/>
                        </a:path>
                      </a:pathLst>
                    </a:custGeom>
                    <a:solidFill>
                      <a:srgbClr val="D9D9D9"/>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60" name="Rectangle 12"/>
                    <p:cNvSpPr/>
                    <p:nvPr/>
                  </p:nvSpPr>
                  <p:spPr>
                    <a:xfrm rot="10800000" flipH="1">
                      <a:off x="63687" y="9143"/>
                      <a:ext cx="25528" cy="12701"/>
                    </a:xfrm>
                    <a:custGeom>
                      <a:avLst/>
                      <a:gdLst/>
                      <a:ahLst/>
                      <a:cxnLst>
                        <a:cxn ang="0">
                          <a:pos x="wd2" y="hd2"/>
                        </a:cxn>
                        <a:cxn ang="5400000">
                          <a:pos x="wd2" y="hd2"/>
                        </a:cxn>
                        <a:cxn ang="10800000">
                          <a:pos x="wd2" y="hd2"/>
                        </a:cxn>
                        <a:cxn ang="16200000">
                          <a:pos x="wd2" y="hd2"/>
                        </a:cxn>
                      </a:cxnLst>
                      <a:rect l="0" t="0" r="r" b="b"/>
                      <a:pathLst>
                        <a:path w="21600" h="21502" extrusionOk="0">
                          <a:moveTo>
                            <a:pt x="0" y="0"/>
                          </a:moveTo>
                          <a:cubicBezTo>
                            <a:pt x="6117" y="4380"/>
                            <a:pt x="10136" y="9970"/>
                            <a:pt x="21600" y="315"/>
                          </a:cubicBezTo>
                          <a:cubicBezTo>
                            <a:pt x="18140" y="21094"/>
                            <a:pt x="14155" y="21003"/>
                            <a:pt x="10485" y="21500"/>
                          </a:cubicBezTo>
                          <a:cubicBezTo>
                            <a:pt x="7480" y="21600"/>
                            <a:pt x="1538" y="14533"/>
                            <a:pt x="0" y="0"/>
                          </a:cubicBezTo>
                          <a:close/>
                        </a:path>
                      </a:pathLst>
                    </a:custGeom>
                    <a:solidFill>
                      <a:srgbClr val="989494"/>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61" name="Rounded Rectangle 2352"/>
                    <p:cNvSpPr/>
                    <p:nvPr/>
                  </p:nvSpPr>
                  <p:spPr>
                    <a:xfrm rot="10800000" flipH="1">
                      <a:off x="61476" y="265891"/>
                      <a:ext cx="28033" cy="127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058" y="0"/>
                            <a:pt x="2364" y="0"/>
                          </a:cubicBezTo>
                          <a:lnTo>
                            <a:pt x="19236" y="0"/>
                          </a:lnTo>
                          <a:cubicBezTo>
                            <a:pt x="20542" y="0"/>
                            <a:pt x="21600" y="4835"/>
                            <a:pt x="21600" y="10800"/>
                          </a:cubicBezTo>
                          <a:cubicBezTo>
                            <a:pt x="21600" y="16765"/>
                            <a:pt x="20542" y="21600"/>
                            <a:pt x="19236" y="21600"/>
                          </a:cubicBezTo>
                          <a:lnTo>
                            <a:pt x="2364" y="21600"/>
                          </a:lnTo>
                          <a:cubicBezTo>
                            <a:pt x="1058" y="21600"/>
                            <a:pt x="0" y="16765"/>
                            <a:pt x="0" y="10800"/>
                          </a:cubicBezTo>
                          <a:close/>
                        </a:path>
                      </a:pathLst>
                    </a:custGeom>
                    <a:solidFill>
                      <a:srgbClr val="989494"/>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62" name="Rectangle 15"/>
                    <p:cNvSpPr/>
                    <p:nvPr/>
                  </p:nvSpPr>
                  <p:spPr>
                    <a:xfrm rot="10800000" flipH="1">
                      <a:off x="24104" y="131095"/>
                      <a:ext cx="128530" cy="163312"/>
                    </a:xfrm>
                    <a:custGeom>
                      <a:avLst/>
                      <a:gdLst/>
                      <a:ahLst/>
                      <a:cxnLst>
                        <a:cxn ang="0">
                          <a:pos x="wd2" y="hd2"/>
                        </a:cxn>
                        <a:cxn ang="5400000">
                          <a:pos x="wd2" y="hd2"/>
                        </a:cxn>
                        <a:cxn ang="10800000">
                          <a:pos x="wd2" y="hd2"/>
                        </a:cxn>
                        <a:cxn ang="16200000">
                          <a:pos x="wd2" y="hd2"/>
                        </a:cxn>
                      </a:cxnLst>
                      <a:rect l="0" t="0" r="r" b="b"/>
                      <a:pathLst>
                        <a:path w="21473" h="21600" extrusionOk="0">
                          <a:moveTo>
                            <a:pt x="0" y="79"/>
                          </a:moveTo>
                          <a:lnTo>
                            <a:pt x="17955" y="0"/>
                          </a:lnTo>
                          <a:cubicBezTo>
                            <a:pt x="19828" y="450"/>
                            <a:pt x="21600" y="1138"/>
                            <a:pt x="21466" y="4209"/>
                          </a:cubicBezTo>
                          <a:lnTo>
                            <a:pt x="21366" y="21600"/>
                          </a:lnTo>
                          <a:lnTo>
                            <a:pt x="0" y="79"/>
                          </a:ln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63" name="Rounded Rectangle 2354"/>
                    <p:cNvSpPr/>
                    <p:nvPr/>
                  </p:nvSpPr>
                  <p:spPr>
                    <a:xfrm rot="10800000" flipH="1">
                      <a:off x="6670" y="45547"/>
                      <a:ext cx="138951" cy="206586"/>
                    </a:xfrm>
                    <a:prstGeom prst="roundRect">
                      <a:avLst>
                        <a:gd name="adj" fmla="val 472"/>
                      </a:avLst>
                    </a:prstGeom>
                    <a:solidFill>
                      <a:srgbClr val="989494"/>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64" name="Rectangle 2355"/>
                    <p:cNvSpPr/>
                    <p:nvPr/>
                  </p:nvSpPr>
                  <p:spPr>
                    <a:xfrm rot="10800000" flipH="1">
                      <a:off x="8946" y="47655"/>
                      <a:ext cx="134678" cy="202370"/>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990" name="Group 2239"/>
                  <p:cNvGrpSpPr/>
                  <p:nvPr/>
                </p:nvGrpSpPr>
                <p:grpSpPr>
                  <a:xfrm>
                    <a:off x="-1" y="244716"/>
                    <a:ext cx="1774269" cy="1443475"/>
                    <a:chOff x="0" y="0"/>
                    <a:chExt cx="1774267" cy="1443473"/>
                  </a:xfrm>
                </p:grpSpPr>
                <p:grpSp>
                  <p:nvGrpSpPr>
                    <p:cNvPr id="973" name="Group 2323"/>
                    <p:cNvGrpSpPr/>
                    <p:nvPr/>
                  </p:nvGrpSpPr>
                  <p:grpSpPr>
                    <a:xfrm>
                      <a:off x="243961" y="0"/>
                      <a:ext cx="1297216" cy="1071337"/>
                      <a:chOff x="0" y="0"/>
                      <a:chExt cx="1297215" cy="1071336"/>
                    </a:xfrm>
                  </p:grpSpPr>
                  <p:sp>
                    <p:nvSpPr>
                      <p:cNvPr id="966" name="Rectangle 27"/>
                      <p:cNvSpPr/>
                      <p:nvPr/>
                    </p:nvSpPr>
                    <p:spPr>
                      <a:xfrm rot="2815715">
                        <a:off x="161295" y="649190"/>
                        <a:ext cx="346144" cy="351436"/>
                      </a:xfrm>
                      <a:custGeom>
                        <a:avLst/>
                        <a:gdLst/>
                        <a:ahLst/>
                        <a:cxnLst>
                          <a:cxn ang="0">
                            <a:pos x="wd2" y="hd2"/>
                          </a:cxn>
                          <a:cxn ang="5400000">
                            <a:pos x="wd2" y="hd2"/>
                          </a:cxn>
                          <a:cxn ang="10800000">
                            <a:pos x="wd2" y="hd2"/>
                          </a:cxn>
                          <a:cxn ang="16200000">
                            <a:pos x="wd2" y="hd2"/>
                          </a:cxn>
                        </a:cxnLst>
                        <a:rect l="0" t="0" r="r" b="b"/>
                        <a:pathLst>
                          <a:path w="21600" h="21600" extrusionOk="0">
                            <a:moveTo>
                              <a:pt x="0" y="6438"/>
                            </a:moveTo>
                            <a:cubicBezTo>
                              <a:pt x="3136" y="4269"/>
                              <a:pt x="7764" y="3704"/>
                              <a:pt x="9386" y="0"/>
                            </a:cubicBezTo>
                            <a:cubicBezTo>
                              <a:pt x="12671" y="1018"/>
                              <a:pt x="15174" y="835"/>
                              <a:pt x="17115" y="745"/>
                            </a:cubicBezTo>
                            <a:cubicBezTo>
                              <a:pt x="17712" y="2198"/>
                              <a:pt x="21003" y="6561"/>
                              <a:pt x="21600" y="8014"/>
                            </a:cubicBezTo>
                            <a:cubicBezTo>
                              <a:pt x="16992" y="12942"/>
                              <a:pt x="12810" y="17785"/>
                              <a:pt x="9099" y="21600"/>
                            </a:cubicBezTo>
                            <a:cubicBezTo>
                              <a:pt x="7726" y="20486"/>
                              <a:pt x="4958" y="18938"/>
                              <a:pt x="3584" y="17824"/>
                            </a:cubicBezTo>
                            <a:cubicBezTo>
                              <a:pt x="3225" y="13998"/>
                              <a:pt x="1971" y="10263"/>
                              <a:pt x="0" y="6438"/>
                            </a:cubicBezTo>
                            <a:close/>
                          </a:path>
                        </a:pathLst>
                      </a:custGeom>
                      <a:solidFill>
                        <a:srgbClr val="262626"/>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67" name="Rectangle 27"/>
                      <p:cNvSpPr/>
                      <p:nvPr/>
                    </p:nvSpPr>
                    <p:spPr>
                      <a:xfrm rot="19015715" flipH="1">
                        <a:off x="759689" y="679509"/>
                        <a:ext cx="347441" cy="308195"/>
                      </a:xfrm>
                      <a:custGeom>
                        <a:avLst/>
                        <a:gdLst/>
                        <a:ahLst/>
                        <a:cxnLst>
                          <a:cxn ang="0">
                            <a:pos x="wd2" y="hd2"/>
                          </a:cxn>
                          <a:cxn ang="5400000">
                            <a:pos x="wd2" y="hd2"/>
                          </a:cxn>
                          <a:cxn ang="10800000">
                            <a:pos x="wd2" y="hd2"/>
                          </a:cxn>
                          <a:cxn ang="16200000">
                            <a:pos x="wd2" y="hd2"/>
                          </a:cxn>
                        </a:cxnLst>
                        <a:rect l="0" t="0" r="r" b="b"/>
                        <a:pathLst>
                          <a:path w="21600" h="21600" extrusionOk="0">
                            <a:moveTo>
                              <a:pt x="0" y="6454"/>
                            </a:moveTo>
                            <a:cubicBezTo>
                              <a:pt x="2559" y="5850"/>
                              <a:pt x="6554" y="2918"/>
                              <a:pt x="8748" y="0"/>
                            </a:cubicBezTo>
                            <a:cubicBezTo>
                              <a:pt x="12282" y="1308"/>
                              <a:pt x="14016" y="1232"/>
                              <a:pt x="15905" y="1322"/>
                            </a:cubicBezTo>
                            <a:cubicBezTo>
                              <a:pt x="16119" y="2361"/>
                              <a:pt x="21386" y="8108"/>
                              <a:pt x="21600" y="8642"/>
                            </a:cubicBezTo>
                            <a:cubicBezTo>
                              <a:pt x="17078" y="13267"/>
                              <a:pt x="14551" y="16270"/>
                              <a:pt x="9654" y="21600"/>
                            </a:cubicBezTo>
                            <a:lnTo>
                              <a:pt x="2132" y="18328"/>
                            </a:lnTo>
                            <a:cubicBezTo>
                              <a:pt x="2407" y="14672"/>
                              <a:pt x="1737" y="10814"/>
                              <a:pt x="0" y="6454"/>
                            </a:cubicBezTo>
                            <a:close/>
                          </a:path>
                        </a:pathLst>
                      </a:custGeom>
                      <a:solidFill>
                        <a:srgbClr val="262626"/>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nvGrpSpPr>
                      <p:cNvPr id="970" name="Group 2342"/>
                      <p:cNvGrpSpPr/>
                      <p:nvPr/>
                    </p:nvGrpSpPr>
                    <p:grpSpPr>
                      <a:xfrm>
                        <a:off x="324192" y="0"/>
                        <a:ext cx="708472" cy="264270"/>
                        <a:chOff x="0" y="0"/>
                        <a:chExt cx="708471" cy="264269"/>
                      </a:xfrm>
                    </p:grpSpPr>
                    <p:sp>
                      <p:nvSpPr>
                        <p:cNvPr id="968" name="Rounded Rectangle 2345"/>
                        <p:cNvSpPr/>
                        <p:nvPr/>
                      </p:nvSpPr>
                      <p:spPr>
                        <a:xfrm rot="92990">
                          <a:off x="2201" y="82483"/>
                          <a:ext cx="704070" cy="172297"/>
                        </a:xfrm>
                        <a:prstGeom prst="roundRect">
                          <a:avLst>
                            <a:gd name="adj" fmla="val 50000"/>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69" name="Rectangle 5"/>
                        <p:cNvSpPr/>
                        <p:nvPr/>
                      </p:nvSpPr>
                      <p:spPr>
                        <a:xfrm rot="2815715">
                          <a:off x="300627" y="21945"/>
                          <a:ext cx="111063" cy="117443"/>
                        </a:xfrm>
                        <a:custGeom>
                          <a:avLst/>
                          <a:gdLst/>
                          <a:ahLst/>
                          <a:cxnLst>
                            <a:cxn ang="0">
                              <a:pos x="wd2" y="hd2"/>
                            </a:cxn>
                            <a:cxn ang="5400000">
                              <a:pos x="wd2" y="hd2"/>
                            </a:cxn>
                            <a:cxn ang="10800000">
                              <a:pos x="wd2" y="hd2"/>
                            </a:cxn>
                            <a:cxn ang="16200000">
                              <a:pos x="wd2" y="hd2"/>
                            </a:cxn>
                          </a:cxnLst>
                          <a:rect l="0" t="0" r="r" b="b"/>
                          <a:pathLst>
                            <a:path w="19353" h="19242" extrusionOk="0">
                              <a:moveTo>
                                <a:pt x="2840" y="2861"/>
                              </a:moveTo>
                              <a:cubicBezTo>
                                <a:pt x="8428" y="-2358"/>
                                <a:pt x="15016" y="1095"/>
                                <a:pt x="19353" y="1416"/>
                              </a:cubicBezTo>
                              <a:lnTo>
                                <a:pt x="588" y="19242"/>
                              </a:lnTo>
                              <a:cubicBezTo>
                                <a:pt x="1172" y="14264"/>
                                <a:pt x="-2247" y="7358"/>
                                <a:pt x="2840" y="2861"/>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sp>
                    <p:nvSpPr>
                      <p:cNvPr id="971" name="Rounded Rectangle 32"/>
                      <p:cNvSpPr/>
                      <p:nvPr/>
                    </p:nvSpPr>
                    <p:spPr>
                      <a:xfrm rot="5370276">
                        <a:off x="1025642" y="421042"/>
                        <a:ext cx="417697" cy="121844"/>
                      </a:xfrm>
                      <a:custGeom>
                        <a:avLst/>
                        <a:gdLst/>
                        <a:ahLst/>
                        <a:cxnLst>
                          <a:cxn ang="0">
                            <a:pos x="wd2" y="hd2"/>
                          </a:cxn>
                          <a:cxn ang="5400000">
                            <a:pos x="wd2" y="hd2"/>
                          </a:cxn>
                          <a:cxn ang="10800000">
                            <a:pos x="wd2" y="hd2"/>
                          </a:cxn>
                          <a:cxn ang="16200000">
                            <a:pos x="wd2" y="hd2"/>
                          </a:cxn>
                        </a:cxnLst>
                        <a:rect l="0" t="0" r="r" b="b"/>
                        <a:pathLst>
                          <a:path w="21505" h="21600" extrusionOk="0">
                            <a:moveTo>
                              <a:pt x="5" y="10102"/>
                            </a:moveTo>
                            <a:cubicBezTo>
                              <a:pt x="-95" y="4139"/>
                              <a:pt x="1288" y="0"/>
                              <a:pt x="2870" y="0"/>
                            </a:cubicBezTo>
                            <a:lnTo>
                              <a:pt x="11555" y="0"/>
                            </a:lnTo>
                            <a:cubicBezTo>
                              <a:pt x="13137" y="0"/>
                              <a:pt x="20856" y="1898"/>
                              <a:pt x="21505" y="5730"/>
                            </a:cubicBezTo>
                            <a:cubicBezTo>
                              <a:pt x="21177" y="7339"/>
                              <a:pt x="13280" y="12133"/>
                              <a:pt x="10725" y="14701"/>
                            </a:cubicBezTo>
                            <a:cubicBezTo>
                              <a:pt x="8078" y="16148"/>
                              <a:pt x="7331" y="19365"/>
                              <a:pt x="6198" y="21600"/>
                            </a:cubicBezTo>
                            <a:cubicBezTo>
                              <a:pt x="5123" y="21266"/>
                              <a:pt x="3945" y="20537"/>
                              <a:pt x="2870" y="20203"/>
                            </a:cubicBezTo>
                            <a:cubicBezTo>
                              <a:pt x="468" y="20203"/>
                              <a:pt x="105" y="16064"/>
                              <a:pt x="5" y="10102"/>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72" name="Rounded Rectangle 32"/>
                      <p:cNvSpPr/>
                      <p:nvPr/>
                    </p:nvSpPr>
                    <p:spPr>
                      <a:xfrm rot="16796924" flipH="1">
                        <a:off x="-88629" y="390002"/>
                        <a:ext cx="346174" cy="110775"/>
                      </a:xfrm>
                      <a:custGeom>
                        <a:avLst/>
                        <a:gdLst/>
                        <a:ahLst/>
                        <a:cxnLst>
                          <a:cxn ang="0">
                            <a:pos x="wd2" y="hd2"/>
                          </a:cxn>
                          <a:cxn ang="5400000">
                            <a:pos x="wd2" y="hd2"/>
                          </a:cxn>
                          <a:cxn ang="10800000">
                            <a:pos x="wd2" y="hd2"/>
                          </a:cxn>
                          <a:cxn ang="16200000">
                            <a:pos x="wd2" y="hd2"/>
                          </a:cxn>
                        </a:cxnLst>
                        <a:rect l="0" t="0" r="r" b="b"/>
                        <a:pathLst>
                          <a:path w="21526" h="21600" extrusionOk="0">
                            <a:moveTo>
                              <a:pt x="6" y="8303"/>
                            </a:moveTo>
                            <a:cubicBezTo>
                              <a:pt x="85" y="4703"/>
                              <a:pt x="1378" y="0"/>
                              <a:pt x="2674" y="0"/>
                            </a:cubicBezTo>
                            <a:lnTo>
                              <a:pt x="9790" y="0"/>
                            </a:lnTo>
                            <a:cubicBezTo>
                              <a:pt x="11086" y="0"/>
                              <a:pt x="20994" y="5711"/>
                              <a:pt x="21526" y="8837"/>
                            </a:cubicBezTo>
                            <a:cubicBezTo>
                              <a:pt x="21429" y="10689"/>
                              <a:pt x="11871" y="10967"/>
                              <a:pt x="9110" y="11997"/>
                            </a:cubicBezTo>
                            <a:cubicBezTo>
                              <a:pt x="7006" y="13093"/>
                              <a:pt x="5272" y="14083"/>
                              <a:pt x="2197" y="21600"/>
                            </a:cubicBezTo>
                            <a:cubicBezTo>
                              <a:pt x="689" y="21023"/>
                              <a:pt x="-74" y="11903"/>
                              <a:pt x="6" y="8303"/>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989" name="Group 2324"/>
                    <p:cNvGrpSpPr/>
                    <p:nvPr/>
                  </p:nvGrpSpPr>
                  <p:grpSpPr>
                    <a:xfrm>
                      <a:off x="-1" y="233238"/>
                      <a:ext cx="1774269" cy="1210236"/>
                      <a:chOff x="0" y="0"/>
                      <a:chExt cx="1774267" cy="1210234"/>
                    </a:xfrm>
                  </p:grpSpPr>
                  <p:sp>
                    <p:nvSpPr>
                      <p:cNvPr id="974" name="Freeform 2325"/>
                      <p:cNvSpPr/>
                      <p:nvPr/>
                    </p:nvSpPr>
                    <p:spPr>
                      <a:xfrm rot="2815715">
                        <a:off x="231278" y="935787"/>
                        <a:ext cx="278281" cy="205366"/>
                      </a:xfrm>
                      <a:custGeom>
                        <a:avLst/>
                        <a:gdLst/>
                        <a:ahLst/>
                        <a:cxnLst>
                          <a:cxn ang="0">
                            <a:pos x="wd2" y="hd2"/>
                          </a:cxn>
                          <a:cxn ang="5400000">
                            <a:pos x="wd2" y="hd2"/>
                          </a:cxn>
                          <a:cxn ang="10800000">
                            <a:pos x="wd2" y="hd2"/>
                          </a:cxn>
                          <a:cxn ang="16200000">
                            <a:pos x="wd2" y="hd2"/>
                          </a:cxn>
                        </a:cxnLst>
                        <a:rect l="0" t="0" r="r" b="b"/>
                        <a:pathLst>
                          <a:path w="20938" h="20690" extrusionOk="0">
                            <a:moveTo>
                              <a:pt x="7115" y="80"/>
                            </a:moveTo>
                            <a:cubicBezTo>
                              <a:pt x="7930" y="-632"/>
                              <a:pt x="16088" y="3485"/>
                              <a:pt x="19427" y="8735"/>
                            </a:cubicBezTo>
                            <a:cubicBezTo>
                              <a:pt x="18747" y="12810"/>
                              <a:pt x="16222" y="9688"/>
                              <a:pt x="15705" y="9877"/>
                            </a:cubicBezTo>
                            <a:lnTo>
                              <a:pt x="20413" y="14473"/>
                            </a:lnTo>
                            <a:cubicBezTo>
                              <a:pt x="21600" y="16167"/>
                              <a:pt x="20617" y="18616"/>
                              <a:pt x="19039" y="17461"/>
                            </a:cubicBezTo>
                            <a:lnTo>
                              <a:pt x="14158" y="12886"/>
                            </a:lnTo>
                            <a:lnTo>
                              <a:pt x="13893" y="13071"/>
                            </a:lnTo>
                            <a:cubicBezTo>
                              <a:pt x="15850" y="15340"/>
                              <a:pt x="20058" y="17977"/>
                              <a:pt x="19293" y="19716"/>
                            </a:cubicBezTo>
                            <a:cubicBezTo>
                              <a:pt x="18958" y="20388"/>
                              <a:pt x="18428" y="20968"/>
                              <a:pt x="17602" y="20546"/>
                            </a:cubicBezTo>
                            <a:lnTo>
                              <a:pt x="12625" y="16118"/>
                            </a:lnTo>
                            <a:cubicBezTo>
                              <a:pt x="13727" y="17726"/>
                              <a:pt x="15035" y="19711"/>
                              <a:pt x="12951" y="20542"/>
                            </a:cubicBezTo>
                            <a:cubicBezTo>
                              <a:pt x="11310" y="20003"/>
                              <a:pt x="2078" y="14486"/>
                              <a:pt x="0" y="10206"/>
                            </a:cubicBezTo>
                            <a:lnTo>
                              <a:pt x="7115" y="80"/>
                            </a:ln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75" name="Rounded Rectangle 9"/>
                      <p:cNvSpPr/>
                      <p:nvPr/>
                    </p:nvSpPr>
                    <p:spPr>
                      <a:xfrm rot="127771">
                        <a:off x="319273" y="21029"/>
                        <a:ext cx="1140271" cy="452514"/>
                      </a:xfrm>
                      <a:custGeom>
                        <a:avLst/>
                        <a:gdLst/>
                        <a:ahLst/>
                        <a:cxnLst>
                          <a:cxn ang="0">
                            <a:pos x="wd2" y="hd2"/>
                          </a:cxn>
                          <a:cxn ang="5400000">
                            <a:pos x="wd2" y="hd2"/>
                          </a:cxn>
                          <a:cxn ang="10800000">
                            <a:pos x="wd2" y="hd2"/>
                          </a:cxn>
                          <a:cxn ang="16200000">
                            <a:pos x="wd2" y="hd2"/>
                          </a:cxn>
                        </a:cxnLst>
                        <a:rect l="0" t="0" r="r" b="b"/>
                        <a:pathLst>
                          <a:path w="21332" h="18483" extrusionOk="0">
                            <a:moveTo>
                              <a:pt x="4" y="9077"/>
                            </a:moveTo>
                            <a:cubicBezTo>
                              <a:pt x="103" y="6317"/>
                              <a:pt x="1777" y="664"/>
                              <a:pt x="4379" y="330"/>
                            </a:cubicBezTo>
                            <a:lnTo>
                              <a:pt x="17046" y="0"/>
                            </a:lnTo>
                            <a:cubicBezTo>
                              <a:pt x="19155" y="558"/>
                              <a:pt x="21268" y="5907"/>
                              <a:pt x="21322" y="8290"/>
                            </a:cubicBezTo>
                            <a:cubicBezTo>
                              <a:pt x="21505" y="13193"/>
                              <a:pt x="19025" y="15998"/>
                              <a:pt x="17812" y="16650"/>
                            </a:cubicBezTo>
                            <a:cubicBezTo>
                              <a:pt x="16522" y="17967"/>
                              <a:pt x="16205" y="17997"/>
                              <a:pt x="14610" y="18133"/>
                            </a:cubicBezTo>
                            <a:cubicBezTo>
                              <a:pt x="16511" y="9049"/>
                              <a:pt x="13239" y="-2402"/>
                              <a:pt x="9364" y="583"/>
                            </a:cubicBezTo>
                            <a:cubicBezTo>
                              <a:pt x="4951" y="5619"/>
                              <a:pt x="6655" y="16654"/>
                              <a:pt x="7156" y="18129"/>
                            </a:cubicBezTo>
                            <a:cubicBezTo>
                              <a:pt x="6304" y="19198"/>
                              <a:pt x="4756" y="17566"/>
                              <a:pt x="3784" y="16894"/>
                            </a:cubicBezTo>
                            <a:cubicBezTo>
                              <a:pt x="1454" y="16894"/>
                              <a:pt x="-95" y="11838"/>
                              <a:pt x="4" y="9077"/>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nvGrpSpPr>
                      <p:cNvPr id="979" name="Group 2327"/>
                      <p:cNvGrpSpPr/>
                      <p:nvPr/>
                    </p:nvGrpSpPr>
                    <p:grpSpPr>
                      <a:xfrm>
                        <a:off x="610761" y="12249"/>
                        <a:ext cx="585699" cy="598684"/>
                        <a:chOff x="0" y="0"/>
                        <a:chExt cx="585697" cy="598682"/>
                      </a:xfrm>
                    </p:grpSpPr>
                    <p:sp>
                      <p:nvSpPr>
                        <p:cNvPr id="976" name="Rectangle 6"/>
                        <p:cNvSpPr/>
                        <p:nvPr/>
                      </p:nvSpPr>
                      <p:spPr>
                        <a:xfrm rot="2815715">
                          <a:off x="484612" y="218672"/>
                          <a:ext cx="81841" cy="88216"/>
                        </a:xfrm>
                        <a:custGeom>
                          <a:avLst/>
                          <a:gdLst/>
                          <a:ahLst/>
                          <a:cxnLst>
                            <a:cxn ang="0">
                              <a:pos x="wd2" y="hd2"/>
                            </a:cxn>
                            <a:cxn ang="5400000">
                              <a:pos x="wd2" y="hd2"/>
                            </a:cxn>
                            <a:cxn ang="10800000">
                              <a:pos x="wd2" y="hd2"/>
                            </a:cxn>
                            <a:cxn ang="16200000">
                              <a:pos x="wd2" y="hd2"/>
                            </a:cxn>
                          </a:cxnLst>
                          <a:rect l="0" t="0" r="r" b="b"/>
                          <a:pathLst>
                            <a:path w="21600" h="21600" extrusionOk="0">
                              <a:moveTo>
                                <a:pt x="0" y="6480"/>
                              </a:moveTo>
                              <a:cubicBezTo>
                                <a:pt x="2147" y="3600"/>
                                <a:pt x="4295" y="1080"/>
                                <a:pt x="7579" y="0"/>
                              </a:cubicBezTo>
                              <a:cubicBezTo>
                                <a:pt x="13768" y="5040"/>
                                <a:pt x="20716" y="14400"/>
                                <a:pt x="21600" y="21600"/>
                              </a:cubicBezTo>
                              <a:cubicBezTo>
                                <a:pt x="14400" y="16440"/>
                                <a:pt x="8337" y="10560"/>
                                <a:pt x="0" y="6480"/>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77" name="Rectangle 7"/>
                        <p:cNvSpPr/>
                        <p:nvPr/>
                      </p:nvSpPr>
                      <p:spPr>
                        <a:xfrm rot="2815715">
                          <a:off x="15955" y="211239"/>
                          <a:ext cx="68714" cy="73512"/>
                        </a:xfrm>
                        <a:custGeom>
                          <a:avLst/>
                          <a:gdLst/>
                          <a:ahLst/>
                          <a:cxnLst>
                            <a:cxn ang="0">
                              <a:pos x="wd2" y="hd2"/>
                            </a:cxn>
                            <a:cxn ang="5400000">
                              <a:pos x="wd2" y="hd2"/>
                            </a:cxn>
                            <a:cxn ang="10800000">
                              <a:pos x="wd2" y="hd2"/>
                            </a:cxn>
                            <a:cxn ang="16200000">
                              <a:pos x="wd2" y="hd2"/>
                            </a:cxn>
                          </a:cxnLst>
                          <a:rect l="0" t="0" r="r" b="b"/>
                          <a:pathLst>
                            <a:path w="20402" h="21600" extrusionOk="0">
                              <a:moveTo>
                                <a:pt x="3349" y="0"/>
                              </a:moveTo>
                              <a:cubicBezTo>
                                <a:pt x="13439" y="13392"/>
                                <a:pt x="12018" y="12960"/>
                                <a:pt x="20402" y="21600"/>
                              </a:cubicBezTo>
                              <a:cubicBezTo>
                                <a:pt x="13155" y="18576"/>
                                <a:pt x="9744" y="19440"/>
                                <a:pt x="1218" y="13392"/>
                              </a:cubicBezTo>
                              <a:cubicBezTo>
                                <a:pt x="-1198" y="8496"/>
                                <a:pt x="223" y="4464"/>
                                <a:pt x="3349" y="0"/>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78" name="Oval 1"/>
                        <p:cNvSpPr/>
                        <p:nvPr/>
                      </p:nvSpPr>
                      <p:spPr>
                        <a:xfrm rot="5293336">
                          <a:off x="-8355" y="62986"/>
                          <a:ext cx="584300" cy="472711"/>
                        </a:xfrm>
                        <a:custGeom>
                          <a:avLst/>
                          <a:gdLst/>
                          <a:ahLst/>
                          <a:cxnLst>
                            <a:cxn ang="0">
                              <a:pos x="wd2" y="hd2"/>
                            </a:cxn>
                            <a:cxn ang="5400000">
                              <a:pos x="wd2" y="hd2"/>
                            </a:cxn>
                            <a:cxn ang="10800000">
                              <a:pos x="wd2" y="hd2"/>
                            </a:cxn>
                            <a:cxn ang="16200000">
                              <a:pos x="wd2" y="hd2"/>
                            </a:cxn>
                          </a:cxnLst>
                          <a:rect l="0" t="0" r="r" b="b"/>
                          <a:pathLst>
                            <a:path w="21600" h="21589" extrusionOk="0">
                              <a:moveTo>
                                <a:pt x="0" y="10827"/>
                              </a:moveTo>
                              <a:cubicBezTo>
                                <a:pt x="631" y="2824"/>
                                <a:pt x="7295" y="6"/>
                                <a:pt x="10895" y="0"/>
                              </a:cubicBezTo>
                              <a:cubicBezTo>
                                <a:pt x="14495" y="-5"/>
                                <a:pt x="21042" y="2504"/>
                                <a:pt x="21600" y="10795"/>
                              </a:cubicBezTo>
                              <a:cubicBezTo>
                                <a:pt x="21099" y="19190"/>
                                <a:pt x="14495" y="21584"/>
                                <a:pt x="10895" y="21590"/>
                              </a:cubicBezTo>
                              <a:cubicBezTo>
                                <a:pt x="7295" y="21595"/>
                                <a:pt x="613" y="19504"/>
                                <a:pt x="0" y="10827"/>
                              </a:cubicBezTo>
                              <a:close/>
                            </a:path>
                          </a:pathLst>
                        </a:cu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984" name="Group 2328"/>
                      <p:cNvGrpSpPr/>
                      <p:nvPr/>
                    </p:nvGrpSpPr>
                    <p:grpSpPr>
                      <a:xfrm>
                        <a:off x="0" y="227603"/>
                        <a:ext cx="668470" cy="711734"/>
                        <a:chOff x="0" y="0"/>
                        <a:chExt cx="668469" cy="711732"/>
                      </a:xfrm>
                    </p:grpSpPr>
                    <p:sp>
                      <p:nvSpPr>
                        <p:cNvPr id="980" name="Rectangle 10"/>
                        <p:cNvSpPr/>
                        <p:nvPr/>
                      </p:nvSpPr>
                      <p:spPr>
                        <a:xfrm rot="2815715">
                          <a:off x="90149" y="105578"/>
                          <a:ext cx="488173" cy="458716"/>
                        </a:xfrm>
                        <a:custGeom>
                          <a:avLst/>
                          <a:gdLst/>
                          <a:ahLst/>
                          <a:cxnLst>
                            <a:cxn ang="0">
                              <a:pos x="wd2" y="hd2"/>
                            </a:cxn>
                            <a:cxn ang="5400000">
                              <a:pos x="wd2" y="hd2"/>
                            </a:cxn>
                            <a:cxn ang="10800000">
                              <a:pos x="wd2" y="hd2"/>
                            </a:cxn>
                            <a:cxn ang="16200000">
                              <a:pos x="wd2" y="hd2"/>
                            </a:cxn>
                          </a:cxnLst>
                          <a:rect l="0" t="0" r="r" b="b"/>
                          <a:pathLst>
                            <a:path w="21600" h="21600" extrusionOk="0">
                              <a:moveTo>
                                <a:pt x="0" y="692"/>
                              </a:moveTo>
                              <a:cubicBezTo>
                                <a:pt x="2816" y="2700"/>
                                <a:pt x="7729" y="3185"/>
                                <a:pt x="11499" y="0"/>
                              </a:cubicBezTo>
                              <a:cubicBezTo>
                                <a:pt x="13319" y="3346"/>
                                <a:pt x="13759" y="6277"/>
                                <a:pt x="13976" y="8654"/>
                              </a:cubicBezTo>
                              <a:cubicBezTo>
                                <a:pt x="16772" y="10523"/>
                                <a:pt x="19249" y="13292"/>
                                <a:pt x="21600" y="15715"/>
                              </a:cubicBezTo>
                              <a:lnTo>
                                <a:pt x="16645" y="21600"/>
                              </a:lnTo>
                              <a:cubicBezTo>
                                <a:pt x="6904" y="16131"/>
                                <a:pt x="4976" y="8169"/>
                                <a:pt x="0" y="692"/>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nvGrpSpPr>
                        <p:cNvPr id="983" name="Group 2334"/>
                        <p:cNvGrpSpPr/>
                        <p:nvPr/>
                      </p:nvGrpSpPr>
                      <p:grpSpPr>
                        <a:xfrm>
                          <a:off x="255539" y="577716"/>
                          <a:ext cx="172456" cy="134017"/>
                          <a:chOff x="0" y="0"/>
                          <a:chExt cx="172455" cy="134015"/>
                        </a:xfrm>
                      </p:grpSpPr>
                      <p:sp>
                        <p:nvSpPr>
                          <p:cNvPr id="981" name="Rounded Rectangle 11"/>
                          <p:cNvSpPr/>
                          <p:nvPr/>
                        </p:nvSpPr>
                        <p:spPr>
                          <a:xfrm rot="21585538">
                            <a:off x="279" y="360"/>
                            <a:ext cx="171897" cy="133295"/>
                          </a:xfrm>
                          <a:custGeom>
                            <a:avLst/>
                            <a:gdLst/>
                            <a:ahLst/>
                            <a:cxnLst>
                              <a:cxn ang="0">
                                <a:pos x="wd2" y="hd2"/>
                              </a:cxn>
                              <a:cxn ang="5400000">
                                <a:pos x="wd2" y="hd2"/>
                              </a:cxn>
                              <a:cxn ang="10800000">
                                <a:pos x="wd2" y="hd2"/>
                              </a:cxn>
                              <a:cxn ang="16200000">
                                <a:pos x="wd2" y="hd2"/>
                              </a:cxn>
                            </a:cxnLst>
                            <a:rect l="0" t="0" r="r" b="b"/>
                            <a:pathLst>
                              <a:path w="21600" h="21600" extrusionOk="0">
                                <a:moveTo>
                                  <a:pt x="126" y="171"/>
                                </a:moveTo>
                                <a:lnTo>
                                  <a:pt x="0" y="0"/>
                                </a:lnTo>
                                <a:lnTo>
                                  <a:pt x="21590" y="633"/>
                                </a:lnTo>
                                <a:cubicBezTo>
                                  <a:pt x="21593" y="7622"/>
                                  <a:pt x="21597" y="14611"/>
                                  <a:pt x="21600" y="21600"/>
                                </a:cubicBezTo>
                                <a:lnTo>
                                  <a:pt x="0" y="21296"/>
                                </a:lnTo>
                                <a:lnTo>
                                  <a:pt x="126" y="21467"/>
                                </a:lnTo>
                                <a:cubicBezTo>
                                  <a:pt x="168" y="14425"/>
                                  <a:pt x="84" y="7213"/>
                                  <a:pt x="126" y="171"/>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82" name="Rectangle 2336"/>
                          <p:cNvSpPr/>
                          <p:nvPr/>
                        </p:nvSpPr>
                        <p:spPr>
                          <a:xfrm rot="21583030">
                            <a:off x="2079" y="1110"/>
                            <a:ext cx="170044" cy="14296"/>
                          </a:xfrm>
                          <a:prstGeom prst="rect">
                            <a:avLst/>
                          </a:prstGeom>
                          <a:solidFill>
                            <a:srgbClr val="F9F9F9"/>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sp>
                    <p:nvSpPr>
                      <p:cNvPr id="985" name="Freeform 2329"/>
                      <p:cNvSpPr/>
                      <p:nvPr/>
                    </p:nvSpPr>
                    <p:spPr>
                      <a:xfrm rot="2815715">
                        <a:off x="1139037" y="852585"/>
                        <a:ext cx="163778" cy="248478"/>
                      </a:xfrm>
                      <a:custGeom>
                        <a:avLst/>
                        <a:gdLst/>
                        <a:ahLst/>
                        <a:cxnLst>
                          <a:cxn ang="0">
                            <a:pos x="wd2" y="hd2"/>
                          </a:cxn>
                          <a:cxn ang="5400000">
                            <a:pos x="wd2" y="hd2"/>
                          </a:cxn>
                          <a:cxn ang="10800000">
                            <a:pos x="wd2" y="hd2"/>
                          </a:cxn>
                          <a:cxn ang="16200000">
                            <a:pos x="wd2" y="hd2"/>
                          </a:cxn>
                        </a:cxnLst>
                        <a:rect l="0" t="0" r="r" b="b"/>
                        <a:pathLst>
                          <a:path w="19288" h="21579" extrusionOk="0">
                            <a:moveTo>
                              <a:pt x="16403" y="0"/>
                            </a:moveTo>
                            <a:cubicBezTo>
                              <a:pt x="19024" y="1107"/>
                              <a:pt x="21600" y="12076"/>
                              <a:pt x="15726" y="11109"/>
                            </a:cubicBezTo>
                            <a:cubicBezTo>
                              <a:pt x="14419" y="13500"/>
                              <a:pt x="11471" y="13747"/>
                              <a:pt x="10590" y="12433"/>
                            </a:cubicBezTo>
                            <a:cubicBezTo>
                              <a:pt x="10596" y="15068"/>
                              <a:pt x="10601" y="17447"/>
                              <a:pt x="10607" y="20081"/>
                            </a:cubicBezTo>
                            <a:cubicBezTo>
                              <a:pt x="10607" y="20908"/>
                              <a:pt x="9228" y="21600"/>
                              <a:pt x="8624" y="21579"/>
                            </a:cubicBezTo>
                            <a:cubicBezTo>
                              <a:pt x="8019" y="21557"/>
                              <a:pt x="6979" y="20781"/>
                              <a:pt x="6979" y="19954"/>
                            </a:cubicBezTo>
                            <a:cubicBezTo>
                              <a:pt x="6943" y="17092"/>
                              <a:pt x="6689" y="13795"/>
                              <a:pt x="6653" y="10933"/>
                            </a:cubicBezTo>
                            <a:cubicBezTo>
                              <a:pt x="4043" y="9074"/>
                              <a:pt x="7517" y="14834"/>
                              <a:pt x="4566" y="14939"/>
                            </a:cubicBezTo>
                            <a:cubicBezTo>
                              <a:pt x="1516" y="15755"/>
                              <a:pt x="1184" y="12395"/>
                              <a:pt x="1184" y="11619"/>
                            </a:cubicBezTo>
                            <a:cubicBezTo>
                              <a:pt x="338" y="9321"/>
                              <a:pt x="169" y="7916"/>
                              <a:pt x="0" y="4469"/>
                            </a:cubicBezTo>
                            <a:cubicBezTo>
                              <a:pt x="5524" y="2894"/>
                              <a:pt x="10879" y="1575"/>
                              <a:pt x="16403" y="0"/>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nvGrpSpPr>
                      <p:cNvPr id="988" name="Group 2330"/>
                      <p:cNvGrpSpPr/>
                      <p:nvPr/>
                    </p:nvGrpSpPr>
                    <p:grpSpPr>
                      <a:xfrm>
                        <a:off x="1010190" y="235656"/>
                        <a:ext cx="764078" cy="757118"/>
                        <a:chOff x="0" y="0"/>
                        <a:chExt cx="764076" cy="757117"/>
                      </a:xfrm>
                    </p:grpSpPr>
                    <p:sp>
                      <p:nvSpPr>
                        <p:cNvPr id="986" name="Rectangle 14"/>
                        <p:cNvSpPr/>
                        <p:nvPr/>
                      </p:nvSpPr>
                      <p:spPr>
                        <a:xfrm rot="2815715">
                          <a:off x="149529" y="72939"/>
                          <a:ext cx="465019" cy="6112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646" y="2217"/>
                                <a:pt x="10218" y="3849"/>
                                <a:pt x="14464" y="6637"/>
                              </a:cubicBezTo>
                              <a:lnTo>
                                <a:pt x="21600" y="19470"/>
                              </a:lnTo>
                              <a:lnTo>
                                <a:pt x="13997" y="21600"/>
                              </a:lnTo>
                              <a:cubicBezTo>
                                <a:pt x="12152" y="19955"/>
                                <a:pt x="10027" y="14270"/>
                                <a:pt x="8515" y="11222"/>
                              </a:cubicBezTo>
                              <a:cubicBezTo>
                                <a:pt x="5847" y="11413"/>
                                <a:pt x="2993" y="10759"/>
                                <a:pt x="525" y="10118"/>
                              </a:cubicBezTo>
                              <a:cubicBezTo>
                                <a:pt x="614" y="9408"/>
                                <a:pt x="4846" y="4659"/>
                                <a:pt x="0"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87" name="Rectangle 858"/>
                        <p:cNvSpPr/>
                        <p:nvPr/>
                      </p:nvSpPr>
                      <p:spPr>
                        <a:xfrm rot="1544447">
                          <a:off x="233655" y="564963"/>
                          <a:ext cx="186792" cy="159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405"/>
                              </a:lnTo>
                              <a:lnTo>
                                <a:pt x="21503" y="20489"/>
                              </a:lnTo>
                              <a:lnTo>
                                <a:pt x="0" y="21600"/>
                              </a:lnTo>
                              <a:lnTo>
                                <a:pt x="0" y="0"/>
                              </a:lnTo>
                              <a:close/>
                            </a:path>
                          </a:pathLst>
                        </a:custGeom>
                        <a:solidFill>
                          <a:srgbClr val="F9F9F9"/>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grpSp>
              <p:grpSp>
                <p:nvGrpSpPr>
                  <p:cNvPr id="1073" name="Group 2240"/>
                  <p:cNvGrpSpPr/>
                  <p:nvPr/>
                </p:nvGrpSpPr>
                <p:grpSpPr>
                  <a:xfrm>
                    <a:off x="698135" y="1172069"/>
                    <a:ext cx="460235" cy="574644"/>
                    <a:chOff x="0" y="0"/>
                    <a:chExt cx="460234" cy="574642"/>
                  </a:xfrm>
                </p:grpSpPr>
                <p:sp>
                  <p:nvSpPr>
                    <p:cNvPr id="991" name="Rounded Rectangle 2241"/>
                    <p:cNvSpPr/>
                    <p:nvPr/>
                  </p:nvSpPr>
                  <p:spPr>
                    <a:xfrm rot="11573943" flipH="1">
                      <a:off x="51745" y="33460"/>
                      <a:ext cx="356745" cy="503924"/>
                    </a:xfrm>
                    <a:prstGeom prst="roundRect">
                      <a:avLst>
                        <a:gd name="adj" fmla="val 1051"/>
                      </a:avLst>
                    </a:prstGeom>
                    <a:solidFill>
                      <a:srgbClr val="D9D9D9"/>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92" name="Rounded Rectangle 55"/>
                    <p:cNvSpPr/>
                    <p:nvPr/>
                  </p:nvSpPr>
                  <p:spPr>
                    <a:xfrm rot="11573943" flipH="1">
                      <a:off x="56163" y="36661"/>
                      <a:ext cx="347908" cy="497525"/>
                    </a:xfrm>
                    <a:custGeom>
                      <a:avLst/>
                      <a:gdLst/>
                      <a:ahLst/>
                      <a:cxnLst>
                        <a:cxn ang="0">
                          <a:pos x="wd2" y="hd2"/>
                        </a:cxn>
                        <a:cxn ang="5400000">
                          <a:pos x="wd2" y="hd2"/>
                        </a:cxn>
                        <a:cxn ang="10800000">
                          <a:pos x="wd2" y="hd2"/>
                        </a:cxn>
                        <a:cxn ang="16200000">
                          <a:pos x="wd2" y="hd2"/>
                        </a:cxn>
                      </a:cxnLst>
                      <a:rect l="0" t="0" r="r" b="b"/>
                      <a:pathLst>
                        <a:path w="21600" h="21600" extrusionOk="0">
                          <a:moveTo>
                            <a:pt x="0" y="10"/>
                          </a:moveTo>
                          <a:cubicBezTo>
                            <a:pt x="0" y="5"/>
                            <a:pt x="7" y="0"/>
                            <a:pt x="15" y="0"/>
                          </a:cubicBezTo>
                          <a:lnTo>
                            <a:pt x="21254" y="19"/>
                          </a:lnTo>
                          <a:cubicBezTo>
                            <a:pt x="21263" y="19"/>
                            <a:pt x="21600" y="352"/>
                            <a:pt x="21600" y="358"/>
                          </a:cubicBezTo>
                          <a:lnTo>
                            <a:pt x="21600" y="21590"/>
                          </a:lnTo>
                          <a:cubicBezTo>
                            <a:pt x="21600" y="21595"/>
                            <a:pt x="21593" y="21600"/>
                            <a:pt x="21585" y="21600"/>
                          </a:cubicBezTo>
                          <a:lnTo>
                            <a:pt x="307" y="21581"/>
                          </a:lnTo>
                          <a:cubicBezTo>
                            <a:pt x="298" y="21581"/>
                            <a:pt x="0" y="21364"/>
                            <a:pt x="0" y="21358"/>
                          </a:cubicBezTo>
                          <a:lnTo>
                            <a:pt x="0" y="10"/>
                          </a:lnTo>
                          <a:close/>
                        </a:path>
                      </a:pathLst>
                    </a:custGeom>
                    <a:solidFill>
                      <a:srgbClr val="A6A6A6"/>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993" name="Straight Connector 2243"/>
                    <p:cNvSpPr/>
                    <p:nvPr/>
                  </p:nvSpPr>
                  <p:spPr>
                    <a:xfrm>
                      <a:off x="121496" y="27322"/>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994" name="Straight Connector 2244"/>
                    <p:cNvSpPr/>
                    <p:nvPr/>
                  </p:nvSpPr>
                  <p:spPr>
                    <a:xfrm>
                      <a:off x="119027" y="38122"/>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995" name="Straight Connector 2245"/>
                    <p:cNvSpPr/>
                    <p:nvPr/>
                  </p:nvSpPr>
                  <p:spPr>
                    <a:xfrm>
                      <a:off x="116557" y="48924"/>
                      <a:ext cx="313073"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996" name="Straight Connector 2246"/>
                    <p:cNvSpPr/>
                    <p:nvPr/>
                  </p:nvSpPr>
                  <p:spPr>
                    <a:xfrm>
                      <a:off x="114081" y="59725"/>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997" name="Straight Connector 2247"/>
                    <p:cNvSpPr/>
                    <p:nvPr/>
                  </p:nvSpPr>
                  <p:spPr>
                    <a:xfrm>
                      <a:off x="111609" y="70528"/>
                      <a:ext cx="313072"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998" name="Straight Connector 2248"/>
                    <p:cNvSpPr/>
                    <p:nvPr/>
                  </p:nvSpPr>
                  <p:spPr>
                    <a:xfrm>
                      <a:off x="109133" y="81330"/>
                      <a:ext cx="313073"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999" name="Straight Connector 2249"/>
                    <p:cNvSpPr/>
                    <p:nvPr/>
                  </p:nvSpPr>
                  <p:spPr>
                    <a:xfrm>
                      <a:off x="22548" y="459401"/>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00" name="Straight Connector 2250"/>
                    <p:cNvSpPr/>
                    <p:nvPr/>
                  </p:nvSpPr>
                  <p:spPr>
                    <a:xfrm>
                      <a:off x="25022" y="448599"/>
                      <a:ext cx="313072"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01" name="Straight Connector 2251"/>
                    <p:cNvSpPr/>
                    <p:nvPr/>
                  </p:nvSpPr>
                  <p:spPr>
                    <a:xfrm>
                      <a:off x="27497" y="437797"/>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02" name="Straight Connector 2252"/>
                    <p:cNvSpPr/>
                    <p:nvPr/>
                  </p:nvSpPr>
                  <p:spPr>
                    <a:xfrm>
                      <a:off x="29971" y="426995"/>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03" name="Straight Connector 2253"/>
                    <p:cNvSpPr/>
                    <p:nvPr/>
                  </p:nvSpPr>
                  <p:spPr>
                    <a:xfrm>
                      <a:off x="32445" y="416193"/>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04" name="Straight Connector 2254"/>
                    <p:cNvSpPr/>
                    <p:nvPr/>
                  </p:nvSpPr>
                  <p:spPr>
                    <a:xfrm>
                      <a:off x="34919" y="405392"/>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05" name="Straight Connector 2255"/>
                    <p:cNvSpPr/>
                    <p:nvPr/>
                  </p:nvSpPr>
                  <p:spPr>
                    <a:xfrm>
                      <a:off x="37392" y="394590"/>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06" name="Straight Connector 2256"/>
                    <p:cNvSpPr/>
                    <p:nvPr/>
                  </p:nvSpPr>
                  <p:spPr>
                    <a:xfrm>
                      <a:off x="39865" y="383788"/>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07" name="Straight Connector 2257"/>
                    <p:cNvSpPr/>
                    <p:nvPr/>
                  </p:nvSpPr>
                  <p:spPr>
                    <a:xfrm>
                      <a:off x="42339" y="372986"/>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08" name="Straight Connector 2258"/>
                    <p:cNvSpPr/>
                    <p:nvPr/>
                  </p:nvSpPr>
                  <p:spPr>
                    <a:xfrm>
                      <a:off x="44813" y="362184"/>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09" name="Straight Connector 2259"/>
                    <p:cNvSpPr/>
                    <p:nvPr/>
                  </p:nvSpPr>
                  <p:spPr>
                    <a:xfrm>
                      <a:off x="47287" y="351381"/>
                      <a:ext cx="313071" cy="71699"/>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10" name="Straight Connector 2260"/>
                    <p:cNvSpPr/>
                    <p:nvPr/>
                  </p:nvSpPr>
                  <p:spPr>
                    <a:xfrm>
                      <a:off x="49761" y="340579"/>
                      <a:ext cx="313071" cy="71699"/>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11" name="Straight Connector 2261"/>
                    <p:cNvSpPr/>
                    <p:nvPr/>
                  </p:nvSpPr>
                  <p:spPr>
                    <a:xfrm>
                      <a:off x="52235" y="329777"/>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12" name="Straight Connector 2262"/>
                    <p:cNvSpPr/>
                    <p:nvPr/>
                  </p:nvSpPr>
                  <p:spPr>
                    <a:xfrm>
                      <a:off x="57183" y="308172"/>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13" name="Straight Connector 2263"/>
                    <p:cNvSpPr/>
                    <p:nvPr/>
                  </p:nvSpPr>
                  <p:spPr>
                    <a:xfrm>
                      <a:off x="54709" y="318974"/>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14" name="Straight Connector 2264"/>
                    <p:cNvSpPr/>
                    <p:nvPr/>
                  </p:nvSpPr>
                  <p:spPr>
                    <a:xfrm>
                      <a:off x="59657" y="297371"/>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15" name="Straight Connector 2265"/>
                    <p:cNvSpPr/>
                    <p:nvPr/>
                  </p:nvSpPr>
                  <p:spPr>
                    <a:xfrm>
                      <a:off x="62131" y="286569"/>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16" name="Straight Connector 2266"/>
                    <p:cNvSpPr/>
                    <p:nvPr/>
                  </p:nvSpPr>
                  <p:spPr>
                    <a:xfrm>
                      <a:off x="64603" y="275767"/>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17" name="Straight Connector 2267"/>
                    <p:cNvSpPr/>
                    <p:nvPr/>
                  </p:nvSpPr>
                  <p:spPr>
                    <a:xfrm>
                      <a:off x="67077" y="264965"/>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18" name="Straight Connector 2268"/>
                    <p:cNvSpPr/>
                    <p:nvPr/>
                  </p:nvSpPr>
                  <p:spPr>
                    <a:xfrm>
                      <a:off x="69551" y="254163"/>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19" name="Straight Connector 2269"/>
                    <p:cNvSpPr/>
                    <p:nvPr/>
                  </p:nvSpPr>
                  <p:spPr>
                    <a:xfrm>
                      <a:off x="72025" y="243360"/>
                      <a:ext cx="313072"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20" name="Straight Connector 2270"/>
                    <p:cNvSpPr/>
                    <p:nvPr/>
                  </p:nvSpPr>
                  <p:spPr>
                    <a:xfrm>
                      <a:off x="74500" y="232558"/>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21" name="Straight Connector 2271"/>
                    <p:cNvSpPr/>
                    <p:nvPr/>
                  </p:nvSpPr>
                  <p:spPr>
                    <a:xfrm>
                      <a:off x="76974" y="221756"/>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22" name="Straight Connector 2272"/>
                    <p:cNvSpPr/>
                    <p:nvPr/>
                  </p:nvSpPr>
                  <p:spPr>
                    <a:xfrm>
                      <a:off x="79447" y="210953"/>
                      <a:ext cx="313071" cy="71699"/>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23" name="Straight Connector 2273"/>
                    <p:cNvSpPr/>
                    <p:nvPr/>
                  </p:nvSpPr>
                  <p:spPr>
                    <a:xfrm>
                      <a:off x="81921" y="200151"/>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24" name="Straight Connector 2274"/>
                    <p:cNvSpPr/>
                    <p:nvPr/>
                  </p:nvSpPr>
                  <p:spPr>
                    <a:xfrm>
                      <a:off x="84393" y="189350"/>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25" name="Straight Connector 2275"/>
                    <p:cNvSpPr/>
                    <p:nvPr/>
                  </p:nvSpPr>
                  <p:spPr>
                    <a:xfrm>
                      <a:off x="86868" y="178548"/>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26" name="Straight Connector 2276"/>
                    <p:cNvSpPr/>
                    <p:nvPr/>
                  </p:nvSpPr>
                  <p:spPr>
                    <a:xfrm>
                      <a:off x="89342" y="167746"/>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27" name="Straight Connector 2277"/>
                    <p:cNvSpPr/>
                    <p:nvPr/>
                  </p:nvSpPr>
                  <p:spPr>
                    <a:xfrm>
                      <a:off x="91815" y="156944"/>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28" name="Straight Connector 2278"/>
                    <p:cNvSpPr/>
                    <p:nvPr/>
                  </p:nvSpPr>
                  <p:spPr>
                    <a:xfrm>
                      <a:off x="94289" y="146142"/>
                      <a:ext cx="313072"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29" name="Straight Connector 2279"/>
                    <p:cNvSpPr/>
                    <p:nvPr/>
                  </p:nvSpPr>
                  <p:spPr>
                    <a:xfrm>
                      <a:off x="96764" y="135340"/>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30" name="Straight Connector 2280"/>
                    <p:cNvSpPr/>
                    <p:nvPr/>
                  </p:nvSpPr>
                  <p:spPr>
                    <a:xfrm>
                      <a:off x="99238" y="124538"/>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31" name="Straight Connector 2281"/>
                    <p:cNvSpPr/>
                    <p:nvPr/>
                  </p:nvSpPr>
                  <p:spPr>
                    <a:xfrm>
                      <a:off x="101712" y="113736"/>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32" name="Straight Connector 2282"/>
                    <p:cNvSpPr/>
                    <p:nvPr/>
                  </p:nvSpPr>
                  <p:spPr>
                    <a:xfrm>
                      <a:off x="104186" y="102934"/>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033" name="Straight Connector 2283"/>
                    <p:cNvSpPr/>
                    <p:nvPr/>
                  </p:nvSpPr>
                  <p:spPr>
                    <a:xfrm>
                      <a:off x="106662" y="92132"/>
                      <a:ext cx="313072"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grpSp>
                  <p:nvGrpSpPr>
                    <p:cNvPr id="1036" name="Group 2284"/>
                    <p:cNvGrpSpPr/>
                    <p:nvPr/>
                  </p:nvGrpSpPr>
                  <p:grpSpPr>
                    <a:xfrm>
                      <a:off x="16464" y="472835"/>
                      <a:ext cx="21314" cy="34426"/>
                      <a:chOff x="0" y="0"/>
                      <a:chExt cx="21313" cy="34425"/>
                    </a:xfrm>
                  </p:grpSpPr>
                  <p:sp>
                    <p:nvSpPr>
                      <p:cNvPr id="1034" name="Oval 2321"/>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35" name="Rectangle 57"/>
                      <p:cNvSpPr/>
                      <p:nvPr/>
                    </p:nvSpPr>
                    <p:spPr>
                      <a:xfrm rot="11573943" flipH="1">
                        <a:off x="3028" y="4631"/>
                        <a:ext cx="13460"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039" name="Group 2285"/>
                    <p:cNvGrpSpPr/>
                    <p:nvPr/>
                  </p:nvGrpSpPr>
                  <p:grpSpPr>
                    <a:xfrm>
                      <a:off x="40386" y="478328"/>
                      <a:ext cx="21314" cy="34426"/>
                      <a:chOff x="0" y="0"/>
                      <a:chExt cx="21313" cy="34425"/>
                    </a:xfrm>
                  </p:grpSpPr>
                  <p:sp>
                    <p:nvSpPr>
                      <p:cNvPr id="1037" name="Oval 2319"/>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38" name="Rectangle 57"/>
                      <p:cNvSpPr/>
                      <p:nvPr/>
                    </p:nvSpPr>
                    <p:spPr>
                      <a:xfrm rot="11573943" flipH="1">
                        <a:off x="3028" y="4631"/>
                        <a:ext cx="13460"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042" name="Group 2286"/>
                    <p:cNvGrpSpPr/>
                    <p:nvPr/>
                  </p:nvGrpSpPr>
                  <p:grpSpPr>
                    <a:xfrm>
                      <a:off x="65276" y="484035"/>
                      <a:ext cx="21314" cy="34426"/>
                      <a:chOff x="0" y="0"/>
                      <a:chExt cx="21313" cy="34425"/>
                    </a:xfrm>
                  </p:grpSpPr>
                  <p:sp>
                    <p:nvSpPr>
                      <p:cNvPr id="1040" name="Oval 2317"/>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41" name="Rectangle 57"/>
                      <p:cNvSpPr/>
                      <p:nvPr/>
                    </p:nvSpPr>
                    <p:spPr>
                      <a:xfrm rot="11573943" flipH="1">
                        <a:off x="3028" y="4631"/>
                        <a:ext cx="13460"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045" name="Group 2287"/>
                    <p:cNvGrpSpPr/>
                    <p:nvPr/>
                  </p:nvGrpSpPr>
                  <p:grpSpPr>
                    <a:xfrm>
                      <a:off x="89384" y="489806"/>
                      <a:ext cx="21314" cy="34426"/>
                      <a:chOff x="0" y="0"/>
                      <a:chExt cx="21313" cy="34425"/>
                    </a:xfrm>
                  </p:grpSpPr>
                  <p:sp>
                    <p:nvSpPr>
                      <p:cNvPr id="1043" name="Oval 2315"/>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44" name="Rectangle 57"/>
                      <p:cNvSpPr/>
                      <p:nvPr/>
                    </p:nvSpPr>
                    <p:spPr>
                      <a:xfrm rot="11573943" flipH="1">
                        <a:off x="3028" y="4631"/>
                        <a:ext cx="13460"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048" name="Group 2288"/>
                    <p:cNvGrpSpPr/>
                    <p:nvPr/>
                  </p:nvGrpSpPr>
                  <p:grpSpPr>
                    <a:xfrm>
                      <a:off x="114500" y="495582"/>
                      <a:ext cx="21314" cy="34427"/>
                      <a:chOff x="0" y="0"/>
                      <a:chExt cx="21313" cy="34425"/>
                    </a:xfrm>
                  </p:grpSpPr>
                  <p:sp>
                    <p:nvSpPr>
                      <p:cNvPr id="1046" name="Oval 2313"/>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47" name="Rectangle 57"/>
                      <p:cNvSpPr/>
                      <p:nvPr/>
                    </p:nvSpPr>
                    <p:spPr>
                      <a:xfrm rot="11573943" flipH="1">
                        <a:off x="3028" y="4631"/>
                        <a:ext cx="13460"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051" name="Group 2289"/>
                    <p:cNvGrpSpPr/>
                    <p:nvPr/>
                  </p:nvGrpSpPr>
                  <p:grpSpPr>
                    <a:xfrm>
                      <a:off x="138968" y="500925"/>
                      <a:ext cx="21314" cy="34426"/>
                      <a:chOff x="0" y="0"/>
                      <a:chExt cx="21313" cy="34425"/>
                    </a:xfrm>
                  </p:grpSpPr>
                  <p:sp>
                    <p:nvSpPr>
                      <p:cNvPr id="1049" name="Oval 2311"/>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50" name="Rectangle 57"/>
                      <p:cNvSpPr/>
                      <p:nvPr/>
                    </p:nvSpPr>
                    <p:spPr>
                      <a:xfrm rot="11573943" flipH="1">
                        <a:off x="3028" y="4631"/>
                        <a:ext cx="13460"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054" name="Group 2290"/>
                    <p:cNvGrpSpPr/>
                    <p:nvPr/>
                  </p:nvGrpSpPr>
                  <p:grpSpPr>
                    <a:xfrm>
                      <a:off x="163611" y="506579"/>
                      <a:ext cx="21314" cy="34426"/>
                      <a:chOff x="0" y="0"/>
                      <a:chExt cx="21313" cy="34425"/>
                    </a:xfrm>
                  </p:grpSpPr>
                  <p:sp>
                    <p:nvSpPr>
                      <p:cNvPr id="1052" name="Oval 2309"/>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53" name="Rectangle 57"/>
                      <p:cNvSpPr/>
                      <p:nvPr/>
                    </p:nvSpPr>
                    <p:spPr>
                      <a:xfrm rot="11573943" flipH="1">
                        <a:off x="3028" y="4631"/>
                        <a:ext cx="13460"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057" name="Group 2291"/>
                    <p:cNvGrpSpPr/>
                    <p:nvPr/>
                  </p:nvGrpSpPr>
                  <p:grpSpPr>
                    <a:xfrm>
                      <a:off x="187253" y="512238"/>
                      <a:ext cx="21314" cy="34426"/>
                      <a:chOff x="0" y="0"/>
                      <a:chExt cx="21313" cy="34425"/>
                    </a:xfrm>
                  </p:grpSpPr>
                  <p:sp>
                    <p:nvSpPr>
                      <p:cNvPr id="1055" name="Oval 2307"/>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56" name="Rectangle 57"/>
                      <p:cNvSpPr/>
                      <p:nvPr/>
                    </p:nvSpPr>
                    <p:spPr>
                      <a:xfrm rot="11573943" flipH="1">
                        <a:off x="3028" y="4631"/>
                        <a:ext cx="13460"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060" name="Group 2292"/>
                    <p:cNvGrpSpPr/>
                    <p:nvPr/>
                  </p:nvGrpSpPr>
                  <p:grpSpPr>
                    <a:xfrm>
                      <a:off x="211493" y="518543"/>
                      <a:ext cx="21314" cy="34426"/>
                      <a:chOff x="0" y="0"/>
                      <a:chExt cx="21313" cy="34425"/>
                    </a:xfrm>
                  </p:grpSpPr>
                  <p:sp>
                    <p:nvSpPr>
                      <p:cNvPr id="1058" name="Oval 2305"/>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59" name="Rectangle 57"/>
                      <p:cNvSpPr/>
                      <p:nvPr/>
                    </p:nvSpPr>
                    <p:spPr>
                      <a:xfrm rot="11573943" flipH="1">
                        <a:off x="3028" y="4631"/>
                        <a:ext cx="13460"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063" name="Group 2293"/>
                    <p:cNvGrpSpPr/>
                    <p:nvPr/>
                  </p:nvGrpSpPr>
                  <p:grpSpPr>
                    <a:xfrm>
                      <a:off x="309519" y="540217"/>
                      <a:ext cx="21314" cy="34426"/>
                      <a:chOff x="0" y="0"/>
                      <a:chExt cx="21313" cy="34425"/>
                    </a:xfrm>
                  </p:grpSpPr>
                  <p:sp>
                    <p:nvSpPr>
                      <p:cNvPr id="1061" name="Oval 2303"/>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62" name="Rectangle 57"/>
                      <p:cNvSpPr/>
                      <p:nvPr/>
                    </p:nvSpPr>
                    <p:spPr>
                      <a:xfrm rot="11573943" flipH="1">
                        <a:off x="3028" y="4631"/>
                        <a:ext cx="13460"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066" name="Group 2294"/>
                    <p:cNvGrpSpPr/>
                    <p:nvPr/>
                  </p:nvGrpSpPr>
                  <p:grpSpPr>
                    <a:xfrm>
                      <a:off x="284651" y="534535"/>
                      <a:ext cx="21314" cy="34427"/>
                      <a:chOff x="0" y="0"/>
                      <a:chExt cx="21313" cy="34425"/>
                    </a:xfrm>
                  </p:grpSpPr>
                  <p:sp>
                    <p:nvSpPr>
                      <p:cNvPr id="1064" name="Oval 2301"/>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65" name="Rectangle 57"/>
                      <p:cNvSpPr/>
                      <p:nvPr/>
                    </p:nvSpPr>
                    <p:spPr>
                      <a:xfrm rot="11573943" flipH="1">
                        <a:off x="3028" y="4631"/>
                        <a:ext cx="13460"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069" name="Group 2295"/>
                    <p:cNvGrpSpPr/>
                    <p:nvPr/>
                  </p:nvGrpSpPr>
                  <p:grpSpPr>
                    <a:xfrm>
                      <a:off x="261121" y="529393"/>
                      <a:ext cx="21314" cy="34426"/>
                      <a:chOff x="0" y="0"/>
                      <a:chExt cx="21313" cy="34425"/>
                    </a:xfrm>
                  </p:grpSpPr>
                  <p:sp>
                    <p:nvSpPr>
                      <p:cNvPr id="1067" name="Oval 2299"/>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68" name="Rectangle 57"/>
                      <p:cNvSpPr/>
                      <p:nvPr/>
                    </p:nvSpPr>
                    <p:spPr>
                      <a:xfrm rot="11573943" flipH="1">
                        <a:off x="3028" y="4631"/>
                        <a:ext cx="13460"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072" name="Group 2296"/>
                    <p:cNvGrpSpPr/>
                    <p:nvPr/>
                  </p:nvGrpSpPr>
                  <p:grpSpPr>
                    <a:xfrm>
                      <a:off x="236706" y="523322"/>
                      <a:ext cx="21314" cy="34426"/>
                      <a:chOff x="0" y="0"/>
                      <a:chExt cx="21313" cy="34425"/>
                    </a:xfrm>
                  </p:grpSpPr>
                  <p:sp>
                    <p:nvSpPr>
                      <p:cNvPr id="1070" name="Oval 2297"/>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71" name="Rectangle 57"/>
                      <p:cNvSpPr/>
                      <p:nvPr/>
                    </p:nvSpPr>
                    <p:spPr>
                      <a:xfrm rot="11573943" flipH="1">
                        <a:off x="3028" y="4631"/>
                        <a:ext cx="13460"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grpSp>
          </p:grpSp>
          <p:grpSp>
            <p:nvGrpSpPr>
              <p:cNvPr id="1197" name="Group 7"/>
              <p:cNvGrpSpPr/>
              <p:nvPr/>
            </p:nvGrpSpPr>
            <p:grpSpPr>
              <a:xfrm>
                <a:off x="2946719" y="397897"/>
                <a:ext cx="2056463" cy="2099058"/>
                <a:chOff x="-57355" y="347097"/>
                <a:chExt cx="2056462" cy="2099057"/>
              </a:xfrm>
            </p:grpSpPr>
            <p:sp>
              <p:nvSpPr>
                <p:cNvPr id="1076" name="Rectangle 5"/>
                <p:cNvSpPr/>
                <p:nvPr/>
              </p:nvSpPr>
              <p:spPr>
                <a:xfrm>
                  <a:off x="-57355" y="347097"/>
                  <a:ext cx="205646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457200">
                    <a:defRPr sz="2400">
                      <a:latin typeface="Century Gothic"/>
                      <a:ea typeface="Century Gothic"/>
                      <a:cs typeface="Century Gothic"/>
                      <a:sym typeface="Century Gothic"/>
                    </a:defRPr>
                  </a:lvl1pPr>
                </a:lstStyle>
                <a:p>
                  <a:r>
                    <a:rPr dirty="0"/>
                    <a:t>General Inspection</a:t>
                  </a:r>
                </a:p>
              </p:txBody>
            </p:sp>
            <p:grpSp>
              <p:nvGrpSpPr>
                <p:cNvPr id="1196" name="Group 2356"/>
                <p:cNvGrpSpPr/>
                <p:nvPr/>
              </p:nvGrpSpPr>
              <p:grpSpPr>
                <a:xfrm>
                  <a:off x="140957" y="691326"/>
                  <a:ext cx="1774547" cy="1754828"/>
                  <a:chOff x="0" y="0"/>
                  <a:chExt cx="1774545" cy="1754827"/>
                </a:xfrm>
              </p:grpSpPr>
              <p:sp>
                <p:nvSpPr>
                  <p:cNvPr id="1077" name="Oval 2357"/>
                  <p:cNvSpPr/>
                  <p:nvPr/>
                </p:nvSpPr>
                <p:spPr>
                  <a:xfrm rot="17218872">
                    <a:off x="80203" y="237955"/>
                    <a:ext cx="1292309" cy="1073611"/>
                  </a:xfrm>
                  <a:prstGeom prst="ellipse">
                    <a:avLst/>
                  </a:prstGeom>
                  <a:solidFill>
                    <a:srgbClr val="BFBFBF">
                      <a:alpha val="45000"/>
                    </a:srgbClr>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nvGrpSpPr>
                  <p:cNvPr id="1083" name="Group 2358"/>
                  <p:cNvGrpSpPr/>
                  <p:nvPr/>
                </p:nvGrpSpPr>
                <p:grpSpPr>
                  <a:xfrm>
                    <a:off x="241295" y="244715"/>
                    <a:ext cx="1302549" cy="691332"/>
                    <a:chOff x="0" y="0"/>
                    <a:chExt cx="1302547" cy="691330"/>
                  </a:xfrm>
                </p:grpSpPr>
                <p:grpSp>
                  <p:nvGrpSpPr>
                    <p:cNvPr id="1080" name="Group 2471"/>
                    <p:cNvGrpSpPr/>
                    <p:nvPr/>
                  </p:nvGrpSpPr>
                  <p:grpSpPr>
                    <a:xfrm>
                      <a:off x="326858" y="0"/>
                      <a:ext cx="708472" cy="264270"/>
                      <a:chOff x="0" y="0"/>
                      <a:chExt cx="708471" cy="264269"/>
                    </a:xfrm>
                  </p:grpSpPr>
                  <p:sp>
                    <p:nvSpPr>
                      <p:cNvPr id="1078" name="Rounded Rectangle 2474"/>
                      <p:cNvSpPr/>
                      <p:nvPr/>
                    </p:nvSpPr>
                    <p:spPr>
                      <a:xfrm rot="92990">
                        <a:off x="2201" y="82483"/>
                        <a:ext cx="704070" cy="172297"/>
                      </a:xfrm>
                      <a:prstGeom prst="roundRect">
                        <a:avLst>
                          <a:gd name="adj" fmla="val 50000"/>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79" name="Rectangle 5"/>
                      <p:cNvSpPr/>
                      <p:nvPr/>
                    </p:nvSpPr>
                    <p:spPr>
                      <a:xfrm rot="2815715">
                        <a:off x="300627" y="21945"/>
                        <a:ext cx="111063" cy="117443"/>
                      </a:xfrm>
                      <a:custGeom>
                        <a:avLst/>
                        <a:gdLst/>
                        <a:ahLst/>
                        <a:cxnLst>
                          <a:cxn ang="0">
                            <a:pos x="wd2" y="hd2"/>
                          </a:cxn>
                          <a:cxn ang="5400000">
                            <a:pos x="wd2" y="hd2"/>
                          </a:cxn>
                          <a:cxn ang="10800000">
                            <a:pos x="wd2" y="hd2"/>
                          </a:cxn>
                          <a:cxn ang="16200000">
                            <a:pos x="wd2" y="hd2"/>
                          </a:cxn>
                        </a:cxnLst>
                        <a:rect l="0" t="0" r="r" b="b"/>
                        <a:pathLst>
                          <a:path w="19353" h="19242" extrusionOk="0">
                            <a:moveTo>
                              <a:pt x="2840" y="2861"/>
                            </a:moveTo>
                            <a:cubicBezTo>
                              <a:pt x="8428" y="-2358"/>
                              <a:pt x="15016" y="1095"/>
                              <a:pt x="19353" y="1416"/>
                            </a:cubicBezTo>
                            <a:lnTo>
                              <a:pt x="588" y="19242"/>
                            </a:lnTo>
                            <a:cubicBezTo>
                              <a:pt x="1172" y="14264"/>
                              <a:pt x="-2247" y="7358"/>
                              <a:pt x="2840" y="2861"/>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sp>
                  <p:nvSpPr>
                    <p:cNvPr id="1081" name="Rounded Rectangle 32"/>
                    <p:cNvSpPr/>
                    <p:nvPr/>
                  </p:nvSpPr>
                  <p:spPr>
                    <a:xfrm rot="5370276">
                      <a:off x="1030974" y="421042"/>
                      <a:ext cx="417697" cy="121844"/>
                    </a:xfrm>
                    <a:custGeom>
                      <a:avLst/>
                      <a:gdLst/>
                      <a:ahLst/>
                      <a:cxnLst>
                        <a:cxn ang="0">
                          <a:pos x="wd2" y="hd2"/>
                        </a:cxn>
                        <a:cxn ang="5400000">
                          <a:pos x="wd2" y="hd2"/>
                        </a:cxn>
                        <a:cxn ang="10800000">
                          <a:pos x="wd2" y="hd2"/>
                        </a:cxn>
                        <a:cxn ang="16200000">
                          <a:pos x="wd2" y="hd2"/>
                        </a:cxn>
                      </a:cxnLst>
                      <a:rect l="0" t="0" r="r" b="b"/>
                      <a:pathLst>
                        <a:path w="21505" h="21600" extrusionOk="0">
                          <a:moveTo>
                            <a:pt x="5" y="10102"/>
                          </a:moveTo>
                          <a:cubicBezTo>
                            <a:pt x="-95" y="4139"/>
                            <a:pt x="1288" y="0"/>
                            <a:pt x="2870" y="0"/>
                          </a:cubicBezTo>
                          <a:lnTo>
                            <a:pt x="11555" y="0"/>
                          </a:lnTo>
                          <a:cubicBezTo>
                            <a:pt x="13137" y="0"/>
                            <a:pt x="20856" y="1898"/>
                            <a:pt x="21505" y="5730"/>
                          </a:cubicBezTo>
                          <a:cubicBezTo>
                            <a:pt x="21177" y="7339"/>
                            <a:pt x="13280" y="12133"/>
                            <a:pt x="10725" y="14701"/>
                          </a:cubicBezTo>
                          <a:cubicBezTo>
                            <a:pt x="8078" y="16148"/>
                            <a:pt x="7331" y="19365"/>
                            <a:pt x="6198" y="21600"/>
                          </a:cubicBezTo>
                          <a:cubicBezTo>
                            <a:pt x="5123" y="21266"/>
                            <a:pt x="3945" y="20537"/>
                            <a:pt x="2870" y="20203"/>
                          </a:cubicBezTo>
                          <a:cubicBezTo>
                            <a:pt x="468" y="20203"/>
                            <a:pt x="105" y="16064"/>
                            <a:pt x="5" y="10102"/>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82" name="Rounded Rectangle 32"/>
                    <p:cNvSpPr/>
                    <p:nvPr/>
                  </p:nvSpPr>
                  <p:spPr>
                    <a:xfrm rot="16796924" flipH="1">
                      <a:off x="-88629" y="390002"/>
                      <a:ext cx="346174" cy="110775"/>
                    </a:xfrm>
                    <a:custGeom>
                      <a:avLst/>
                      <a:gdLst/>
                      <a:ahLst/>
                      <a:cxnLst>
                        <a:cxn ang="0">
                          <a:pos x="wd2" y="hd2"/>
                        </a:cxn>
                        <a:cxn ang="5400000">
                          <a:pos x="wd2" y="hd2"/>
                        </a:cxn>
                        <a:cxn ang="10800000">
                          <a:pos x="wd2" y="hd2"/>
                        </a:cxn>
                        <a:cxn ang="16200000">
                          <a:pos x="wd2" y="hd2"/>
                        </a:cxn>
                      </a:cxnLst>
                      <a:rect l="0" t="0" r="r" b="b"/>
                      <a:pathLst>
                        <a:path w="21526" h="21600" extrusionOk="0">
                          <a:moveTo>
                            <a:pt x="6" y="8303"/>
                          </a:moveTo>
                          <a:cubicBezTo>
                            <a:pt x="85" y="4703"/>
                            <a:pt x="1378" y="0"/>
                            <a:pt x="2674" y="0"/>
                          </a:cubicBezTo>
                          <a:lnTo>
                            <a:pt x="9790" y="0"/>
                          </a:lnTo>
                          <a:cubicBezTo>
                            <a:pt x="11086" y="0"/>
                            <a:pt x="20994" y="5711"/>
                            <a:pt x="21526" y="8837"/>
                          </a:cubicBezTo>
                          <a:cubicBezTo>
                            <a:pt x="21429" y="10689"/>
                            <a:pt x="11871" y="10967"/>
                            <a:pt x="9110" y="11997"/>
                          </a:cubicBezTo>
                          <a:cubicBezTo>
                            <a:pt x="7006" y="13093"/>
                            <a:pt x="5272" y="14083"/>
                            <a:pt x="2197" y="21600"/>
                          </a:cubicBezTo>
                          <a:cubicBezTo>
                            <a:pt x="689" y="21023"/>
                            <a:pt x="-74" y="11903"/>
                            <a:pt x="6" y="8303"/>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093" name="Group 2359"/>
                  <p:cNvGrpSpPr/>
                  <p:nvPr/>
                </p:nvGrpSpPr>
                <p:grpSpPr>
                  <a:xfrm>
                    <a:off x="544867" y="1247539"/>
                    <a:ext cx="154245" cy="298078"/>
                    <a:chOff x="0" y="0"/>
                    <a:chExt cx="154243" cy="298077"/>
                  </a:xfrm>
                </p:grpSpPr>
                <p:sp>
                  <p:nvSpPr>
                    <p:cNvPr id="1084" name="Rounded Rectangle 2462"/>
                    <p:cNvSpPr/>
                    <p:nvPr/>
                  </p:nvSpPr>
                  <p:spPr>
                    <a:xfrm rot="10800000" flipH="1">
                      <a:off x="0" y="0"/>
                      <a:ext cx="154244" cy="298078"/>
                    </a:xfrm>
                    <a:prstGeom prst="roundRect">
                      <a:avLst>
                        <a:gd name="adj" fmla="val 15823"/>
                      </a:avLst>
                    </a:prstGeom>
                    <a:solidFill>
                      <a:srgbClr val="D9D9D9"/>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85" name="Rounded Rectangle 2463"/>
                    <p:cNvSpPr/>
                    <p:nvPr/>
                  </p:nvSpPr>
                  <p:spPr>
                    <a:xfrm rot="10800000" flipH="1">
                      <a:off x="742" y="3254"/>
                      <a:ext cx="152291" cy="291569"/>
                    </a:xfrm>
                    <a:prstGeom prst="roundRect">
                      <a:avLst>
                        <a:gd name="adj" fmla="val 16667"/>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86" name="Oval 2464"/>
                    <p:cNvSpPr/>
                    <p:nvPr/>
                  </p:nvSpPr>
                  <p:spPr>
                    <a:xfrm rot="10800000" flipH="1">
                      <a:off x="62583" y="11116"/>
                      <a:ext cx="27639" cy="27405"/>
                    </a:xfrm>
                    <a:prstGeom prst="ellipse">
                      <a:avLst/>
                    </a:prstGeom>
                    <a:solidFill>
                      <a:srgbClr val="989494"/>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87" name="Rounded Rectangle 2465"/>
                    <p:cNvSpPr/>
                    <p:nvPr/>
                  </p:nvSpPr>
                  <p:spPr>
                    <a:xfrm rot="10800000" flipH="1">
                      <a:off x="69935" y="18585"/>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570" y="0"/>
                            <a:pt x="3507" y="0"/>
                          </a:cubicBezTo>
                          <a:lnTo>
                            <a:pt x="18093" y="0"/>
                          </a:lnTo>
                          <a:cubicBezTo>
                            <a:pt x="20030" y="0"/>
                            <a:pt x="21600" y="1612"/>
                            <a:pt x="21600" y="3600"/>
                          </a:cubicBezTo>
                          <a:lnTo>
                            <a:pt x="21600" y="18000"/>
                          </a:lnTo>
                          <a:cubicBezTo>
                            <a:pt x="21600" y="19988"/>
                            <a:pt x="20030" y="21600"/>
                            <a:pt x="18093" y="21600"/>
                          </a:cubicBezTo>
                          <a:lnTo>
                            <a:pt x="3507" y="21600"/>
                          </a:lnTo>
                          <a:cubicBezTo>
                            <a:pt x="1570" y="21600"/>
                            <a:pt x="0" y="19988"/>
                            <a:pt x="0" y="18000"/>
                          </a:cubicBezTo>
                          <a:close/>
                        </a:path>
                      </a:pathLst>
                    </a:custGeom>
                    <a:solidFill>
                      <a:srgbClr val="D9D9D9"/>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88" name="Rectangle 12"/>
                    <p:cNvSpPr/>
                    <p:nvPr/>
                  </p:nvSpPr>
                  <p:spPr>
                    <a:xfrm rot="10800000" flipH="1">
                      <a:off x="63688" y="9143"/>
                      <a:ext cx="25528" cy="12701"/>
                    </a:xfrm>
                    <a:custGeom>
                      <a:avLst/>
                      <a:gdLst/>
                      <a:ahLst/>
                      <a:cxnLst>
                        <a:cxn ang="0">
                          <a:pos x="wd2" y="hd2"/>
                        </a:cxn>
                        <a:cxn ang="5400000">
                          <a:pos x="wd2" y="hd2"/>
                        </a:cxn>
                        <a:cxn ang="10800000">
                          <a:pos x="wd2" y="hd2"/>
                        </a:cxn>
                        <a:cxn ang="16200000">
                          <a:pos x="wd2" y="hd2"/>
                        </a:cxn>
                      </a:cxnLst>
                      <a:rect l="0" t="0" r="r" b="b"/>
                      <a:pathLst>
                        <a:path w="21600" h="21502" extrusionOk="0">
                          <a:moveTo>
                            <a:pt x="0" y="0"/>
                          </a:moveTo>
                          <a:cubicBezTo>
                            <a:pt x="6117" y="4380"/>
                            <a:pt x="10136" y="9970"/>
                            <a:pt x="21600" y="315"/>
                          </a:cubicBezTo>
                          <a:cubicBezTo>
                            <a:pt x="18140" y="21094"/>
                            <a:pt x="14155" y="21003"/>
                            <a:pt x="10485" y="21500"/>
                          </a:cubicBezTo>
                          <a:cubicBezTo>
                            <a:pt x="7480" y="21600"/>
                            <a:pt x="1538" y="14533"/>
                            <a:pt x="0" y="0"/>
                          </a:cubicBezTo>
                          <a:close/>
                        </a:path>
                      </a:pathLst>
                    </a:custGeom>
                    <a:solidFill>
                      <a:srgbClr val="989494"/>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89" name="Rounded Rectangle 2467"/>
                    <p:cNvSpPr/>
                    <p:nvPr/>
                  </p:nvSpPr>
                  <p:spPr>
                    <a:xfrm rot="10800000" flipH="1">
                      <a:off x="61477" y="265890"/>
                      <a:ext cx="28033" cy="127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059" y="0"/>
                            <a:pt x="2365" y="0"/>
                          </a:cubicBezTo>
                          <a:lnTo>
                            <a:pt x="19235" y="0"/>
                          </a:lnTo>
                          <a:cubicBezTo>
                            <a:pt x="20541" y="0"/>
                            <a:pt x="21600" y="4835"/>
                            <a:pt x="21600" y="10800"/>
                          </a:cubicBezTo>
                          <a:lnTo>
                            <a:pt x="21599" y="10800"/>
                          </a:lnTo>
                          <a:cubicBezTo>
                            <a:pt x="21599" y="16765"/>
                            <a:pt x="20540" y="21600"/>
                            <a:pt x="19234" y="21600"/>
                          </a:cubicBezTo>
                          <a:lnTo>
                            <a:pt x="2365" y="21596"/>
                          </a:lnTo>
                          <a:cubicBezTo>
                            <a:pt x="1059" y="21596"/>
                            <a:pt x="0" y="16761"/>
                            <a:pt x="0" y="10796"/>
                          </a:cubicBezTo>
                          <a:close/>
                        </a:path>
                      </a:pathLst>
                    </a:custGeom>
                    <a:solidFill>
                      <a:srgbClr val="989494"/>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90" name="Rectangle 15"/>
                    <p:cNvSpPr/>
                    <p:nvPr/>
                  </p:nvSpPr>
                  <p:spPr>
                    <a:xfrm rot="10800000" flipH="1">
                      <a:off x="24105" y="131095"/>
                      <a:ext cx="128529" cy="163311"/>
                    </a:xfrm>
                    <a:custGeom>
                      <a:avLst/>
                      <a:gdLst/>
                      <a:ahLst/>
                      <a:cxnLst>
                        <a:cxn ang="0">
                          <a:pos x="wd2" y="hd2"/>
                        </a:cxn>
                        <a:cxn ang="5400000">
                          <a:pos x="wd2" y="hd2"/>
                        </a:cxn>
                        <a:cxn ang="10800000">
                          <a:pos x="wd2" y="hd2"/>
                        </a:cxn>
                        <a:cxn ang="16200000">
                          <a:pos x="wd2" y="hd2"/>
                        </a:cxn>
                      </a:cxnLst>
                      <a:rect l="0" t="0" r="r" b="b"/>
                      <a:pathLst>
                        <a:path w="21473" h="21600" extrusionOk="0">
                          <a:moveTo>
                            <a:pt x="0" y="79"/>
                          </a:moveTo>
                          <a:lnTo>
                            <a:pt x="17955" y="0"/>
                          </a:lnTo>
                          <a:cubicBezTo>
                            <a:pt x="19828" y="450"/>
                            <a:pt x="21600" y="1138"/>
                            <a:pt x="21466" y="4209"/>
                          </a:cubicBezTo>
                          <a:lnTo>
                            <a:pt x="21366" y="21600"/>
                          </a:lnTo>
                          <a:lnTo>
                            <a:pt x="0" y="79"/>
                          </a:lnTo>
                          <a:close/>
                        </a:path>
                      </a:pathLst>
                    </a:custGeom>
                    <a:solidFill>
                      <a:srgbClr val="FFFFFF">
                        <a:alpha val="27000"/>
                      </a:srgbClr>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91" name="Rounded Rectangle 2469"/>
                    <p:cNvSpPr/>
                    <p:nvPr/>
                  </p:nvSpPr>
                  <p:spPr>
                    <a:xfrm rot="10800000" flipH="1">
                      <a:off x="6670" y="45546"/>
                      <a:ext cx="138950" cy="206588"/>
                    </a:xfrm>
                    <a:prstGeom prst="roundRect">
                      <a:avLst>
                        <a:gd name="adj" fmla="val 472"/>
                      </a:avLst>
                    </a:prstGeom>
                    <a:solidFill>
                      <a:srgbClr val="989494"/>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92" name="Rectangle 2470"/>
                    <p:cNvSpPr/>
                    <p:nvPr/>
                  </p:nvSpPr>
                  <p:spPr>
                    <a:xfrm rot="10800000" flipH="1">
                      <a:off x="8947" y="47654"/>
                      <a:ext cx="134678" cy="202371"/>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112" name="Group 2360"/>
                  <p:cNvGrpSpPr/>
                  <p:nvPr/>
                </p:nvGrpSpPr>
                <p:grpSpPr>
                  <a:xfrm>
                    <a:off x="0" y="477954"/>
                    <a:ext cx="1774546" cy="1210236"/>
                    <a:chOff x="0" y="0"/>
                    <a:chExt cx="1774545" cy="1210234"/>
                  </a:xfrm>
                </p:grpSpPr>
                <p:sp>
                  <p:nvSpPr>
                    <p:cNvPr id="1094" name="Rectangle 27"/>
                    <p:cNvSpPr/>
                    <p:nvPr/>
                  </p:nvSpPr>
                  <p:spPr>
                    <a:xfrm rot="2815715">
                      <a:off x="407923" y="415952"/>
                      <a:ext cx="346144" cy="351436"/>
                    </a:xfrm>
                    <a:custGeom>
                      <a:avLst/>
                      <a:gdLst/>
                      <a:ahLst/>
                      <a:cxnLst>
                        <a:cxn ang="0">
                          <a:pos x="wd2" y="hd2"/>
                        </a:cxn>
                        <a:cxn ang="5400000">
                          <a:pos x="wd2" y="hd2"/>
                        </a:cxn>
                        <a:cxn ang="10800000">
                          <a:pos x="wd2" y="hd2"/>
                        </a:cxn>
                        <a:cxn ang="16200000">
                          <a:pos x="wd2" y="hd2"/>
                        </a:cxn>
                      </a:cxnLst>
                      <a:rect l="0" t="0" r="r" b="b"/>
                      <a:pathLst>
                        <a:path w="21600" h="21600" extrusionOk="0">
                          <a:moveTo>
                            <a:pt x="0" y="6438"/>
                          </a:moveTo>
                          <a:cubicBezTo>
                            <a:pt x="3136" y="4269"/>
                            <a:pt x="7764" y="3704"/>
                            <a:pt x="9386" y="0"/>
                          </a:cubicBezTo>
                          <a:cubicBezTo>
                            <a:pt x="12671" y="1018"/>
                            <a:pt x="15174" y="835"/>
                            <a:pt x="17115" y="745"/>
                          </a:cubicBezTo>
                          <a:cubicBezTo>
                            <a:pt x="17712" y="2198"/>
                            <a:pt x="21003" y="6561"/>
                            <a:pt x="21600" y="8014"/>
                          </a:cubicBezTo>
                          <a:cubicBezTo>
                            <a:pt x="16992" y="12942"/>
                            <a:pt x="12810" y="17785"/>
                            <a:pt x="9099" y="21600"/>
                          </a:cubicBezTo>
                          <a:cubicBezTo>
                            <a:pt x="7726" y="20486"/>
                            <a:pt x="4958" y="18938"/>
                            <a:pt x="3584" y="17824"/>
                          </a:cubicBezTo>
                          <a:cubicBezTo>
                            <a:pt x="3225" y="13998"/>
                            <a:pt x="1971" y="10263"/>
                            <a:pt x="0" y="6438"/>
                          </a:cubicBezTo>
                          <a:close/>
                        </a:path>
                      </a:pathLst>
                    </a:custGeom>
                    <a:solidFill>
                      <a:srgbClr val="262626"/>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95" name="Rectangle 27"/>
                    <p:cNvSpPr/>
                    <p:nvPr/>
                  </p:nvSpPr>
                  <p:spPr>
                    <a:xfrm rot="19015715" flipH="1">
                      <a:off x="1003651" y="446271"/>
                      <a:ext cx="347441" cy="308195"/>
                    </a:xfrm>
                    <a:custGeom>
                      <a:avLst/>
                      <a:gdLst/>
                      <a:ahLst/>
                      <a:cxnLst>
                        <a:cxn ang="0">
                          <a:pos x="wd2" y="hd2"/>
                        </a:cxn>
                        <a:cxn ang="5400000">
                          <a:pos x="wd2" y="hd2"/>
                        </a:cxn>
                        <a:cxn ang="10800000">
                          <a:pos x="wd2" y="hd2"/>
                        </a:cxn>
                        <a:cxn ang="16200000">
                          <a:pos x="wd2" y="hd2"/>
                        </a:cxn>
                      </a:cxnLst>
                      <a:rect l="0" t="0" r="r" b="b"/>
                      <a:pathLst>
                        <a:path w="21600" h="21600" extrusionOk="0">
                          <a:moveTo>
                            <a:pt x="0" y="6454"/>
                          </a:moveTo>
                          <a:cubicBezTo>
                            <a:pt x="2559" y="5850"/>
                            <a:pt x="6554" y="2918"/>
                            <a:pt x="8748" y="0"/>
                          </a:cubicBezTo>
                          <a:cubicBezTo>
                            <a:pt x="12282" y="1308"/>
                            <a:pt x="14016" y="1232"/>
                            <a:pt x="15905" y="1322"/>
                          </a:cubicBezTo>
                          <a:cubicBezTo>
                            <a:pt x="16119" y="2361"/>
                            <a:pt x="21386" y="8108"/>
                            <a:pt x="21600" y="8642"/>
                          </a:cubicBezTo>
                          <a:cubicBezTo>
                            <a:pt x="17078" y="13267"/>
                            <a:pt x="14551" y="16270"/>
                            <a:pt x="9654" y="21600"/>
                          </a:cubicBezTo>
                          <a:lnTo>
                            <a:pt x="2132" y="18328"/>
                          </a:lnTo>
                          <a:cubicBezTo>
                            <a:pt x="2407" y="14672"/>
                            <a:pt x="1737" y="10814"/>
                            <a:pt x="0" y="6454"/>
                          </a:cubicBezTo>
                          <a:close/>
                        </a:path>
                      </a:pathLst>
                    </a:custGeom>
                    <a:solidFill>
                      <a:srgbClr val="262626"/>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nvGrpSpPr>
                    <p:cNvPr id="1111" name="Group 2446"/>
                    <p:cNvGrpSpPr/>
                    <p:nvPr/>
                  </p:nvGrpSpPr>
                  <p:grpSpPr>
                    <a:xfrm>
                      <a:off x="0" y="0"/>
                      <a:ext cx="1774546" cy="1210235"/>
                      <a:chOff x="0" y="0"/>
                      <a:chExt cx="1774545" cy="1210234"/>
                    </a:xfrm>
                  </p:grpSpPr>
                  <p:grpSp>
                    <p:nvGrpSpPr>
                      <p:cNvPr id="1106" name="Group 2447"/>
                      <p:cNvGrpSpPr/>
                      <p:nvPr/>
                    </p:nvGrpSpPr>
                    <p:grpSpPr>
                      <a:xfrm>
                        <a:off x="0" y="0"/>
                        <a:ext cx="1774546" cy="1210235"/>
                        <a:chOff x="0" y="0"/>
                        <a:chExt cx="1774545" cy="1210234"/>
                      </a:xfrm>
                    </p:grpSpPr>
                    <p:sp>
                      <p:nvSpPr>
                        <p:cNvPr id="1096" name="Rounded Rectangle 9"/>
                        <p:cNvSpPr/>
                        <p:nvPr/>
                      </p:nvSpPr>
                      <p:spPr>
                        <a:xfrm rot="127771">
                          <a:off x="319273" y="21029"/>
                          <a:ext cx="1140271" cy="452514"/>
                        </a:xfrm>
                        <a:custGeom>
                          <a:avLst/>
                          <a:gdLst/>
                          <a:ahLst/>
                          <a:cxnLst>
                            <a:cxn ang="0">
                              <a:pos x="wd2" y="hd2"/>
                            </a:cxn>
                            <a:cxn ang="5400000">
                              <a:pos x="wd2" y="hd2"/>
                            </a:cxn>
                            <a:cxn ang="10800000">
                              <a:pos x="wd2" y="hd2"/>
                            </a:cxn>
                            <a:cxn ang="16200000">
                              <a:pos x="wd2" y="hd2"/>
                            </a:cxn>
                          </a:cxnLst>
                          <a:rect l="0" t="0" r="r" b="b"/>
                          <a:pathLst>
                            <a:path w="21332" h="18483" extrusionOk="0">
                              <a:moveTo>
                                <a:pt x="4" y="9077"/>
                              </a:moveTo>
                              <a:cubicBezTo>
                                <a:pt x="103" y="6317"/>
                                <a:pt x="1777" y="664"/>
                                <a:pt x="4379" y="330"/>
                              </a:cubicBezTo>
                              <a:lnTo>
                                <a:pt x="17046" y="0"/>
                              </a:lnTo>
                              <a:cubicBezTo>
                                <a:pt x="19155" y="558"/>
                                <a:pt x="21268" y="5907"/>
                                <a:pt x="21322" y="8290"/>
                              </a:cubicBezTo>
                              <a:cubicBezTo>
                                <a:pt x="21505" y="13193"/>
                                <a:pt x="19025" y="15998"/>
                                <a:pt x="17812" y="16650"/>
                              </a:cubicBezTo>
                              <a:cubicBezTo>
                                <a:pt x="16522" y="17967"/>
                                <a:pt x="16205" y="17997"/>
                                <a:pt x="14610" y="18133"/>
                              </a:cubicBezTo>
                              <a:cubicBezTo>
                                <a:pt x="16511" y="9049"/>
                                <a:pt x="13239" y="-2402"/>
                                <a:pt x="9364" y="583"/>
                              </a:cubicBezTo>
                              <a:cubicBezTo>
                                <a:pt x="4951" y="5619"/>
                                <a:pt x="6655" y="16654"/>
                                <a:pt x="7156" y="18129"/>
                              </a:cubicBezTo>
                              <a:cubicBezTo>
                                <a:pt x="6304" y="19198"/>
                                <a:pt x="4756" y="17566"/>
                                <a:pt x="3784" y="16894"/>
                              </a:cubicBezTo>
                              <a:cubicBezTo>
                                <a:pt x="1454" y="16894"/>
                                <a:pt x="-95" y="11838"/>
                                <a:pt x="4" y="9077"/>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nvGrpSpPr>
                        <p:cNvPr id="1101" name="Group 2453"/>
                        <p:cNvGrpSpPr/>
                        <p:nvPr/>
                      </p:nvGrpSpPr>
                      <p:grpSpPr>
                        <a:xfrm>
                          <a:off x="0" y="227603"/>
                          <a:ext cx="668470" cy="982632"/>
                          <a:chOff x="0" y="0"/>
                          <a:chExt cx="668469" cy="982631"/>
                        </a:xfrm>
                      </p:grpSpPr>
                      <p:sp>
                        <p:nvSpPr>
                          <p:cNvPr id="1097" name="Rectangle 10"/>
                          <p:cNvSpPr/>
                          <p:nvPr/>
                        </p:nvSpPr>
                        <p:spPr>
                          <a:xfrm rot="2815715">
                            <a:off x="90149" y="105578"/>
                            <a:ext cx="488173" cy="458716"/>
                          </a:xfrm>
                          <a:custGeom>
                            <a:avLst/>
                            <a:gdLst/>
                            <a:ahLst/>
                            <a:cxnLst>
                              <a:cxn ang="0">
                                <a:pos x="wd2" y="hd2"/>
                              </a:cxn>
                              <a:cxn ang="5400000">
                                <a:pos x="wd2" y="hd2"/>
                              </a:cxn>
                              <a:cxn ang="10800000">
                                <a:pos x="wd2" y="hd2"/>
                              </a:cxn>
                              <a:cxn ang="16200000">
                                <a:pos x="wd2" y="hd2"/>
                              </a:cxn>
                            </a:cxnLst>
                            <a:rect l="0" t="0" r="r" b="b"/>
                            <a:pathLst>
                              <a:path w="21600" h="21600" extrusionOk="0">
                                <a:moveTo>
                                  <a:pt x="0" y="692"/>
                                </a:moveTo>
                                <a:cubicBezTo>
                                  <a:pt x="2816" y="2700"/>
                                  <a:pt x="7729" y="3185"/>
                                  <a:pt x="11499" y="0"/>
                                </a:cubicBezTo>
                                <a:cubicBezTo>
                                  <a:pt x="13319" y="3346"/>
                                  <a:pt x="13759" y="6277"/>
                                  <a:pt x="13976" y="8654"/>
                                </a:cubicBezTo>
                                <a:cubicBezTo>
                                  <a:pt x="16772" y="10523"/>
                                  <a:pt x="19249" y="13292"/>
                                  <a:pt x="21600" y="15715"/>
                                </a:cubicBezTo>
                                <a:lnTo>
                                  <a:pt x="16645" y="21600"/>
                                </a:lnTo>
                                <a:cubicBezTo>
                                  <a:pt x="6904" y="16131"/>
                                  <a:pt x="4976" y="8169"/>
                                  <a:pt x="0" y="692"/>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98" name="Freeform 2459"/>
                          <p:cNvSpPr/>
                          <p:nvPr/>
                        </p:nvSpPr>
                        <p:spPr>
                          <a:xfrm rot="2815715">
                            <a:off x="231278" y="708183"/>
                            <a:ext cx="278281" cy="205367"/>
                          </a:xfrm>
                          <a:custGeom>
                            <a:avLst/>
                            <a:gdLst/>
                            <a:ahLst/>
                            <a:cxnLst>
                              <a:cxn ang="0">
                                <a:pos x="wd2" y="hd2"/>
                              </a:cxn>
                              <a:cxn ang="5400000">
                                <a:pos x="wd2" y="hd2"/>
                              </a:cxn>
                              <a:cxn ang="10800000">
                                <a:pos x="wd2" y="hd2"/>
                              </a:cxn>
                              <a:cxn ang="16200000">
                                <a:pos x="wd2" y="hd2"/>
                              </a:cxn>
                            </a:cxnLst>
                            <a:rect l="0" t="0" r="r" b="b"/>
                            <a:pathLst>
                              <a:path w="20938" h="20690" extrusionOk="0">
                                <a:moveTo>
                                  <a:pt x="7115" y="80"/>
                                </a:moveTo>
                                <a:cubicBezTo>
                                  <a:pt x="7930" y="-632"/>
                                  <a:pt x="16088" y="3485"/>
                                  <a:pt x="19427" y="8735"/>
                                </a:cubicBezTo>
                                <a:cubicBezTo>
                                  <a:pt x="18747" y="12810"/>
                                  <a:pt x="16222" y="9688"/>
                                  <a:pt x="15705" y="9877"/>
                                </a:cubicBezTo>
                                <a:lnTo>
                                  <a:pt x="20413" y="14473"/>
                                </a:lnTo>
                                <a:cubicBezTo>
                                  <a:pt x="21600" y="16167"/>
                                  <a:pt x="20617" y="18616"/>
                                  <a:pt x="19039" y="17461"/>
                                </a:cubicBezTo>
                                <a:lnTo>
                                  <a:pt x="14158" y="12886"/>
                                </a:lnTo>
                                <a:lnTo>
                                  <a:pt x="13893" y="13071"/>
                                </a:lnTo>
                                <a:cubicBezTo>
                                  <a:pt x="15850" y="15340"/>
                                  <a:pt x="20058" y="17977"/>
                                  <a:pt x="19293" y="19716"/>
                                </a:cubicBezTo>
                                <a:cubicBezTo>
                                  <a:pt x="18958" y="20388"/>
                                  <a:pt x="18428" y="20968"/>
                                  <a:pt x="17602" y="20546"/>
                                </a:cubicBezTo>
                                <a:lnTo>
                                  <a:pt x="12625" y="16118"/>
                                </a:lnTo>
                                <a:cubicBezTo>
                                  <a:pt x="13727" y="17726"/>
                                  <a:pt x="15035" y="19711"/>
                                  <a:pt x="12951" y="20542"/>
                                </a:cubicBezTo>
                                <a:cubicBezTo>
                                  <a:pt x="11310" y="20003"/>
                                  <a:pt x="2078" y="14486"/>
                                  <a:pt x="0" y="10206"/>
                                </a:cubicBezTo>
                                <a:lnTo>
                                  <a:pt x="7115" y="80"/>
                                </a:ln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099" name="Rounded Rectangle 11"/>
                          <p:cNvSpPr/>
                          <p:nvPr/>
                        </p:nvSpPr>
                        <p:spPr>
                          <a:xfrm rot="21585538">
                            <a:off x="255819" y="578077"/>
                            <a:ext cx="171897" cy="133295"/>
                          </a:xfrm>
                          <a:custGeom>
                            <a:avLst/>
                            <a:gdLst/>
                            <a:ahLst/>
                            <a:cxnLst>
                              <a:cxn ang="0">
                                <a:pos x="wd2" y="hd2"/>
                              </a:cxn>
                              <a:cxn ang="5400000">
                                <a:pos x="wd2" y="hd2"/>
                              </a:cxn>
                              <a:cxn ang="10800000">
                                <a:pos x="wd2" y="hd2"/>
                              </a:cxn>
                              <a:cxn ang="16200000">
                                <a:pos x="wd2" y="hd2"/>
                              </a:cxn>
                            </a:cxnLst>
                            <a:rect l="0" t="0" r="r" b="b"/>
                            <a:pathLst>
                              <a:path w="21600" h="21600" extrusionOk="0">
                                <a:moveTo>
                                  <a:pt x="126" y="171"/>
                                </a:moveTo>
                                <a:lnTo>
                                  <a:pt x="0" y="0"/>
                                </a:lnTo>
                                <a:lnTo>
                                  <a:pt x="21590" y="633"/>
                                </a:lnTo>
                                <a:cubicBezTo>
                                  <a:pt x="21593" y="7622"/>
                                  <a:pt x="21597" y="14611"/>
                                  <a:pt x="21600" y="21600"/>
                                </a:cubicBezTo>
                                <a:lnTo>
                                  <a:pt x="0" y="21296"/>
                                </a:lnTo>
                                <a:lnTo>
                                  <a:pt x="126" y="21467"/>
                                </a:lnTo>
                                <a:cubicBezTo>
                                  <a:pt x="168" y="14425"/>
                                  <a:pt x="84" y="7213"/>
                                  <a:pt x="126" y="171"/>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100" name="Rectangle 2461"/>
                          <p:cNvSpPr/>
                          <p:nvPr/>
                        </p:nvSpPr>
                        <p:spPr>
                          <a:xfrm rot="21583030">
                            <a:off x="257619" y="578827"/>
                            <a:ext cx="170044" cy="14296"/>
                          </a:xfrm>
                          <a:prstGeom prst="rect">
                            <a:avLst/>
                          </a:prstGeom>
                          <a:solidFill>
                            <a:srgbClr val="F9F9F9"/>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105" name="Group 2454"/>
                        <p:cNvGrpSpPr/>
                        <p:nvPr/>
                      </p:nvGrpSpPr>
                      <p:grpSpPr>
                        <a:xfrm>
                          <a:off x="1017910" y="243653"/>
                          <a:ext cx="756636" cy="877835"/>
                          <a:chOff x="0" y="0"/>
                          <a:chExt cx="756635" cy="877833"/>
                        </a:xfrm>
                      </p:grpSpPr>
                      <p:sp>
                        <p:nvSpPr>
                          <p:cNvPr id="1102" name="Rectangle 14"/>
                          <p:cNvSpPr/>
                          <p:nvPr/>
                        </p:nvSpPr>
                        <p:spPr>
                          <a:xfrm rot="2815715">
                            <a:off x="151460" y="68750"/>
                            <a:ext cx="453715" cy="6116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762" y="2215"/>
                                  <a:pt x="9934" y="3860"/>
                                  <a:pt x="14286" y="6646"/>
                                </a:cubicBezTo>
                                <a:lnTo>
                                  <a:pt x="21600" y="19471"/>
                                </a:lnTo>
                                <a:lnTo>
                                  <a:pt x="13808" y="21600"/>
                                </a:lnTo>
                                <a:cubicBezTo>
                                  <a:pt x="11916" y="19956"/>
                                  <a:pt x="9738" y="14275"/>
                                  <a:pt x="8189" y="11228"/>
                                </a:cubicBezTo>
                                <a:cubicBezTo>
                                  <a:pt x="5455" y="11419"/>
                                  <a:pt x="2529" y="10765"/>
                                  <a:pt x="0" y="10125"/>
                                </a:cubicBezTo>
                                <a:cubicBezTo>
                                  <a:pt x="91" y="9415"/>
                                  <a:pt x="4967" y="4656"/>
                                  <a:pt x="0" y="0"/>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103" name="Rectangle 858"/>
                          <p:cNvSpPr/>
                          <p:nvPr/>
                        </p:nvSpPr>
                        <p:spPr>
                          <a:xfrm rot="1544447">
                            <a:off x="225935" y="556965"/>
                            <a:ext cx="186792" cy="159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405"/>
                                </a:lnTo>
                                <a:lnTo>
                                  <a:pt x="21503" y="20489"/>
                                </a:lnTo>
                                <a:lnTo>
                                  <a:pt x="0" y="21600"/>
                                </a:lnTo>
                                <a:lnTo>
                                  <a:pt x="0" y="0"/>
                                </a:lnTo>
                                <a:close/>
                              </a:path>
                            </a:pathLst>
                          </a:custGeom>
                          <a:solidFill>
                            <a:srgbClr val="F9F9F9"/>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104" name="Freeform 2457"/>
                          <p:cNvSpPr/>
                          <p:nvPr/>
                        </p:nvSpPr>
                        <p:spPr>
                          <a:xfrm rot="2815715">
                            <a:off x="121127" y="608931"/>
                            <a:ext cx="163777" cy="248479"/>
                          </a:xfrm>
                          <a:custGeom>
                            <a:avLst/>
                            <a:gdLst/>
                            <a:ahLst/>
                            <a:cxnLst>
                              <a:cxn ang="0">
                                <a:pos x="wd2" y="hd2"/>
                              </a:cxn>
                              <a:cxn ang="5400000">
                                <a:pos x="wd2" y="hd2"/>
                              </a:cxn>
                              <a:cxn ang="10800000">
                                <a:pos x="wd2" y="hd2"/>
                              </a:cxn>
                              <a:cxn ang="16200000">
                                <a:pos x="wd2" y="hd2"/>
                              </a:cxn>
                            </a:cxnLst>
                            <a:rect l="0" t="0" r="r" b="b"/>
                            <a:pathLst>
                              <a:path w="19288" h="21579" extrusionOk="0">
                                <a:moveTo>
                                  <a:pt x="16403" y="0"/>
                                </a:moveTo>
                                <a:cubicBezTo>
                                  <a:pt x="19024" y="1107"/>
                                  <a:pt x="21600" y="12076"/>
                                  <a:pt x="15726" y="11109"/>
                                </a:cubicBezTo>
                                <a:cubicBezTo>
                                  <a:pt x="14419" y="13500"/>
                                  <a:pt x="11471" y="13747"/>
                                  <a:pt x="10590" y="12433"/>
                                </a:cubicBezTo>
                                <a:cubicBezTo>
                                  <a:pt x="10596" y="15068"/>
                                  <a:pt x="10601" y="17447"/>
                                  <a:pt x="10607" y="20081"/>
                                </a:cubicBezTo>
                                <a:cubicBezTo>
                                  <a:pt x="10607" y="20908"/>
                                  <a:pt x="9228" y="21600"/>
                                  <a:pt x="8624" y="21579"/>
                                </a:cubicBezTo>
                                <a:cubicBezTo>
                                  <a:pt x="8019" y="21557"/>
                                  <a:pt x="6979" y="20781"/>
                                  <a:pt x="6979" y="19954"/>
                                </a:cubicBezTo>
                                <a:cubicBezTo>
                                  <a:pt x="6943" y="17092"/>
                                  <a:pt x="6689" y="13795"/>
                                  <a:pt x="6653" y="10933"/>
                                </a:cubicBezTo>
                                <a:cubicBezTo>
                                  <a:pt x="4043" y="9074"/>
                                  <a:pt x="7517" y="14834"/>
                                  <a:pt x="4566" y="14939"/>
                                </a:cubicBezTo>
                                <a:cubicBezTo>
                                  <a:pt x="1516" y="15755"/>
                                  <a:pt x="1184" y="12395"/>
                                  <a:pt x="1184" y="11619"/>
                                </a:cubicBezTo>
                                <a:cubicBezTo>
                                  <a:pt x="338" y="9321"/>
                                  <a:pt x="169" y="7916"/>
                                  <a:pt x="0" y="4469"/>
                                </a:cubicBezTo>
                                <a:cubicBezTo>
                                  <a:pt x="5524" y="2894"/>
                                  <a:pt x="10879" y="1575"/>
                                  <a:pt x="16403" y="0"/>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grpSp>
                    <p:nvGrpSpPr>
                      <p:cNvPr id="1110" name="Group 2448"/>
                      <p:cNvGrpSpPr/>
                      <p:nvPr/>
                    </p:nvGrpSpPr>
                    <p:grpSpPr>
                      <a:xfrm>
                        <a:off x="610761" y="12249"/>
                        <a:ext cx="585699" cy="598684"/>
                        <a:chOff x="0" y="0"/>
                        <a:chExt cx="585697" cy="598682"/>
                      </a:xfrm>
                    </p:grpSpPr>
                    <p:sp>
                      <p:nvSpPr>
                        <p:cNvPr id="1107" name="Oval 1"/>
                        <p:cNvSpPr/>
                        <p:nvPr/>
                      </p:nvSpPr>
                      <p:spPr>
                        <a:xfrm rot="5293336">
                          <a:off x="-8355" y="62986"/>
                          <a:ext cx="584300" cy="472711"/>
                        </a:xfrm>
                        <a:custGeom>
                          <a:avLst/>
                          <a:gdLst/>
                          <a:ahLst/>
                          <a:cxnLst>
                            <a:cxn ang="0">
                              <a:pos x="wd2" y="hd2"/>
                            </a:cxn>
                            <a:cxn ang="5400000">
                              <a:pos x="wd2" y="hd2"/>
                            </a:cxn>
                            <a:cxn ang="10800000">
                              <a:pos x="wd2" y="hd2"/>
                            </a:cxn>
                            <a:cxn ang="16200000">
                              <a:pos x="wd2" y="hd2"/>
                            </a:cxn>
                          </a:cxnLst>
                          <a:rect l="0" t="0" r="r" b="b"/>
                          <a:pathLst>
                            <a:path w="21600" h="21589" extrusionOk="0">
                              <a:moveTo>
                                <a:pt x="0" y="10827"/>
                              </a:moveTo>
                              <a:cubicBezTo>
                                <a:pt x="631" y="2824"/>
                                <a:pt x="7295" y="6"/>
                                <a:pt x="10895" y="0"/>
                              </a:cubicBezTo>
                              <a:cubicBezTo>
                                <a:pt x="14495" y="-5"/>
                                <a:pt x="21042" y="2504"/>
                                <a:pt x="21600" y="10795"/>
                              </a:cubicBezTo>
                              <a:cubicBezTo>
                                <a:pt x="21099" y="19190"/>
                                <a:pt x="14495" y="21584"/>
                                <a:pt x="10895" y="21590"/>
                              </a:cubicBezTo>
                              <a:cubicBezTo>
                                <a:pt x="7295" y="21595"/>
                                <a:pt x="613" y="19504"/>
                                <a:pt x="0" y="10827"/>
                              </a:cubicBezTo>
                              <a:close/>
                            </a:path>
                          </a:pathLst>
                        </a:cu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108" name="Rectangle 6"/>
                        <p:cNvSpPr/>
                        <p:nvPr/>
                      </p:nvSpPr>
                      <p:spPr>
                        <a:xfrm rot="2815715">
                          <a:off x="484612" y="218672"/>
                          <a:ext cx="81841" cy="88216"/>
                        </a:xfrm>
                        <a:custGeom>
                          <a:avLst/>
                          <a:gdLst/>
                          <a:ahLst/>
                          <a:cxnLst>
                            <a:cxn ang="0">
                              <a:pos x="wd2" y="hd2"/>
                            </a:cxn>
                            <a:cxn ang="5400000">
                              <a:pos x="wd2" y="hd2"/>
                            </a:cxn>
                            <a:cxn ang="10800000">
                              <a:pos x="wd2" y="hd2"/>
                            </a:cxn>
                            <a:cxn ang="16200000">
                              <a:pos x="wd2" y="hd2"/>
                            </a:cxn>
                          </a:cxnLst>
                          <a:rect l="0" t="0" r="r" b="b"/>
                          <a:pathLst>
                            <a:path w="21600" h="21600" extrusionOk="0">
                              <a:moveTo>
                                <a:pt x="0" y="6480"/>
                              </a:moveTo>
                              <a:cubicBezTo>
                                <a:pt x="2147" y="3600"/>
                                <a:pt x="4295" y="1080"/>
                                <a:pt x="7579" y="0"/>
                              </a:cubicBezTo>
                              <a:cubicBezTo>
                                <a:pt x="13768" y="5040"/>
                                <a:pt x="20716" y="14400"/>
                                <a:pt x="21600" y="21600"/>
                              </a:cubicBezTo>
                              <a:cubicBezTo>
                                <a:pt x="14400" y="16440"/>
                                <a:pt x="8337" y="10560"/>
                                <a:pt x="0" y="6480"/>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109" name="Rectangle 7"/>
                        <p:cNvSpPr/>
                        <p:nvPr/>
                      </p:nvSpPr>
                      <p:spPr>
                        <a:xfrm rot="2815715">
                          <a:off x="15955" y="211239"/>
                          <a:ext cx="68714" cy="73512"/>
                        </a:xfrm>
                        <a:custGeom>
                          <a:avLst/>
                          <a:gdLst/>
                          <a:ahLst/>
                          <a:cxnLst>
                            <a:cxn ang="0">
                              <a:pos x="wd2" y="hd2"/>
                            </a:cxn>
                            <a:cxn ang="5400000">
                              <a:pos x="wd2" y="hd2"/>
                            </a:cxn>
                            <a:cxn ang="10800000">
                              <a:pos x="wd2" y="hd2"/>
                            </a:cxn>
                            <a:cxn ang="16200000">
                              <a:pos x="wd2" y="hd2"/>
                            </a:cxn>
                          </a:cxnLst>
                          <a:rect l="0" t="0" r="r" b="b"/>
                          <a:pathLst>
                            <a:path w="20402" h="21600" extrusionOk="0">
                              <a:moveTo>
                                <a:pt x="3349" y="0"/>
                              </a:moveTo>
                              <a:cubicBezTo>
                                <a:pt x="13439" y="13392"/>
                                <a:pt x="12018" y="12960"/>
                                <a:pt x="20402" y="21600"/>
                              </a:cubicBezTo>
                              <a:cubicBezTo>
                                <a:pt x="13155" y="18576"/>
                                <a:pt x="9744" y="19440"/>
                                <a:pt x="1218" y="13392"/>
                              </a:cubicBezTo>
                              <a:cubicBezTo>
                                <a:pt x="-1198" y="8496"/>
                                <a:pt x="223" y="4464"/>
                                <a:pt x="3349" y="0"/>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grpSp>
              <p:grpSp>
                <p:nvGrpSpPr>
                  <p:cNvPr id="1195" name="Group 2361"/>
                  <p:cNvGrpSpPr/>
                  <p:nvPr/>
                </p:nvGrpSpPr>
                <p:grpSpPr>
                  <a:xfrm>
                    <a:off x="701894" y="1180184"/>
                    <a:ext cx="460235" cy="574644"/>
                    <a:chOff x="0" y="0"/>
                    <a:chExt cx="460233" cy="574643"/>
                  </a:xfrm>
                </p:grpSpPr>
                <p:sp>
                  <p:nvSpPr>
                    <p:cNvPr id="1113" name="Rounded Rectangle 2362"/>
                    <p:cNvSpPr/>
                    <p:nvPr/>
                  </p:nvSpPr>
                  <p:spPr>
                    <a:xfrm rot="11573943" flipH="1">
                      <a:off x="51745" y="33460"/>
                      <a:ext cx="356744" cy="503924"/>
                    </a:xfrm>
                    <a:prstGeom prst="roundRect">
                      <a:avLst>
                        <a:gd name="adj" fmla="val 1051"/>
                      </a:avLst>
                    </a:prstGeom>
                    <a:solidFill>
                      <a:srgbClr val="D9D9D9"/>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114" name="Rounded Rectangle 55"/>
                    <p:cNvSpPr/>
                    <p:nvPr/>
                  </p:nvSpPr>
                  <p:spPr>
                    <a:xfrm rot="11573943" flipH="1">
                      <a:off x="56164" y="36659"/>
                      <a:ext cx="347906" cy="497524"/>
                    </a:xfrm>
                    <a:custGeom>
                      <a:avLst/>
                      <a:gdLst/>
                      <a:ahLst/>
                      <a:cxnLst>
                        <a:cxn ang="0">
                          <a:pos x="wd2" y="hd2"/>
                        </a:cxn>
                        <a:cxn ang="5400000">
                          <a:pos x="wd2" y="hd2"/>
                        </a:cxn>
                        <a:cxn ang="10800000">
                          <a:pos x="wd2" y="hd2"/>
                        </a:cxn>
                        <a:cxn ang="16200000">
                          <a:pos x="wd2" y="hd2"/>
                        </a:cxn>
                      </a:cxnLst>
                      <a:rect l="0" t="0" r="r" b="b"/>
                      <a:pathLst>
                        <a:path w="21600" h="21600" extrusionOk="0">
                          <a:moveTo>
                            <a:pt x="0" y="10"/>
                          </a:moveTo>
                          <a:cubicBezTo>
                            <a:pt x="0" y="5"/>
                            <a:pt x="7" y="0"/>
                            <a:pt x="15" y="0"/>
                          </a:cubicBezTo>
                          <a:lnTo>
                            <a:pt x="21254" y="19"/>
                          </a:lnTo>
                          <a:cubicBezTo>
                            <a:pt x="21263" y="19"/>
                            <a:pt x="21600" y="352"/>
                            <a:pt x="21600" y="358"/>
                          </a:cubicBezTo>
                          <a:lnTo>
                            <a:pt x="21600" y="21590"/>
                          </a:lnTo>
                          <a:cubicBezTo>
                            <a:pt x="21600" y="21595"/>
                            <a:pt x="21593" y="21600"/>
                            <a:pt x="21585" y="21600"/>
                          </a:cubicBezTo>
                          <a:lnTo>
                            <a:pt x="307" y="21581"/>
                          </a:lnTo>
                          <a:cubicBezTo>
                            <a:pt x="298" y="21581"/>
                            <a:pt x="0" y="21364"/>
                            <a:pt x="0" y="21358"/>
                          </a:cubicBezTo>
                          <a:lnTo>
                            <a:pt x="0" y="10"/>
                          </a:lnTo>
                          <a:close/>
                        </a:path>
                      </a:pathLst>
                    </a:custGeom>
                    <a:solidFill>
                      <a:srgbClr val="A6A6A6"/>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115" name="Straight Connector 2364"/>
                    <p:cNvSpPr/>
                    <p:nvPr/>
                  </p:nvSpPr>
                  <p:spPr>
                    <a:xfrm>
                      <a:off x="121499" y="27323"/>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16" name="Straight Connector 2365"/>
                    <p:cNvSpPr/>
                    <p:nvPr/>
                  </p:nvSpPr>
                  <p:spPr>
                    <a:xfrm>
                      <a:off x="119025" y="38124"/>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17" name="Straight Connector 2366"/>
                    <p:cNvSpPr/>
                    <p:nvPr/>
                  </p:nvSpPr>
                  <p:spPr>
                    <a:xfrm>
                      <a:off x="116552" y="48926"/>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18" name="Straight Connector 2367"/>
                    <p:cNvSpPr/>
                    <p:nvPr/>
                  </p:nvSpPr>
                  <p:spPr>
                    <a:xfrm>
                      <a:off x="114078" y="59728"/>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19" name="Straight Connector 2368"/>
                    <p:cNvSpPr/>
                    <p:nvPr/>
                  </p:nvSpPr>
                  <p:spPr>
                    <a:xfrm>
                      <a:off x="111605" y="70531"/>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20" name="Straight Connector 2369"/>
                    <p:cNvSpPr/>
                    <p:nvPr/>
                  </p:nvSpPr>
                  <p:spPr>
                    <a:xfrm>
                      <a:off x="109130" y="81333"/>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21" name="Straight Connector 2370"/>
                    <p:cNvSpPr/>
                    <p:nvPr/>
                  </p:nvSpPr>
                  <p:spPr>
                    <a:xfrm>
                      <a:off x="22546" y="459405"/>
                      <a:ext cx="313072"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22" name="Straight Connector 2371"/>
                    <p:cNvSpPr/>
                    <p:nvPr/>
                  </p:nvSpPr>
                  <p:spPr>
                    <a:xfrm>
                      <a:off x="25021" y="448603"/>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23" name="Straight Connector 2372"/>
                    <p:cNvSpPr/>
                    <p:nvPr/>
                  </p:nvSpPr>
                  <p:spPr>
                    <a:xfrm>
                      <a:off x="27495" y="437801"/>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24" name="Straight Connector 2373"/>
                    <p:cNvSpPr/>
                    <p:nvPr/>
                  </p:nvSpPr>
                  <p:spPr>
                    <a:xfrm>
                      <a:off x="29968" y="426999"/>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25" name="Straight Connector 2374"/>
                    <p:cNvSpPr/>
                    <p:nvPr/>
                  </p:nvSpPr>
                  <p:spPr>
                    <a:xfrm>
                      <a:off x="32442" y="416197"/>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26" name="Straight Connector 2375"/>
                    <p:cNvSpPr/>
                    <p:nvPr/>
                  </p:nvSpPr>
                  <p:spPr>
                    <a:xfrm>
                      <a:off x="34916" y="405395"/>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27" name="Straight Connector 2376"/>
                    <p:cNvSpPr/>
                    <p:nvPr/>
                  </p:nvSpPr>
                  <p:spPr>
                    <a:xfrm>
                      <a:off x="37389" y="394593"/>
                      <a:ext cx="313072"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28" name="Straight Connector 2377"/>
                    <p:cNvSpPr/>
                    <p:nvPr/>
                  </p:nvSpPr>
                  <p:spPr>
                    <a:xfrm>
                      <a:off x="39864" y="383791"/>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29" name="Straight Connector 2378"/>
                    <p:cNvSpPr/>
                    <p:nvPr/>
                  </p:nvSpPr>
                  <p:spPr>
                    <a:xfrm>
                      <a:off x="42338" y="372989"/>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30" name="Straight Connector 2379"/>
                    <p:cNvSpPr/>
                    <p:nvPr/>
                  </p:nvSpPr>
                  <p:spPr>
                    <a:xfrm>
                      <a:off x="44811" y="362187"/>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31" name="Straight Connector 2380"/>
                    <p:cNvSpPr/>
                    <p:nvPr/>
                  </p:nvSpPr>
                  <p:spPr>
                    <a:xfrm>
                      <a:off x="47285" y="351385"/>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32" name="Straight Connector 2381"/>
                    <p:cNvSpPr/>
                    <p:nvPr/>
                  </p:nvSpPr>
                  <p:spPr>
                    <a:xfrm>
                      <a:off x="49759" y="340583"/>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33" name="Straight Connector 2382"/>
                    <p:cNvSpPr/>
                    <p:nvPr/>
                  </p:nvSpPr>
                  <p:spPr>
                    <a:xfrm>
                      <a:off x="52232" y="329781"/>
                      <a:ext cx="313072"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34" name="Straight Connector 2383"/>
                    <p:cNvSpPr/>
                    <p:nvPr/>
                  </p:nvSpPr>
                  <p:spPr>
                    <a:xfrm>
                      <a:off x="57180" y="308176"/>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35" name="Straight Connector 2384"/>
                    <p:cNvSpPr/>
                    <p:nvPr/>
                  </p:nvSpPr>
                  <p:spPr>
                    <a:xfrm>
                      <a:off x="54707" y="318978"/>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36" name="Straight Connector 2385"/>
                    <p:cNvSpPr/>
                    <p:nvPr/>
                  </p:nvSpPr>
                  <p:spPr>
                    <a:xfrm>
                      <a:off x="59654" y="297374"/>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37" name="Straight Connector 2386"/>
                    <p:cNvSpPr/>
                    <p:nvPr/>
                  </p:nvSpPr>
                  <p:spPr>
                    <a:xfrm>
                      <a:off x="62128" y="286572"/>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38" name="Straight Connector 2387"/>
                    <p:cNvSpPr/>
                    <p:nvPr/>
                  </p:nvSpPr>
                  <p:spPr>
                    <a:xfrm>
                      <a:off x="64601" y="275770"/>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39" name="Straight Connector 2388"/>
                    <p:cNvSpPr/>
                    <p:nvPr/>
                  </p:nvSpPr>
                  <p:spPr>
                    <a:xfrm>
                      <a:off x="67076" y="264968"/>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40" name="Straight Connector 2389"/>
                    <p:cNvSpPr/>
                    <p:nvPr/>
                  </p:nvSpPr>
                  <p:spPr>
                    <a:xfrm>
                      <a:off x="69550" y="254166"/>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41" name="Straight Connector 2390"/>
                    <p:cNvSpPr/>
                    <p:nvPr/>
                  </p:nvSpPr>
                  <p:spPr>
                    <a:xfrm>
                      <a:off x="72023" y="243364"/>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42" name="Straight Connector 2391"/>
                    <p:cNvSpPr/>
                    <p:nvPr/>
                  </p:nvSpPr>
                  <p:spPr>
                    <a:xfrm>
                      <a:off x="74497" y="232562"/>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43" name="Straight Connector 2392"/>
                    <p:cNvSpPr/>
                    <p:nvPr/>
                  </p:nvSpPr>
                  <p:spPr>
                    <a:xfrm>
                      <a:off x="76971" y="221760"/>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44" name="Straight Connector 2393"/>
                    <p:cNvSpPr/>
                    <p:nvPr/>
                  </p:nvSpPr>
                  <p:spPr>
                    <a:xfrm>
                      <a:off x="79444" y="210957"/>
                      <a:ext cx="313071" cy="71699"/>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45" name="Straight Connector 2394"/>
                    <p:cNvSpPr/>
                    <p:nvPr/>
                  </p:nvSpPr>
                  <p:spPr>
                    <a:xfrm>
                      <a:off x="81919" y="200155"/>
                      <a:ext cx="313071" cy="71699"/>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46" name="Straight Connector 2395"/>
                    <p:cNvSpPr/>
                    <p:nvPr/>
                  </p:nvSpPr>
                  <p:spPr>
                    <a:xfrm>
                      <a:off x="84392" y="189353"/>
                      <a:ext cx="313071" cy="71699"/>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47" name="Straight Connector 2396"/>
                    <p:cNvSpPr/>
                    <p:nvPr/>
                  </p:nvSpPr>
                  <p:spPr>
                    <a:xfrm>
                      <a:off x="86866" y="178551"/>
                      <a:ext cx="313071" cy="71699"/>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48" name="Straight Connector 2397"/>
                    <p:cNvSpPr/>
                    <p:nvPr/>
                  </p:nvSpPr>
                  <p:spPr>
                    <a:xfrm>
                      <a:off x="89340" y="167749"/>
                      <a:ext cx="313071" cy="71699"/>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49" name="Straight Connector 2398"/>
                    <p:cNvSpPr/>
                    <p:nvPr/>
                  </p:nvSpPr>
                  <p:spPr>
                    <a:xfrm>
                      <a:off x="91813" y="156947"/>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50" name="Straight Connector 2399"/>
                    <p:cNvSpPr/>
                    <p:nvPr/>
                  </p:nvSpPr>
                  <p:spPr>
                    <a:xfrm>
                      <a:off x="94287" y="146145"/>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51" name="Straight Connector 2400"/>
                    <p:cNvSpPr/>
                    <p:nvPr/>
                  </p:nvSpPr>
                  <p:spPr>
                    <a:xfrm>
                      <a:off x="96762" y="135343"/>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52" name="Straight Connector 2401"/>
                    <p:cNvSpPr/>
                    <p:nvPr/>
                  </p:nvSpPr>
                  <p:spPr>
                    <a:xfrm>
                      <a:off x="99235" y="124541"/>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53" name="Straight Connector 2402"/>
                    <p:cNvSpPr/>
                    <p:nvPr/>
                  </p:nvSpPr>
                  <p:spPr>
                    <a:xfrm>
                      <a:off x="101709" y="113739"/>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54" name="Straight Connector 2403"/>
                    <p:cNvSpPr/>
                    <p:nvPr/>
                  </p:nvSpPr>
                  <p:spPr>
                    <a:xfrm>
                      <a:off x="104183" y="102937"/>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sp>
                  <p:nvSpPr>
                    <p:cNvPr id="1155" name="Straight Connector 2404"/>
                    <p:cNvSpPr/>
                    <p:nvPr/>
                  </p:nvSpPr>
                  <p:spPr>
                    <a:xfrm>
                      <a:off x="106656" y="92135"/>
                      <a:ext cx="313071" cy="71698"/>
                    </a:xfrm>
                    <a:prstGeom prst="line">
                      <a:avLst/>
                    </a:prstGeom>
                    <a:solidFill>
                      <a:srgbClr val="C5C3C3"/>
                    </a:solidFill>
                    <a:ln w="6350" cap="flat">
                      <a:solidFill>
                        <a:srgbClr val="FFFFFF"/>
                      </a:solidFill>
                      <a:prstDash val="solid"/>
                      <a:miter lim="800000"/>
                    </a:ln>
                    <a:effectLst/>
                  </p:spPr>
                  <p:txBody>
                    <a:bodyPr wrap="square" lIns="45719" tIns="45719" rIns="45719" bIns="45719" numCol="1" anchor="t">
                      <a:noAutofit/>
                    </a:bodyPr>
                    <a:lstStyle/>
                    <a:p>
                      <a:endParaRPr dirty="0"/>
                    </a:p>
                  </p:txBody>
                </p:sp>
                <p:grpSp>
                  <p:nvGrpSpPr>
                    <p:cNvPr id="1158" name="Group 2405"/>
                    <p:cNvGrpSpPr/>
                    <p:nvPr/>
                  </p:nvGrpSpPr>
                  <p:grpSpPr>
                    <a:xfrm>
                      <a:off x="16459" y="472849"/>
                      <a:ext cx="21314" cy="34426"/>
                      <a:chOff x="0" y="0"/>
                      <a:chExt cx="21313" cy="34425"/>
                    </a:xfrm>
                  </p:grpSpPr>
                  <p:sp>
                    <p:nvSpPr>
                      <p:cNvPr id="1156" name="Oval 2442"/>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157" name="Rectangle 57"/>
                      <p:cNvSpPr/>
                      <p:nvPr/>
                    </p:nvSpPr>
                    <p:spPr>
                      <a:xfrm rot="11573943" flipH="1">
                        <a:off x="3028" y="4631"/>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161" name="Group 2406"/>
                    <p:cNvGrpSpPr/>
                    <p:nvPr/>
                  </p:nvGrpSpPr>
                  <p:grpSpPr>
                    <a:xfrm>
                      <a:off x="40387" y="478328"/>
                      <a:ext cx="21314" cy="34426"/>
                      <a:chOff x="0" y="0"/>
                      <a:chExt cx="21313" cy="34425"/>
                    </a:xfrm>
                  </p:grpSpPr>
                  <p:sp>
                    <p:nvSpPr>
                      <p:cNvPr id="1159" name="Oval 2440"/>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160" name="Rectangle 57"/>
                      <p:cNvSpPr/>
                      <p:nvPr/>
                    </p:nvSpPr>
                    <p:spPr>
                      <a:xfrm rot="11573943" flipH="1">
                        <a:off x="3028" y="4631"/>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164" name="Group 2407"/>
                    <p:cNvGrpSpPr/>
                    <p:nvPr/>
                  </p:nvGrpSpPr>
                  <p:grpSpPr>
                    <a:xfrm>
                      <a:off x="65273" y="484028"/>
                      <a:ext cx="21315" cy="34426"/>
                      <a:chOff x="0" y="0"/>
                      <a:chExt cx="21313" cy="34425"/>
                    </a:xfrm>
                  </p:grpSpPr>
                  <p:sp>
                    <p:nvSpPr>
                      <p:cNvPr id="1162" name="Oval 2438"/>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163" name="Rectangle 57"/>
                      <p:cNvSpPr/>
                      <p:nvPr/>
                    </p:nvSpPr>
                    <p:spPr>
                      <a:xfrm rot="11573943" flipH="1">
                        <a:off x="3028" y="4631"/>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167" name="Group 2408"/>
                    <p:cNvGrpSpPr/>
                    <p:nvPr/>
                  </p:nvGrpSpPr>
                  <p:grpSpPr>
                    <a:xfrm>
                      <a:off x="89387" y="489802"/>
                      <a:ext cx="21314" cy="34426"/>
                      <a:chOff x="0" y="0"/>
                      <a:chExt cx="21313" cy="34425"/>
                    </a:xfrm>
                  </p:grpSpPr>
                  <p:sp>
                    <p:nvSpPr>
                      <p:cNvPr id="1165" name="Oval 2436"/>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166" name="Rectangle 57"/>
                      <p:cNvSpPr/>
                      <p:nvPr/>
                    </p:nvSpPr>
                    <p:spPr>
                      <a:xfrm rot="11573943" flipH="1">
                        <a:off x="3028" y="4631"/>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170" name="Group 2409"/>
                    <p:cNvGrpSpPr/>
                    <p:nvPr/>
                  </p:nvGrpSpPr>
                  <p:grpSpPr>
                    <a:xfrm>
                      <a:off x="114512" y="495556"/>
                      <a:ext cx="21314" cy="34426"/>
                      <a:chOff x="0" y="0"/>
                      <a:chExt cx="21313" cy="34425"/>
                    </a:xfrm>
                  </p:grpSpPr>
                  <p:sp>
                    <p:nvSpPr>
                      <p:cNvPr id="1168" name="Oval 2434"/>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169" name="Rectangle 57"/>
                      <p:cNvSpPr/>
                      <p:nvPr/>
                    </p:nvSpPr>
                    <p:spPr>
                      <a:xfrm rot="11573943" flipH="1">
                        <a:off x="3028" y="4631"/>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173" name="Group 2410"/>
                    <p:cNvGrpSpPr/>
                    <p:nvPr/>
                  </p:nvGrpSpPr>
                  <p:grpSpPr>
                    <a:xfrm>
                      <a:off x="138974" y="500906"/>
                      <a:ext cx="21314" cy="34426"/>
                      <a:chOff x="0" y="0"/>
                      <a:chExt cx="21313" cy="34425"/>
                    </a:xfrm>
                  </p:grpSpPr>
                  <p:sp>
                    <p:nvSpPr>
                      <p:cNvPr id="1171" name="Oval 2432"/>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172" name="Rectangle 57"/>
                      <p:cNvSpPr/>
                      <p:nvPr/>
                    </p:nvSpPr>
                    <p:spPr>
                      <a:xfrm rot="11573943" flipH="1">
                        <a:off x="3028" y="4631"/>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176" name="Group 2411"/>
                    <p:cNvGrpSpPr/>
                    <p:nvPr/>
                  </p:nvGrpSpPr>
                  <p:grpSpPr>
                    <a:xfrm>
                      <a:off x="163620" y="506550"/>
                      <a:ext cx="21314" cy="34426"/>
                      <a:chOff x="0" y="0"/>
                      <a:chExt cx="21313" cy="34425"/>
                    </a:xfrm>
                  </p:grpSpPr>
                  <p:sp>
                    <p:nvSpPr>
                      <p:cNvPr id="1174" name="Oval 2430"/>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175" name="Rectangle 57"/>
                      <p:cNvSpPr/>
                      <p:nvPr/>
                    </p:nvSpPr>
                    <p:spPr>
                      <a:xfrm rot="11573943" flipH="1">
                        <a:off x="3028" y="4631"/>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179" name="Group 2412"/>
                    <p:cNvGrpSpPr/>
                    <p:nvPr/>
                  </p:nvGrpSpPr>
                  <p:grpSpPr>
                    <a:xfrm>
                      <a:off x="187255" y="512215"/>
                      <a:ext cx="21314" cy="34427"/>
                      <a:chOff x="0" y="0"/>
                      <a:chExt cx="21313" cy="34425"/>
                    </a:xfrm>
                  </p:grpSpPr>
                  <p:sp>
                    <p:nvSpPr>
                      <p:cNvPr id="1177" name="Oval 2428"/>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178" name="Rectangle 57"/>
                      <p:cNvSpPr/>
                      <p:nvPr/>
                    </p:nvSpPr>
                    <p:spPr>
                      <a:xfrm rot="11573943" flipH="1">
                        <a:off x="3028" y="4631"/>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182" name="Group 2413"/>
                    <p:cNvGrpSpPr/>
                    <p:nvPr/>
                  </p:nvGrpSpPr>
                  <p:grpSpPr>
                    <a:xfrm>
                      <a:off x="211498" y="518525"/>
                      <a:ext cx="21314" cy="34426"/>
                      <a:chOff x="0" y="0"/>
                      <a:chExt cx="21313" cy="34425"/>
                    </a:xfrm>
                  </p:grpSpPr>
                  <p:sp>
                    <p:nvSpPr>
                      <p:cNvPr id="1180" name="Oval 2426"/>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181" name="Rectangle 57"/>
                      <p:cNvSpPr/>
                      <p:nvPr/>
                    </p:nvSpPr>
                    <p:spPr>
                      <a:xfrm rot="11573943" flipH="1">
                        <a:off x="3028" y="4631"/>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185" name="Group 2414"/>
                    <p:cNvGrpSpPr/>
                    <p:nvPr/>
                  </p:nvGrpSpPr>
                  <p:grpSpPr>
                    <a:xfrm>
                      <a:off x="309530" y="540218"/>
                      <a:ext cx="21314" cy="34426"/>
                      <a:chOff x="0" y="0"/>
                      <a:chExt cx="21313" cy="34425"/>
                    </a:xfrm>
                  </p:grpSpPr>
                  <p:sp>
                    <p:nvSpPr>
                      <p:cNvPr id="1183" name="Oval 2424"/>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184" name="Rectangle 57"/>
                      <p:cNvSpPr/>
                      <p:nvPr/>
                    </p:nvSpPr>
                    <p:spPr>
                      <a:xfrm rot="11573943" flipH="1">
                        <a:off x="3028" y="4631"/>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188" name="Group 2415"/>
                    <p:cNvGrpSpPr/>
                    <p:nvPr/>
                  </p:nvGrpSpPr>
                  <p:grpSpPr>
                    <a:xfrm>
                      <a:off x="284645" y="534519"/>
                      <a:ext cx="21314" cy="34426"/>
                      <a:chOff x="0" y="0"/>
                      <a:chExt cx="21313" cy="34425"/>
                    </a:xfrm>
                  </p:grpSpPr>
                  <p:sp>
                    <p:nvSpPr>
                      <p:cNvPr id="1186" name="Oval 2422"/>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187" name="Rectangle 57"/>
                      <p:cNvSpPr/>
                      <p:nvPr/>
                    </p:nvSpPr>
                    <p:spPr>
                      <a:xfrm rot="11573943" flipH="1">
                        <a:off x="3028" y="4631"/>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191" name="Group 2416"/>
                    <p:cNvGrpSpPr/>
                    <p:nvPr/>
                  </p:nvGrpSpPr>
                  <p:grpSpPr>
                    <a:xfrm>
                      <a:off x="261140" y="529388"/>
                      <a:ext cx="21314" cy="34426"/>
                      <a:chOff x="0" y="0"/>
                      <a:chExt cx="21313" cy="34425"/>
                    </a:xfrm>
                  </p:grpSpPr>
                  <p:sp>
                    <p:nvSpPr>
                      <p:cNvPr id="1189" name="Oval 2420"/>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190" name="Rectangle 57"/>
                      <p:cNvSpPr/>
                      <p:nvPr/>
                    </p:nvSpPr>
                    <p:spPr>
                      <a:xfrm rot="11573943" flipH="1">
                        <a:off x="3028" y="4631"/>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194" name="Group 2417"/>
                    <p:cNvGrpSpPr/>
                    <p:nvPr/>
                  </p:nvGrpSpPr>
                  <p:grpSpPr>
                    <a:xfrm>
                      <a:off x="236842" y="523319"/>
                      <a:ext cx="21314" cy="34426"/>
                      <a:chOff x="0" y="0"/>
                      <a:chExt cx="21313" cy="34425"/>
                    </a:xfrm>
                  </p:grpSpPr>
                  <p:sp>
                    <p:nvSpPr>
                      <p:cNvPr id="1192" name="Oval 2418"/>
                      <p:cNvSpPr/>
                      <p:nvPr/>
                    </p:nvSpPr>
                    <p:spPr>
                      <a:xfrm rot="11573943" flipH="1">
                        <a:off x="7355" y="1257"/>
                        <a:ext cx="12701" cy="12701"/>
                      </a:xfrm>
                      <a:prstGeom prst="ellipse">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193" name="Rectangle 57"/>
                      <p:cNvSpPr/>
                      <p:nvPr/>
                    </p:nvSpPr>
                    <p:spPr>
                      <a:xfrm rot="11573943" flipH="1">
                        <a:off x="3028" y="4631"/>
                        <a:ext cx="13461" cy="28654"/>
                      </a:xfrm>
                      <a:custGeom>
                        <a:avLst/>
                        <a:gdLst/>
                        <a:ahLst/>
                        <a:cxnLst>
                          <a:cxn ang="0">
                            <a:pos x="wd2" y="hd2"/>
                          </a:cxn>
                          <a:cxn ang="5400000">
                            <a:pos x="wd2" y="hd2"/>
                          </a:cxn>
                          <a:cxn ang="10800000">
                            <a:pos x="wd2" y="hd2"/>
                          </a:cxn>
                          <a:cxn ang="16200000">
                            <a:pos x="wd2" y="hd2"/>
                          </a:cxn>
                        </a:cxnLst>
                        <a:rect l="0" t="0" r="r" b="b"/>
                        <a:pathLst>
                          <a:path w="19759" h="21600" extrusionOk="0">
                            <a:moveTo>
                              <a:pt x="2045" y="0"/>
                            </a:moveTo>
                            <a:lnTo>
                              <a:pt x="15931" y="318"/>
                            </a:lnTo>
                            <a:cubicBezTo>
                              <a:pt x="20868" y="7994"/>
                              <a:pt x="20251" y="14877"/>
                              <a:pt x="18399" y="21600"/>
                            </a:cubicBezTo>
                            <a:lnTo>
                              <a:pt x="6057" y="21600"/>
                            </a:lnTo>
                            <a:cubicBezTo>
                              <a:pt x="7600" y="18874"/>
                              <a:pt x="11354" y="9239"/>
                              <a:pt x="5543" y="7148"/>
                            </a:cubicBezTo>
                            <a:cubicBezTo>
                              <a:pt x="4360" y="6804"/>
                              <a:pt x="1582" y="6909"/>
                              <a:pt x="759" y="6856"/>
                            </a:cubicBezTo>
                            <a:cubicBezTo>
                              <a:pt x="-167" y="3918"/>
                              <a:pt x="-732" y="1535"/>
                              <a:pt x="2045" y="0"/>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grpSp>
          </p:grpSp>
          <p:grpSp>
            <p:nvGrpSpPr>
              <p:cNvPr id="1390" name="Group 8"/>
              <p:cNvGrpSpPr/>
              <p:nvPr/>
            </p:nvGrpSpPr>
            <p:grpSpPr>
              <a:xfrm>
                <a:off x="5406497" y="-15571"/>
                <a:ext cx="2389604" cy="2409246"/>
                <a:chOff x="20509" y="-15571"/>
                <a:chExt cx="2389603" cy="2409246"/>
              </a:xfrm>
            </p:grpSpPr>
            <p:sp>
              <p:nvSpPr>
                <p:cNvPr id="1198" name="Rectangle 720"/>
                <p:cNvSpPr/>
                <p:nvPr/>
              </p:nvSpPr>
              <p:spPr>
                <a:xfrm>
                  <a:off x="20509" y="-15571"/>
                  <a:ext cx="2389603" cy="83099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457200">
                    <a:defRPr sz="2400" b="1">
                      <a:latin typeface="Century Gothic"/>
                      <a:ea typeface="Century Gothic"/>
                      <a:cs typeface="Century Gothic"/>
                      <a:sym typeface="Century Gothic"/>
                    </a:defRPr>
                  </a:lvl1pPr>
                </a:lstStyle>
                <a:p>
                  <a:r>
                    <a:rPr dirty="0"/>
                    <a:t>Complaint Investigation</a:t>
                  </a:r>
                </a:p>
              </p:txBody>
            </p:sp>
            <p:grpSp>
              <p:nvGrpSpPr>
                <p:cNvPr id="1389" name="Group 2476"/>
                <p:cNvGrpSpPr/>
                <p:nvPr/>
              </p:nvGrpSpPr>
              <p:grpSpPr>
                <a:xfrm>
                  <a:off x="283251" y="763904"/>
                  <a:ext cx="1823100" cy="1629771"/>
                  <a:chOff x="0" y="0"/>
                  <a:chExt cx="1823098" cy="1629770"/>
                </a:xfrm>
              </p:grpSpPr>
              <p:sp>
                <p:nvSpPr>
                  <p:cNvPr id="1199" name="Oval 2477"/>
                  <p:cNvSpPr/>
                  <p:nvPr/>
                </p:nvSpPr>
                <p:spPr>
                  <a:xfrm rot="6024604" flipH="1">
                    <a:off x="58056" y="195600"/>
                    <a:ext cx="1293401" cy="1075189"/>
                  </a:xfrm>
                  <a:prstGeom prst="ellipse">
                    <a:avLst/>
                  </a:prstGeom>
                  <a:solidFill>
                    <a:srgbClr val="BFBFBF">
                      <a:alpha val="45000"/>
                    </a:srgbClr>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nvGrpSpPr>
                  <p:cNvPr id="1388" name="Group 2478"/>
                  <p:cNvGrpSpPr/>
                  <p:nvPr/>
                </p:nvGrpSpPr>
                <p:grpSpPr>
                  <a:xfrm>
                    <a:off x="-1" y="152610"/>
                    <a:ext cx="1823100" cy="1477161"/>
                    <a:chOff x="0" y="0"/>
                    <a:chExt cx="1823098" cy="1477159"/>
                  </a:xfrm>
                </p:grpSpPr>
                <p:grpSp>
                  <p:nvGrpSpPr>
                    <p:cNvPr id="1216" name="Group 2479"/>
                    <p:cNvGrpSpPr/>
                    <p:nvPr/>
                  </p:nvGrpSpPr>
                  <p:grpSpPr>
                    <a:xfrm>
                      <a:off x="-1" y="0"/>
                      <a:ext cx="1823100" cy="1477160"/>
                      <a:chOff x="0" y="0"/>
                      <a:chExt cx="1823098" cy="1477159"/>
                    </a:xfrm>
                  </p:grpSpPr>
                  <p:sp>
                    <p:nvSpPr>
                      <p:cNvPr id="1200" name="Rectangle 129"/>
                      <p:cNvSpPr/>
                      <p:nvPr/>
                    </p:nvSpPr>
                    <p:spPr>
                      <a:xfrm rot="2700000" flipH="1">
                        <a:off x="398303" y="690791"/>
                        <a:ext cx="365983" cy="319908"/>
                      </a:xfrm>
                      <a:custGeom>
                        <a:avLst/>
                        <a:gdLst/>
                        <a:ahLst/>
                        <a:cxnLst>
                          <a:cxn ang="0">
                            <a:pos x="wd2" y="hd2"/>
                          </a:cxn>
                          <a:cxn ang="5400000">
                            <a:pos x="wd2" y="hd2"/>
                          </a:cxn>
                          <a:cxn ang="10800000">
                            <a:pos x="wd2" y="hd2"/>
                          </a:cxn>
                          <a:cxn ang="16200000">
                            <a:pos x="wd2" y="hd2"/>
                          </a:cxn>
                        </a:cxnLst>
                        <a:rect l="0" t="0" r="r" b="b"/>
                        <a:pathLst>
                          <a:path w="21553" h="21600" extrusionOk="0">
                            <a:moveTo>
                              <a:pt x="4199" y="1290"/>
                            </a:moveTo>
                            <a:cubicBezTo>
                              <a:pt x="7196" y="1651"/>
                              <a:pt x="9964" y="1411"/>
                              <a:pt x="13133" y="0"/>
                            </a:cubicBezTo>
                            <a:cubicBezTo>
                              <a:pt x="15503" y="2461"/>
                              <a:pt x="18926" y="5958"/>
                              <a:pt x="21553" y="6254"/>
                            </a:cubicBezTo>
                            <a:cubicBezTo>
                              <a:pt x="21572" y="11417"/>
                              <a:pt x="20797" y="16408"/>
                              <a:pt x="19163" y="18408"/>
                            </a:cubicBezTo>
                            <a:cubicBezTo>
                              <a:pt x="16879" y="19569"/>
                              <a:pt x="13832" y="20439"/>
                              <a:pt x="11548" y="21600"/>
                            </a:cubicBezTo>
                            <a:cubicBezTo>
                              <a:pt x="6676" y="16562"/>
                              <a:pt x="4315" y="13752"/>
                              <a:pt x="1" y="9093"/>
                            </a:cubicBezTo>
                            <a:cubicBezTo>
                              <a:pt x="-28" y="7716"/>
                              <a:pt x="4227" y="2668"/>
                              <a:pt x="4199" y="1290"/>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01" name="Rectangle 130"/>
                      <p:cNvSpPr/>
                      <p:nvPr/>
                    </p:nvSpPr>
                    <p:spPr>
                      <a:xfrm rot="2700000" flipH="1">
                        <a:off x="999833" y="684402"/>
                        <a:ext cx="374999" cy="346699"/>
                      </a:xfrm>
                      <a:custGeom>
                        <a:avLst/>
                        <a:gdLst/>
                        <a:ahLst/>
                        <a:cxnLst>
                          <a:cxn ang="0">
                            <a:pos x="wd2" y="hd2"/>
                          </a:cxn>
                          <a:cxn ang="5400000">
                            <a:pos x="wd2" y="hd2"/>
                          </a:cxn>
                          <a:cxn ang="10800000">
                            <a:pos x="wd2" y="hd2"/>
                          </a:cxn>
                          <a:cxn ang="16200000">
                            <a:pos x="wd2" y="hd2"/>
                          </a:cxn>
                        </a:cxnLst>
                        <a:rect l="0" t="0" r="r" b="b"/>
                        <a:pathLst>
                          <a:path w="21600" h="21477" extrusionOk="0">
                            <a:moveTo>
                              <a:pt x="5623" y="3150"/>
                            </a:moveTo>
                            <a:cubicBezTo>
                              <a:pt x="8974" y="2427"/>
                              <a:pt x="12172" y="1445"/>
                              <a:pt x="15607" y="0"/>
                            </a:cubicBezTo>
                            <a:cubicBezTo>
                              <a:pt x="17533" y="3461"/>
                              <a:pt x="19674" y="7008"/>
                              <a:pt x="21600" y="10470"/>
                            </a:cubicBezTo>
                            <a:cubicBezTo>
                              <a:pt x="20764" y="13692"/>
                              <a:pt x="20433" y="16448"/>
                              <a:pt x="20796" y="18435"/>
                            </a:cubicBezTo>
                            <a:cubicBezTo>
                              <a:pt x="19467" y="18290"/>
                              <a:pt x="13630" y="21600"/>
                              <a:pt x="12653" y="21474"/>
                            </a:cubicBezTo>
                            <a:cubicBezTo>
                              <a:pt x="8145" y="18625"/>
                              <a:pt x="4303" y="13851"/>
                              <a:pt x="0" y="10016"/>
                            </a:cubicBezTo>
                            <a:lnTo>
                              <a:pt x="5623" y="3150"/>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02" name="Rectangle 2653"/>
                      <p:cNvSpPr/>
                      <p:nvPr/>
                    </p:nvSpPr>
                    <p:spPr>
                      <a:xfrm rot="3878784" flipH="1">
                        <a:off x="408586" y="1021220"/>
                        <a:ext cx="27922" cy="137021"/>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03" name="Rectangle 142"/>
                      <p:cNvSpPr/>
                      <p:nvPr/>
                    </p:nvSpPr>
                    <p:spPr>
                      <a:xfrm rot="2700000" flipH="1">
                        <a:off x="371861" y="1095029"/>
                        <a:ext cx="273411" cy="182610"/>
                      </a:xfrm>
                      <a:custGeom>
                        <a:avLst/>
                        <a:gdLst/>
                        <a:ahLst/>
                        <a:cxnLst>
                          <a:cxn ang="0">
                            <a:pos x="wd2" y="hd2"/>
                          </a:cxn>
                          <a:cxn ang="5400000">
                            <a:pos x="wd2" y="hd2"/>
                          </a:cxn>
                          <a:cxn ang="10800000">
                            <a:pos x="wd2" y="hd2"/>
                          </a:cxn>
                          <a:cxn ang="16200000">
                            <a:pos x="wd2" y="hd2"/>
                          </a:cxn>
                        </a:cxnLst>
                        <a:rect l="0" t="0" r="r" b="b"/>
                        <a:pathLst>
                          <a:path w="21429" h="21081" extrusionOk="0">
                            <a:moveTo>
                              <a:pt x="4787" y="2019"/>
                            </a:moveTo>
                            <a:cubicBezTo>
                              <a:pt x="6269" y="1907"/>
                              <a:pt x="7865" y="954"/>
                              <a:pt x="9917" y="0"/>
                            </a:cubicBezTo>
                            <a:cubicBezTo>
                              <a:pt x="12386" y="280"/>
                              <a:pt x="15426" y="898"/>
                              <a:pt x="18010" y="2861"/>
                            </a:cubicBezTo>
                            <a:cubicBezTo>
                              <a:pt x="19073" y="7404"/>
                              <a:pt x="20365" y="11948"/>
                              <a:pt x="21429" y="16491"/>
                            </a:cubicBezTo>
                            <a:cubicBezTo>
                              <a:pt x="16972" y="19671"/>
                              <a:pt x="13957" y="20456"/>
                              <a:pt x="11854" y="20866"/>
                            </a:cubicBezTo>
                            <a:cubicBezTo>
                              <a:pt x="9751" y="21276"/>
                              <a:pt x="5759" y="21600"/>
                              <a:pt x="8093" y="16828"/>
                            </a:cubicBezTo>
                            <a:cubicBezTo>
                              <a:pt x="5450" y="17986"/>
                              <a:pt x="4070" y="14220"/>
                              <a:pt x="6953" y="11948"/>
                            </a:cubicBezTo>
                            <a:cubicBezTo>
                              <a:pt x="-171" y="13154"/>
                              <a:pt x="38" y="11358"/>
                              <a:pt x="0" y="9760"/>
                            </a:cubicBezTo>
                            <a:cubicBezTo>
                              <a:pt x="94" y="6832"/>
                              <a:pt x="11683" y="8077"/>
                              <a:pt x="10829" y="5385"/>
                            </a:cubicBezTo>
                            <a:cubicBezTo>
                              <a:pt x="5735" y="6451"/>
                              <a:pt x="2173" y="4226"/>
                              <a:pt x="4787" y="2019"/>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04" name="Oval 2655"/>
                      <p:cNvSpPr/>
                      <p:nvPr/>
                    </p:nvSpPr>
                    <p:spPr>
                      <a:xfrm rot="147578" flipH="1">
                        <a:off x="638761" y="255493"/>
                        <a:ext cx="461071" cy="609571"/>
                      </a:xfrm>
                      <a:prstGeom prst="ellipse">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05" name="Rectangle 6"/>
                      <p:cNvSpPr/>
                      <p:nvPr/>
                    </p:nvSpPr>
                    <p:spPr>
                      <a:xfrm rot="18587695" flipH="1">
                        <a:off x="590295" y="474957"/>
                        <a:ext cx="80312" cy="88955"/>
                      </a:xfrm>
                      <a:custGeom>
                        <a:avLst/>
                        <a:gdLst/>
                        <a:ahLst/>
                        <a:cxnLst>
                          <a:cxn ang="0">
                            <a:pos x="wd2" y="hd2"/>
                          </a:cxn>
                          <a:cxn ang="5400000">
                            <a:pos x="wd2" y="hd2"/>
                          </a:cxn>
                          <a:cxn ang="10800000">
                            <a:pos x="wd2" y="hd2"/>
                          </a:cxn>
                          <a:cxn ang="16200000">
                            <a:pos x="wd2" y="hd2"/>
                          </a:cxn>
                        </a:cxnLst>
                        <a:rect l="0" t="0" r="r" b="b"/>
                        <a:pathLst>
                          <a:path w="21236" h="19111" extrusionOk="0">
                            <a:moveTo>
                              <a:pt x="209" y="7174"/>
                            </a:moveTo>
                            <a:cubicBezTo>
                              <a:pt x="-364" y="4251"/>
                              <a:pt x="-275" y="-2489"/>
                              <a:pt x="7429" y="958"/>
                            </a:cubicBezTo>
                            <a:cubicBezTo>
                              <a:pt x="13724" y="5332"/>
                              <a:pt x="20337" y="12862"/>
                              <a:pt x="21236" y="19111"/>
                            </a:cubicBezTo>
                            <a:cubicBezTo>
                              <a:pt x="13913" y="14632"/>
                              <a:pt x="7532" y="11653"/>
                              <a:pt x="209" y="7174"/>
                            </a:cubicBezTo>
                            <a:close/>
                          </a:path>
                        </a:pathLst>
                      </a:custGeom>
                      <a:solidFill>
                        <a:srgbClr val="5B9BD5"/>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06" name="Rectangle 134"/>
                      <p:cNvSpPr/>
                      <p:nvPr/>
                    </p:nvSpPr>
                    <p:spPr>
                      <a:xfrm rot="2700000" flipH="1">
                        <a:off x="737738" y="380651"/>
                        <a:ext cx="1028384" cy="587129"/>
                      </a:xfrm>
                      <a:custGeom>
                        <a:avLst/>
                        <a:gdLst/>
                        <a:ahLst/>
                        <a:cxnLst>
                          <a:cxn ang="0">
                            <a:pos x="wd2" y="hd2"/>
                          </a:cxn>
                          <a:cxn ang="5400000">
                            <a:pos x="wd2" y="hd2"/>
                          </a:cxn>
                          <a:cxn ang="10800000">
                            <a:pos x="wd2" y="hd2"/>
                          </a:cxn>
                          <a:cxn ang="16200000">
                            <a:pos x="wd2" y="hd2"/>
                          </a:cxn>
                        </a:cxnLst>
                        <a:rect l="0" t="0" r="r" b="b"/>
                        <a:pathLst>
                          <a:path w="21600" h="21186" extrusionOk="0">
                            <a:moveTo>
                              <a:pt x="0" y="17031"/>
                            </a:moveTo>
                            <a:lnTo>
                              <a:pt x="4796" y="8247"/>
                            </a:lnTo>
                            <a:cubicBezTo>
                              <a:pt x="7311" y="5249"/>
                              <a:pt x="9948" y="2777"/>
                              <a:pt x="12524" y="42"/>
                            </a:cubicBezTo>
                            <a:cubicBezTo>
                              <a:pt x="15324" y="-414"/>
                              <a:pt x="19258" y="2922"/>
                              <a:pt x="21600" y="8357"/>
                            </a:cubicBezTo>
                            <a:cubicBezTo>
                              <a:pt x="19360" y="6141"/>
                              <a:pt x="14490" y="9439"/>
                              <a:pt x="12891" y="16960"/>
                            </a:cubicBezTo>
                            <a:cubicBezTo>
                              <a:pt x="12132" y="15007"/>
                              <a:pt x="11475" y="12788"/>
                              <a:pt x="10783" y="10772"/>
                            </a:cubicBezTo>
                            <a:cubicBezTo>
                              <a:pt x="9602" y="11666"/>
                              <a:pt x="8421" y="12402"/>
                              <a:pt x="7148" y="12665"/>
                            </a:cubicBezTo>
                            <a:cubicBezTo>
                              <a:pt x="6690" y="13840"/>
                              <a:pt x="6140" y="14962"/>
                              <a:pt x="5498" y="15874"/>
                            </a:cubicBezTo>
                            <a:lnTo>
                              <a:pt x="2444" y="21186"/>
                            </a:lnTo>
                            <a:lnTo>
                              <a:pt x="0" y="17031"/>
                            </a:lnTo>
                            <a:close/>
                          </a:path>
                        </a:pathLst>
                      </a:cu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07" name="Rectangle 6"/>
                      <p:cNvSpPr/>
                      <p:nvPr/>
                    </p:nvSpPr>
                    <p:spPr>
                      <a:xfrm rot="3161889">
                        <a:off x="1068297" y="464579"/>
                        <a:ext cx="79368" cy="91628"/>
                      </a:xfrm>
                      <a:custGeom>
                        <a:avLst/>
                        <a:gdLst/>
                        <a:ahLst/>
                        <a:cxnLst>
                          <a:cxn ang="0">
                            <a:pos x="wd2" y="hd2"/>
                          </a:cxn>
                          <a:cxn ang="5400000">
                            <a:pos x="wd2" y="hd2"/>
                          </a:cxn>
                          <a:cxn ang="10800000">
                            <a:pos x="wd2" y="hd2"/>
                          </a:cxn>
                          <a:cxn ang="16200000">
                            <a:pos x="wd2" y="hd2"/>
                          </a:cxn>
                        </a:cxnLst>
                        <a:rect l="0" t="0" r="r" b="b"/>
                        <a:pathLst>
                          <a:path w="19072" h="21600" extrusionOk="0">
                            <a:moveTo>
                              <a:pt x="945" y="9653"/>
                            </a:moveTo>
                            <a:cubicBezTo>
                              <a:pt x="425" y="6438"/>
                              <a:pt x="-2528" y="1956"/>
                              <a:pt x="5645" y="0"/>
                            </a:cubicBezTo>
                            <a:cubicBezTo>
                              <a:pt x="11353" y="4811"/>
                              <a:pt x="18256" y="14727"/>
                              <a:pt x="19072" y="21600"/>
                            </a:cubicBezTo>
                            <a:cubicBezTo>
                              <a:pt x="12432" y="16675"/>
                              <a:pt x="7837" y="13851"/>
                              <a:pt x="945" y="9653"/>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08" name="Rounded Rectangle 2659"/>
                      <p:cNvSpPr/>
                      <p:nvPr/>
                    </p:nvSpPr>
                    <p:spPr>
                      <a:xfrm rot="21587576" flipH="1">
                        <a:off x="537806" y="97065"/>
                        <a:ext cx="690535" cy="159985"/>
                      </a:xfrm>
                      <a:prstGeom prst="roundRect">
                        <a:avLst>
                          <a:gd name="adj" fmla="val 50000"/>
                        </a:avLst>
                      </a:pr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09" name="Rectangle 128"/>
                      <p:cNvSpPr/>
                      <p:nvPr/>
                    </p:nvSpPr>
                    <p:spPr>
                      <a:xfrm rot="2700000" flipH="1">
                        <a:off x="821442" y="24268"/>
                        <a:ext cx="117742" cy="118537"/>
                      </a:xfrm>
                      <a:custGeom>
                        <a:avLst/>
                        <a:gdLst/>
                        <a:ahLst/>
                        <a:cxnLst>
                          <a:cxn ang="0">
                            <a:pos x="wd2" y="hd2"/>
                          </a:cxn>
                          <a:cxn ang="5400000">
                            <a:pos x="wd2" y="hd2"/>
                          </a:cxn>
                          <a:cxn ang="10800000">
                            <a:pos x="wd2" y="hd2"/>
                          </a:cxn>
                          <a:cxn ang="16200000">
                            <a:pos x="wd2" y="hd2"/>
                          </a:cxn>
                        </a:cxnLst>
                        <a:rect l="0" t="0" r="r" b="b"/>
                        <a:pathLst>
                          <a:path w="19352" h="19626" extrusionOk="0">
                            <a:moveTo>
                              <a:pt x="0" y="3223"/>
                            </a:moveTo>
                            <a:cubicBezTo>
                              <a:pt x="2629" y="568"/>
                              <a:pt x="13234" y="-1974"/>
                              <a:pt x="17696" y="2249"/>
                            </a:cubicBezTo>
                            <a:cubicBezTo>
                              <a:pt x="21600" y="8283"/>
                              <a:pt x="17616" y="15523"/>
                              <a:pt x="15784" y="19626"/>
                            </a:cubicBezTo>
                            <a:cubicBezTo>
                              <a:pt x="10605" y="14075"/>
                              <a:pt x="5179" y="8773"/>
                              <a:pt x="0" y="3223"/>
                            </a:cubicBezTo>
                            <a:close/>
                          </a:path>
                        </a:pathLst>
                      </a:custGeom>
                      <a:solidFill>
                        <a:srgbClr val="3B3838"/>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10" name="Rounded Rectangle 131"/>
                      <p:cNvSpPr/>
                      <p:nvPr/>
                    </p:nvSpPr>
                    <p:spPr>
                      <a:xfrm rot="5060975" flipH="1">
                        <a:off x="1244536" y="459367"/>
                        <a:ext cx="426538" cy="110784"/>
                      </a:xfrm>
                      <a:custGeom>
                        <a:avLst/>
                        <a:gdLst/>
                        <a:ahLst/>
                        <a:cxnLst>
                          <a:cxn ang="0">
                            <a:pos x="wd2" y="hd2"/>
                          </a:cxn>
                          <a:cxn ang="5400000">
                            <a:pos x="wd2" y="hd2"/>
                          </a:cxn>
                          <a:cxn ang="10800000">
                            <a:pos x="wd2" y="hd2"/>
                          </a:cxn>
                          <a:cxn ang="16200000">
                            <a:pos x="wd2" y="hd2"/>
                          </a:cxn>
                        </a:cxnLst>
                        <a:rect l="0" t="0" r="r" b="b"/>
                        <a:pathLst>
                          <a:path w="21600" h="21600" extrusionOk="0">
                            <a:moveTo>
                              <a:pt x="0" y="11253"/>
                            </a:moveTo>
                            <a:cubicBezTo>
                              <a:pt x="823" y="6791"/>
                              <a:pt x="3667" y="4782"/>
                              <a:pt x="5192" y="3982"/>
                            </a:cubicBezTo>
                            <a:lnTo>
                              <a:pt x="18801" y="0"/>
                            </a:lnTo>
                            <a:cubicBezTo>
                              <a:pt x="20347" y="0"/>
                              <a:pt x="21600" y="4835"/>
                              <a:pt x="21600" y="10800"/>
                            </a:cubicBezTo>
                            <a:lnTo>
                              <a:pt x="21600" y="10800"/>
                            </a:lnTo>
                            <a:cubicBezTo>
                              <a:pt x="21600" y="16765"/>
                              <a:pt x="20347" y="21600"/>
                              <a:pt x="18801" y="21600"/>
                            </a:cubicBezTo>
                            <a:lnTo>
                              <a:pt x="1736" y="11600"/>
                            </a:lnTo>
                            <a:lnTo>
                              <a:pt x="0" y="11253"/>
                            </a:ln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11" name="Rounded Rectangle 132"/>
                      <p:cNvSpPr/>
                      <p:nvPr/>
                    </p:nvSpPr>
                    <p:spPr>
                      <a:xfrm rot="5645938" flipH="1">
                        <a:off x="112619" y="413636"/>
                        <a:ext cx="392463" cy="108358"/>
                      </a:xfrm>
                      <a:custGeom>
                        <a:avLst/>
                        <a:gdLst/>
                        <a:ahLst/>
                        <a:cxnLst>
                          <a:cxn ang="0">
                            <a:pos x="wd2" y="hd2"/>
                          </a:cxn>
                          <a:cxn ang="5400000">
                            <a:pos x="wd2" y="hd2"/>
                          </a:cxn>
                          <a:cxn ang="10800000">
                            <a:pos x="wd2" y="hd2"/>
                          </a:cxn>
                          <a:cxn ang="16200000">
                            <a:pos x="wd2" y="hd2"/>
                          </a:cxn>
                        </a:cxnLst>
                        <a:rect l="0" t="0" r="r" b="b"/>
                        <a:pathLst>
                          <a:path w="21600" h="21600" extrusionOk="0">
                            <a:moveTo>
                              <a:pt x="0" y="14804"/>
                            </a:moveTo>
                            <a:cubicBezTo>
                              <a:pt x="2609" y="13898"/>
                              <a:pt x="10906" y="15674"/>
                              <a:pt x="15536" y="0"/>
                            </a:cubicBezTo>
                            <a:lnTo>
                              <a:pt x="18752" y="477"/>
                            </a:lnTo>
                            <a:cubicBezTo>
                              <a:pt x="20325" y="477"/>
                              <a:pt x="21600" y="5084"/>
                              <a:pt x="21600" y="10768"/>
                            </a:cubicBezTo>
                            <a:lnTo>
                              <a:pt x="21600" y="10768"/>
                            </a:lnTo>
                            <a:cubicBezTo>
                              <a:pt x="21600" y="16452"/>
                              <a:pt x="20030" y="21600"/>
                              <a:pt x="18457" y="21600"/>
                            </a:cubicBezTo>
                            <a:lnTo>
                              <a:pt x="2366" y="20870"/>
                            </a:lnTo>
                            <a:cubicBezTo>
                              <a:pt x="304" y="19248"/>
                              <a:pt x="164" y="17592"/>
                              <a:pt x="0" y="14804"/>
                            </a:cubicBezTo>
                            <a:close/>
                          </a:path>
                        </a:pathLst>
                      </a:custGeom>
                      <a:solidFill>
                        <a:srgbClr val="40404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12" name="Rectangle 133"/>
                      <p:cNvSpPr/>
                      <p:nvPr/>
                    </p:nvSpPr>
                    <p:spPr>
                      <a:xfrm rot="2700000" flipH="1">
                        <a:off x="244737" y="161878"/>
                        <a:ext cx="560052" cy="924204"/>
                      </a:xfrm>
                      <a:custGeom>
                        <a:avLst/>
                        <a:gdLst/>
                        <a:ahLst/>
                        <a:cxnLst>
                          <a:cxn ang="0">
                            <a:pos x="wd2" y="hd2"/>
                          </a:cxn>
                          <a:cxn ang="5400000">
                            <a:pos x="wd2" y="hd2"/>
                          </a:cxn>
                          <a:cxn ang="10800000">
                            <a:pos x="wd2" y="hd2"/>
                          </a:cxn>
                          <a:cxn ang="16200000">
                            <a:pos x="wd2" y="hd2"/>
                          </a:cxn>
                        </a:cxnLst>
                        <a:rect l="0" t="0" r="r" b="b"/>
                        <a:pathLst>
                          <a:path w="21451" h="21600" extrusionOk="0">
                            <a:moveTo>
                              <a:pt x="12479" y="0"/>
                            </a:moveTo>
                            <a:cubicBezTo>
                              <a:pt x="16360" y="2192"/>
                              <a:pt x="21018" y="4725"/>
                              <a:pt x="21445" y="9438"/>
                            </a:cubicBezTo>
                            <a:cubicBezTo>
                              <a:pt x="21600" y="11959"/>
                              <a:pt x="18443" y="14120"/>
                              <a:pt x="16655" y="15468"/>
                            </a:cubicBezTo>
                            <a:cubicBezTo>
                              <a:pt x="15680" y="17143"/>
                              <a:pt x="14753" y="18371"/>
                              <a:pt x="13591" y="19283"/>
                            </a:cubicBezTo>
                            <a:cubicBezTo>
                              <a:pt x="9825" y="20234"/>
                              <a:pt x="5941" y="20828"/>
                              <a:pt x="2117" y="21600"/>
                            </a:cubicBezTo>
                            <a:lnTo>
                              <a:pt x="0" y="18023"/>
                            </a:lnTo>
                            <a:lnTo>
                              <a:pt x="8578" y="16139"/>
                            </a:lnTo>
                            <a:cubicBezTo>
                              <a:pt x="9488" y="14992"/>
                              <a:pt x="10008" y="13992"/>
                              <a:pt x="9803" y="12129"/>
                            </a:cubicBezTo>
                            <a:cubicBezTo>
                              <a:pt x="7872" y="11845"/>
                              <a:pt x="5767" y="10603"/>
                              <a:pt x="4448" y="9876"/>
                            </a:cubicBezTo>
                            <a:cubicBezTo>
                              <a:pt x="6342" y="9467"/>
                              <a:pt x="15979" y="5600"/>
                              <a:pt x="12479" y="0"/>
                            </a:cubicBezTo>
                            <a:close/>
                          </a:path>
                        </a:pathLst>
                      </a:cu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13" name="Rectangle 6"/>
                      <p:cNvSpPr/>
                      <p:nvPr/>
                    </p:nvSpPr>
                    <p:spPr>
                      <a:xfrm rot="17761954" flipH="1">
                        <a:off x="580000" y="498405"/>
                        <a:ext cx="100981" cy="81527"/>
                      </a:xfrm>
                      <a:custGeom>
                        <a:avLst/>
                        <a:gdLst/>
                        <a:ahLst/>
                        <a:cxnLst>
                          <a:cxn ang="0">
                            <a:pos x="wd2" y="hd2"/>
                          </a:cxn>
                          <a:cxn ang="5400000">
                            <a:pos x="wd2" y="hd2"/>
                          </a:cxn>
                          <a:cxn ang="10800000">
                            <a:pos x="wd2" y="hd2"/>
                          </a:cxn>
                          <a:cxn ang="16200000">
                            <a:pos x="wd2" y="hd2"/>
                          </a:cxn>
                        </a:cxnLst>
                        <a:rect l="0" t="0" r="r" b="b"/>
                        <a:pathLst>
                          <a:path w="19020" h="21600" extrusionOk="0">
                            <a:moveTo>
                              <a:pt x="964" y="9783"/>
                            </a:moveTo>
                            <a:cubicBezTo>
                              <a:pt x="434" y="6525"/>
                              <a:pt x="-2580" y="1982"/>
                              <a:pt x="5760" y="0"/>
                            </a:cubicBezTo>
                            <a:cubicBezTo>
                              <a:pt x="11585" y="4876"/>
                              <a:pt x="18188" y="14635"/>
                              <a:pt x="19020" y="21600"/>
                            </a:cubicBezTo>
                            <a:cubicBezTo>
                              <a:pt x="12245" y="16608"/>
                              <a:pt x="7997" y="14038"/>
                              <a:pt x="964" y="9783"/>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14" name="Freeform 2665"/>
                      <p:cNvSpPr/>
                      <p:nvPr/>
                    </p:nvSpPr>
                    <p:spPr>
                      <a:xfrm rot="2700000" flipH="1">
                        <a:off x="1267040" y="1166655"/>
                        <a:ext cx="204445" cy="279096"/>
                      </a:xfrm>
                      <a:custGeom>
                        <a:avLst/>
                        <a:gdLst/>
                        <a:ahLst/>
                        <a:cxnLst>
                          <a:cxn ang="0">
                            <a:pos x="wd2" y="hd2"/>
                          </a:cxn>
                          <a:cxn ang="5400000">
                            <a:pos x="wd2" y="hd2"/>
                          </a:cxn>
                          <a:cxn ang="10800000">
                            <a:pos x="wd2" y="hd2"/>
                          </a:cxn>
                          <a:cxn ang="16200000">
                            <a:pos x="wd2" y="hd2"/>
                          </a:cxn>
                        </a:cxnLst>
                        <a:rect l="0" t="0" r="r" b="b"/>
                        <a:pathLst>
                          <a:path w="19957" h="20794" extrusionOk="0">
                            <a:moveTo>
                              <a:pt x="12150" y="0"/>
                            </a:moveTo>
                            <a:cubicBezTo>
                              <a:pt x="14705" y="1991"/>
                              <a:pt x="17394" y="3879"/>
                              <a:pt x="19950" y="5870"/>
                            </a:cubicBezTo>
                            <a:cubicBezTo>
                              <a:pt x="20068" y="8061"/>
                              <a:pt x="18738" y="12019"/>
                              <a:pt x="17649" y="13576"/>
                            </a:cubicBezTo>
                            <a:cubicBezTo>
                              <a:pt x="14288" y="20319"/>
                              <a:pt x="11245" y="16492"/>
                              <a:pt x="14675" y="12387"/>
                            </a:cubicBezTo>
                            <a:cubicBezTo>
                              <a:pt x="13346" y="12640"/>
                              <a:pt x="6908" y="21600"/>
                              <a:pt x="4059" y="20735"/>
                            </a:cubicBezTo>
                            <a:cubicBezTo>
                              <a:pt x="1210" y="19871"/>
                              <a:pt x="8198" y="14682"/>
                              <a:pt x="9081" y="13434"/>
                            </a:cubicBezTo>
                            <a:lnTo>
                              <a:pt x="9058" y="13135"/>
                            </a:lnTo>
                            <a:cubicBezTo>
                              <a:pt x="6298" y="15160"/>
                              <a:pt x="2195" y="20540"/>
                              <a:pt x="331" y="19095"/>
                            </a:cubicBezTo>
                            <a:cubicBezTo>
                              <a:pt x="-1532" y="17651"/>
                              <a:pt x="5041" y="13217"/>
                              <a:pt x="5938" y="12005"/>
                            </a:cubicBezTo>
                            <a:cubicBezTo>
                              <a:pt x="5768" y="12016"/>
                              <a:pt x="5881" y="11810"/>
                              <a:pt x="5711" y="11821"/>
                            </a:cubicBezTo>
                            <a:cubicBezTo>
                              <a:pt x="4831" y="12253"/>
                              <a:pt x="3811" y="13330"/>
                              <a:pt x="1652" y="14971"/>
                            </a:cubicBezTo>
                            <a:cubicBezTo>
                              <a:pt x="-271" y="15866"/>
                              <a:pt x="-817" y="13492"/>
                              <a:pt x="2489" y="9025"/>
                            </a:cubicBezTo>
                            <a:cubicBezTo>
                              <a:pt x="5910" y="4528"/>
                              <a:pt x="6802" y="3548"/>
                              <a:pt x="12150" y="0"/>
                            </a:cubicBezTo>
                            <a:close/>
                          </a:path>
                        </a:pathLst>
                      </a:custGeom>
                      <a:solidFill>
                        <a:srgbClr val="FFE39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15" name="Rectangle 136"/>
                      <p:cNvSpPr/>
                      <p:nvPr/>
                    </p:nvSpPr>
                    <p:spPr>
                      <a:xfrm rot="121783" flipH="1">
                        <a:off x="1325843" y="1161872"/>
                        <a:ext cx="137204" cy="312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482"/>
                            </a:lnTo>
                            <a:lnTo>
                              <a:pt x="21600" y="21600"/>
                            </a:lnTo>
                            <a:lnTo>
                              <a:pt x="335" y="18690"/>
                            </a:lnTo>
                            <a:cubicBezTo>
                              <a:pt x="327" y="12971"/>
                              <a:pt x="8" y="5719"/>
                              <a:pt x="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387" name="Group 2480"/>
                    <p:cNvGrpSpPr/>
                    <p:nvPr/>
                  </p:nvGrpSpPr>
                  <p:grpSpPr>
                    <a:xfrm>
                      <a:off x="663756" y="1065234"/>
                      <a:ext cx="443315" cy="311984"/>
                      <a:chOff x="0" y="0"/>
                      <a:chExt cx="443314" cy="311983"/>
                    </a:xfrm>
                  </p:grpSpPr>
                  <p:sp>
                    <p:nvSpPr>
                      <p:cNvPr id="1217" name="Rounded Rectangle 2481"/>
                      <p:cNvSpPr/>
                      <p:nvPr/>
                    </p:nvSpPr>
                    <p:spPr>
                      <a:xfrm rot="11212657" flipH="1">
                        <a:off x="15115" y="11237"/>
                        <a:ext cx="203583" cy="264682"/>
                      </a:xfrm>
                      <a:prstGeom prst="roundRect">
                        <a:avLst>
                          <a:gd name="adj" fmla="val 3353"/>
                        </a:avLst>
                      </a:prstGeom>
                      <a:solidFill>
                        <a:srgbClr val="7F7F7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18" name="Rounded Rectangle 2482"/>
                      <p:cNvSpPr/>
                      <p:nvPr/>
                    </p:nvSpPr>
                    <p:spPr>
                      <a:xfrm rot="11212657" flipH="1">
                        <a:off x="225579" y="36122"/>
                        <a:ext cx="202617" cy="264682"/>
                      </a:xfrm>
                      <a:prstGeom prst="roundRect">
                        <a:avLst>
                          <a:gd name="adj" fmla="val 3048"/>
                        </a:avLst>
                      </a:prstGeom>
                      <a:solidFill>
                        <a:srgbClr val="7F7F7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nvGrpSpPr>
                      <p:cNvPr id="1225" name="Group 2483"/>
                      <p:cNvGrpSpPr/>
                      <p:nvPr/>
                    </p:nvGrpSpPr>
                    <p:grpSpPr>
                      <a:xfrm>
                        <a:off x="188222" y="257906"/>
                        <a:ext cx="42029" cy="18563"/>
                        <a:chOff x="0" y="0"/>
                        <a:chExt cx="42027" cy="18561"/>
                      </a:xfrm>
                    </p:grpSpPr>
                    <p:sp>
                      <p:nvSpPr>
                        <p:cNvPr id="1219" name="Rounded Rectangle 2645"/>
                        <p:cNvSpPr/>
                        <p:nvPr/>
                      </p:nvSpPr>
                      <p:spPr>
                        <a:xfrm rot="11212657" flipH="1">
                          <a:off x="27805" y="416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20" name="Rounded Rectangle 2646"/>
                        <p:cNvSpPr/>
                        <p:nvPr/>
                      </p:nvSpPr>
                      <p:spPr>
                        <a:xfrm rot="11212657" flipH="1">
                          <a:off x="1620" y="76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21" name="Rectangle 25"/>
                        <p:cNvSpPr/>
                        <p:nvPr/>
                      </p:nvSpPr>
                      <p:spPr>
                        <a:xfrm rot="11212657" flipH="1">
                          <a:off x="7071" y="4273"/>
                          <a:ext cx="27287"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22" name="Rectangle 25"/>
                        <p:cNvSpPr/>
                        <p:nvPr/>
                      </p:nvSpPr>
                      <p:spPr>
                        <a:xfrm rot="11212657" flipH="1">
                          <a:off x="7247" y="1794"/>
                          <a:ext cx="27409"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23" name="Rectangle 2649"/>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24" name="Rectangle 2650"/>
                        <p:cNvSpPr/>
                        <p:nvPr/>
                      </p:nvSpPr>
                      <p:spPr>
                        <a:xfrm rot="11212657" flipH="1">
                          <a:off x="28613" y="4202"/>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232" name="Group 2484"/>
                      <p:cNvGrpSpPr/>
                      <p:nvPr/>
                    </p:nvGrpSpPr>
                    <p:grpSpPr>
                      <a:xfrm>
                        <a:off x="190050" y="242755"/>
                        <a:ext cx="42029" cy="18563"/>
                        <a:chOff x="0" y="0"/>
                        <a:chExt cx="42027" cy="18561"/>
                      </a:xfrm>
                    </p:grpSpPr>
                    <p:sp>
                      <p:nvSpPr>
                        <p:cNvPr id="1226" name="Rounded Rectangle 2639"/>
                        <p:cNvSpPr/>
                        <p:nvPr/>
                      </p:nvSpPr>
                      <p:spPr>
                        <a:xfrm rot="11212657" flipH="1">
                          <a:off x="27805" y="416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27" name="Rounded Rectangle 2640"/>
                        <p:cNvSpPr/>
                        <p:nvPr/>
                      </p:nvSpPr>
                      <p:spPr>
                        <a:xfrm rot="11212657" flipH="1">
                          <a:off x="1620" y="76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28" name="Rectangle 25"/>
                        <p:cNvSpPr/>
                        <p:nvPr/>
                      </p:nvSpPr>
                      <p:spPr>
                        <a:xfrm rot="11212657" flipH="1">
                          <a:off x="7071" y="4273"/>
                          <a:ext cx="27287"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29" name="Rectangle 25"/>
                        <p:cNvSpPr/>
                        <p:nvPr/>
                      </p:nvSpPr>
                      <p:spPr>
                        <a:xfrm rot="11212657" flipH="1">
                          <a:off x="7247" y="1794"/>
                          <a:ext cx="27409"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30" name="Rectangle 2643"/>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31" name="Rectangle 2644"/>
                        <p:cNvSpPr/>
                        <p:nvPr/>
                      </p:nvSpPr>
                      <p:spPr>
                        <a:xfrm rot="11212657" flipH="1">
                          <a:off x="28613" y="4202"/>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239" name="Group 2485"/>
                      <p:cNvGrpSpPr/>
                      <p:nvPr/>
                    </p:nvGrpSpPr>
                    <p:grpSpPr>
                      <a:xfrm>
                        <a:off x="191877" y="227604"/>
                        <a:ext cx="42029" cy="18562"/>
                        <a:chOff x="0" y="0"/>
                        <a:chExt cx="42027" cy="18561"/>
                      </a:xfrm>
                    </p:grpSpPr>
                    <p:sp>
                      <p:nvSpPr>
                        <p:cNvPr id="1233" name="Rounded Rectangle 2633"/>
                        <p:cNvSpPr/>
                        <p:nvPr/>
                      </p:nvSpPr>
                      <p:spPr>
                        <a:xfrm rot="11212657" flipH="1">
                          <a:off x="27805" y="416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34" name="Rounded Rectangle 2634"/>
                        <p:cNvSpPr/>
                        <p:nvPr/>
                      </p:nvSpPr>
                      <p:spPr>
                        <a:xfrm rot="11212657" flipH="1">
                          <a:off x="1620" y="76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35" name="Rectangle 25"/>
                        <p:cNvSpPr/>
                        <p:nvPr/>
                      </p:nvSpPr>
                      <p:spPr>
                        <a:xfrm rot="11212657" flipH="1">
                          <a:off x="7071" y="4273"/>
                          <a:ext cx="27287"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36" name="Rectangle 25"/>
                        <p:cNvSpPr/>
                        <p:nvPr/>
                      </p:nvSpPr>
                      <p:spPr>
                        <a:xfrm rot="11212657" flipH="1">
                          <a:off x="7247" y="1794"/>
                          <a:ext cx="27409"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37" name="Rectangle 2637"/>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38" name="Rectangle 2638"/>
                        <p:cNvSpPr/>
                        <p:nvPr/>
                      </p:nvSpPr>
                      <p:spPr>
                        <a:xfrm rot="11212657" flipH="1">
                          <a:off x="28613" y="4202"/>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246" name="Group 2486"/>
                      <p:cNvGrpSpPr/>
                      <p:nvPr/>
                    </p:nvGrpSpPr>
                    <p:grpSpPr>
                      <a:xfrm>
                        <a:off x="193705" y="212453"/>
                        <a:ext cx="42029" cy="18562"/>
                        <a:chOff x="0" y="0"/>
                        <a:chExt cx="42027" cy="18561"/>
                      </a:xfrm>
                    </p:grpSpPr>
                    <p:sp>
                      <p:nvSpPr>
                        <p:cNvPr id="1240" name="Rounded Rectangle 2627"/>
                        <p:cNvSpPr/>
                        <p:nvPr/>
                      </p:nvSpPr>
                      <p:spPr>
                        <a:xfrm rot="11212657" flipH="1">
                          <a:off x="27805" y="416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41" name="Rounded Rectangle 2628"/>
                        <p:cNvSpPr/>
                        <p:nvPr/>
                      </p:nvSpPr>
                      <p:spPr>
                        <a:xfrm rot="11212657" flipH="1">
                          <a:off x="1620" y="76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42" name="Rectangle 25"/>
                        <p:cNvSpPr/>
                        <p:nvPr/>
                      </p:nvSpPr>
                      <p:spPr>
                        <a:xfrm rot="11212657" flipH="1">
                          <a:off x="7071" y="4273"/>
                          <a:ext cx="27287"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43" name="Rectangle 25"/>
                        <p:cNvSpPr/>
                        <p:nvPr/>
                      </p:nvSpPr>
                      <p:spPr>
                        <a:xfrm rot="11212657" flipH="1">
                          <a:off x="7247" y="1794"/>
                          <a:ext cx="27409"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44" name="Rectangle 2631"/>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45" name="Rectangle 2632"/>
                        <p:cNvSpPr/>
                        <p:nvPr/>
                      </p:nvSpPr>
                      <p:spPr>
                        <a:xfrm rot="11212657" flipH="1">
                          <a:off x="28613" y="4202"/>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253" name="Group 2487"/>
                      <p:cNvGrpSpPr/>
                      <p:nvPr/>
                    </p:nvGrpSpPr>
                    <p:grpSpPr>
                      <a:xfrm>
                        <a:off x="195533" y="197300"/>
                        <a:ext cx="42029" cy="18563"/>
                        <a:chOff x="0" y="0"/>
                        <a:chExt cx="42027" cy="18561"/>
                      </a:xfrm>
                    </p:grpSpPr>
                    <p:sp>
                      <p:nvSpPr>
                        <p:cNvPr id="1247" name="Rounded Rectangle 2621"/>
                        <p:cNvSpPr/>
                        <p:nvPr/>
                      </p:nvSpPr>
                      <p:spPr>
                        <a:xfrm rot="11212657" flipH="1">
                          <a:off x="27805" y="416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48" name="Rounded Rectangle 2622"/>
                        <p:cNvSpPr/>
                        <p:nvPr/>
                      </p:nvSpPr>
                      <p:spPr>
                        <a:xfrm rot="11212657" flipH="1">
                          <a:off x="1620" y="76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49" name="Rectangle 25"/>
                        <p:cNvSpPr/>
                        <p:nvPr/>
                      </p:nvSpPr>
                      <p:spPr>
                        <a:xfrm rot="11212657" flipH="1">
                          <a:off x="7071" y="4273"/>
                          <a:ext cx="27287"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50" name="Rectangle 25"/>
                        <p:cNvSpPr/>
                        <p:nvPr/>
                      </p:nvSpPr>
                      <p:spPr>
                        <a:xfrm rot="11212657" flipH="1">
                          <a:off x="7247" y="1794"/>
                          <a:ext cx="27409"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51" name="Rectangle 2625"/>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52" name="Rectangle 2626"/>
                        <p:cNvSpPr/>
                        <p:nvPr/>
                      </p:nvSpPr>
                      <p:spPr>
                        <a:xfrm rot="11212657" flipH="1">
                          <a:off x="28613" y="4202"/>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260" name="Group 2488"/>
                      <p:cNvGrpSpPr/>
                      <p:nvPr/>
                    </p:nvGrpSpPr>
                    <p:grpSpPr>
                      <a:xfrm>
                        <a:off x="197360" y="182149"/>
                        <a:ext cx="42029" cy="18563"/>
                        <a:chOff x="0" y="0"/>
                        <a:chExt cx="42027" cy="18561"/>
                      </a:xfrm>
                    </p:grpSpPr>
                    <p:sp>
                      <p:nvSpPr>
                        <p:cNvPr id="1254" name="Rounded Rectangle 2615"/>
                        <p:cNvSpPr/>
                        <p:nvPr/>
                      </p:nvSpPr>
                      <p:spPr>
                        <a:xfrm rot="11212657" flipH="1">
                          <a:off x="27805" y="416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55" name="Rounded Rectangle 2616"/>
                        <p:cNvSpPr/>
                        <p:nvPr/>
                      </p:nvSpPr>
                      <p:spPr>
                        <a:xfrm rot="11212657" flipH="1">
                          <a:off x="1620" y="76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56" name="Rectangle 25"/>
                        <p:cNvSpPr/>
                        <p:nvPr/>
                      </p:nvSpPr>
                      <p:spPr>
                        <a:xfrm rot="11212657" flipH="1">
                          <a:off x="7071" y="4273"/>
                          <a:ext cx="27287"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57" name="Rectangle 25"/>
                        <p:cNvSpPr/>
                        <p:nvPr/>
                      </p:nvSpPr>
                      <p:spPr>
                        <a:xfrm rot="11212657" flipH="1">
                          <a:off x="7247" y="1794"/>
                          <a:ext cx="27409"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58" name="Rectangle 2619"/>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59" name="Rectangle 2620"/>
                        <p:cNvSpPr/>
                        <p:nvPr/>
                      </p:nvSpPr>
                      <p:spPr>
                        <a:xfrm rot="11212657" flipH="1">
                          <a:off x="28613" y="4202"/>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267" name="Group 2489"/>
                      <p:cNvGrpSpPr/>
                      <p:nvPr/>
                    </p:nvGrpSpPr>
                    <p:grpSpPr>
                      <a:xfrm>
                        <a:off x="199187" y="166998"/>
                        <a:ext cx="42029" cy="18562"/>
                        <a:chOff x="0" y="0"/>
                        <a:chExt cx="42027" cy="18561"/>
                      </a:xfrm>
                    </p:grpSpPr>
                    <p:sp>
                      <p:nvSpPr>
                        <p:cNvPr id="1261" name="Rounded Rectangle 2609"/>
                        <p:cNvSpPr/>
                        <p:nvPr/>
                      </p:nvSpPr>
                      <p:spPr>
                        <a:xfrm rot="11212657" flipH="1">
                          <a:off x="27805" y="416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62" name="Rounded Rectangle 2610"/>
                        <p:cNvSpPr/>
                        <p:nvPr/>
                      </p:nvSpPr>
                      <p:spPr>
                        <a:xfrm rot="11212657" flipH="1">
                          <a:off x="1620" y="76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63" name="Rectangle 25"/>
                        <p:cNvSpPr/>
                        <p:nvPr/>
                      </p:nvSpPr>
                      <p:spPr>
                        <a:xfrm rot="11212657" flipH="1">
                          <a:off x="7071" y="4273"/>
                          <a:ext cx="27287"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64" name="Rectangle 25"/>
                        <p:cNvSpPr/>
                        <p:nvPr/>
                      </p:nvSpPr>
                      <p:spPr>
                        <a:xfrm rot="11212657" flipH="1">
                          <a:off x="7247" y="1794"/>
                          <a:ext cx="27409"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65" name="Rectangle 2613"/>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66" name="Rectangle 2614"/>
                        <p:cNvSpPr/>
                        <p:nvPr/>
                      </p:nvSpPr>
                      <p:spPr>
                        <a:xfrm rot="11212657" flipH="1">
                          <a:off x="28613" y="4202"/>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274" name="Group 2490"/>
                      <p:cNvGrpSpPr/>
                      <p:nvPr/>
                    </p:nvGrpSpPr>
                    <p:grpSpPr>
                      <a:xfrm>
                        <a:off x="201015" y="151847"/>
                        <a:ext cx="42029" cy="18562"/>
                        <a:chOff x="0" y="0"/>
                        <a:chExt cx="42027" cy="18561"/>
                      </a:xfrm>
                    </p:grpSpPr>
                    <p:sp>
                      <p:nvSpPr>
                        <p:cNvPr id="1268" name="Rounded Rectangle 2603"/>
                        <p:cNvSpPr/>
                        <p:nvPr/>
                      </p:nvSpPr>
                      <p:spPr>
                        <a:xfrm rot="11212657" flipH="1">
                          <a:off x="27805" y="416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69" name="Rounded Rectangle 2604"/>
                        <p:cNvSpPr/>
                        <p:nvPr/>
                      </p:nvSpPr>
                      <p:spPr>
                        <a:xfrm rot="11212657" flipH="1">
                          <a:off x="1620" y="76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70" name="Rectangle 25"/>
                        <p:cNvSpPr/>
                        <p:nvPr/>
                      </p:nvSpPr>
                      <p:spPr>
                        <a:xfrm rot="11212657" flipH="1">
                          <a:off x="7071" y="4273"/>
                          <a:ext cx="27287"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71" name="Rectangle 25"/>
                        <p:cNvSpPr/>
                        <p:nvPr/>
                      </p:nvSpPr>
                      <p:spPr>
                        <a:xfrm rot="11212657" flipH="1">
                          <a:off x="7247" y="1794"/>
                          <a:ext cx="27409"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72" name="Rectangle 2607"/>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73" name="Rectangle 2608"/>
                        <p:cNvSpPr/>
                        <p:nvPr/>
                      </p:nvSpPr>
                      <p:spPr>
                        <a:xfrm rot="11212657" flipH="1">
                          <a:off x="28613" y="4202"/>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281" name="Group 2491"/>
                      <p:cNvGrpSpPr/>
                      <p:nvPr/>
                    </p:nvGrpSpPr>
                    <p:grpSpPr>
                      <a:xfrm>
                        <a:off x="202842" y="136695"/>
                        <a:ext cx="42029" cy="18562"/>
                        <a:chOff x="0" y="0"/>
                        <a:chExt cx="42027" cy="18561"/>
                      </a:xfrm>
                    </p:grpSpPr>
                    <p:sp>
                      <p:nvSpPr>
                        <p:cNvPr id="1275" name="Rounded Rectangle 2597"/>
                        <p:cNvSpPr/>
                        <p:nvPr/>
                      </p:nvSpPr>
                      <p:spPr>
                        <a:xfrm rot="11212657" flipH="1">
                          <a:off x="27805" y="416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76" name="Rounded Rectangle 2598"/>
                        <p:cNvSpPr/>
                        <p:nvPr/>
                      </p:nvSpPr>
                      <p:spPr>
                        <a:xfrm rot="11212657" flipH="1">
                          <a:off x="1620" y="76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77" name="Rectangle 25"/>
                        <p:cNvSpPr/>
                        <p:nvPr/>
                      </p:nvSpPr>
                      <p:spPr>
                        <a:xfrm rot="11212657" flipH="1">
                          <a:off x="7071" y="4273"/>
                          <a:ext cx="27287"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78" name="Rectangle 25"/>
                        <p:cNvSpPr/>
                        <p:nvPr/>
                      </p:nvSpPr>
                      <p:spPr>
                        <a:xfrm rot="11212657" flipH="1">
                          <a:off x="7247" y="1794"/>
                          <a:ext cx="27409"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79" name="Rectangle 2601"/>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80" name="Rectangle 2602"/>
                        <p:cNvSpPr/>
                        <p:nvPr/>
                      </p:nvSpPr>
                      <p:spPr>
                        <a:xfrm rot="11212657" flipH="1">
                          <a:off x="28613" y="4202"/>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288" name="Group 2492"/>
                      <p:cNvGrpSpPr/>
                      <p:nvPr/>
                    </p:nvGrpSpPr>
                    <p:grpSpPr>
                      <a:xfrm>
                        <a:off x="204670" y="121544"/>
                        <a:ext cx="42029" cy="18563"/>
                        <a:chOff x="0" y="0"/>
                        <a:chExt cx="42027" cy="18561"/>
                      </a:xfrm>
                    </p:grpSpPr>
                    <p:sp>
                      <p:nvSpPr>
                        <p:cNvPr id="1282" name="Rounded Rectangle 2591"/>
                        <p:cNvSpPr/>
                        <p:nvPr/>
                      </p:nvSpPr>
                      <p:spPr>
                        <a:xfrm rot="11212657" flipH="1">
                          <a:off x="27805" y="416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83" name="Rounded Rectangle 2592"/>
                        <p:cNvSpPr/>
                        <p:nvPr/>
                      </p:nvSpPr>
                      <p:spPr>
                        <a:xfrm rot="11212657" flipH="1">
                          <a:off x="1620" y="76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84" name="Rectangle 25"/>
                        <p:cNvSpPr/>
                        <p:nvPr/>
                      </p:nvSpPr>
                      <p:spPr>
                        <a:xfrm rot="11212657" flipH="1">
                          <a:off x="7071" y="4273"/>
                          <a:ext cx="27287"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85" name="Rectangle 25"/>
                        <p:cNvSpPr/>
                        <p:nvPr/>
                      </p:nvSpPr>
                      <p:spPr>
                        <a:xfrm rot="11212657" flipH="1">
                          <a:off x="7247" y="1794"/>
                          <a:ext cx="27409"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86" name="Rectangle 2595"/>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87" name="Rectangle 2596"/>
                        <p:cNvSpPr/>
                        <p:nvPr/>
                      </p:nvSpPr>
                      <p:spPr>
                        <a:xfrm rot="11212657" flipH="1">
                          <a:off x="28613" y="4202"/>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295" name="Group 2493"/>
                      <p:cNvGrpSpPr/>
                      <p:nvPr/>
                    </p:nvGrpSpPr>
                    <p:grpSpPr>
                      <a:xfrm>
                        <a:off x="206497" y="106393"/>
                        <a:ext cx="42029" cy="18563"/>
                        <a:chOff x="0" y="0"/>
                        <a:chExt cx="42027" cy="18561"/>
                      </a:xfrm>
                    </p:grpSpPr>
                    <p:sp>
                      <p:nvSpPr>
                        <p:cNvPr id="1289" name="Rounded Rectangle 2585"/>
                        <p:cNvSpPr/>
                        <p:nvPr/>
                      </p:nvSpPr>
                      <p:spPr>
                        <a:xfrm rot="11212657" flipH="1">
                          <a:off x="27805" y="416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90" name="Rounded Rectangle 2586"/>
                        <p:cNvSpPr/>
                        <p:nvPr/>
                      </p:nvSpPr>
                      <p:spPr>
                        <a:xfrm rot="11212657" flipH="1">
                          <a:off x="1620" y="76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91" name="Rectangle 25"/>
                        <p:cNvSpPr/>
                        <p:nvPr/>
                      </p:nvSpPr>
                      <p:spPr>
                        <a:xfrm rot="11212657" flipH="1">
                          <a:off x="7071" y="4273"/>
                          <a:ext cx="27287"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92" name="Rectangle 25"/>
                        <p:cNvSpPr/>
                        <p:nvPr/>
                      </p:nvSpPr>
                      <p:spPr>
                        <a:xfrm rot="11212657" flipH="1">
                          <a:off x="7247" y="1794"/>
                          <a:ext cx="27409"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93" name="Rectangle 2589"/>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94" name="Rectangle 2590"/>
                        <p:cNvSpPr/>
                        <p:nvPr/>
                      </p:nvSpPr>
                      <p:spPr>
                        <a:xfrm rot="11212657" flipH="1">
                          <a:off x="28613" y="4202"/>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302" name="Group 2494"/>
                      <p:cNvGrpSpPr/>
                      <p:nvPr/>
                    </p:nvGrpSpPr>
                    <p:grpSpPr>
                      <a:xfrm>
                        <a:off x="208326" y="91242"/>
                        <a:ext cx="42029" cy="18562"/>
                        <a:chOff x="0" y="0"/>
                        <a:chExt cx="42027" cy="18561"/>
                      </a:xfrm>
                    </p:grpSpPr>
                    <p:sp>
                      <p:nvSpPr>
                        <p:cNvPr id="1296" name="Rounded Rectangle 2579"/>
                        <p:cNvSpPr/>
                        <p:nvPr/>
                      </p:nvSpPr>
                      <p:spPr>
                        <a:xfrm rot="11212657" flipH="1">
                          <a:off x="27805" y="416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97" name="Rounded Rectangle 2580"/>
                        <p:cNvSpPr/>
                        <p:nvPr/>
                      </p:nvSpPr>
                      <p:spPr>
                        <a:xfrm rot="11212657" flipH="1">
                          <a:off x="1620" y="76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98" name="Rectangle 25"/>
                        <p:cNvSpPr/>
                        <p:nvPr/>
                      </p:nvSpPr>
                      <p:spPr>
                        <a:xfrm rot="11212657" flipH="1">
                          <a:off x="7071" y="4273"/>
                          <a:ext cx="27287"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299" name="Rectangle 25"/>
                        <p:cNvSpPr/>
                        <p:nvPr/>
                      </p:nvSpPr>
                      <p:spPr>
                        <a:xfrm rot="11212657" flipH="1">
                          <a:off x="7247" y="1794"/>
                          <a:ext cx="27409"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300" name="Rectangle 2583"/>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301" name="Rectangle 2584"/>
                        <p:cNvSpPr/>
                        <p:nvPr/>
                      </p:nvSpPr>
                      <p:spPr>
                        <a:xfrm rot="11212657" flipH="1">
                          <a:off x="28613" y="4202"/>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309" name="Group 2495"/>
                      <p:cNvGrpSpPr/>
                      <p:nvPr/>
                    </p:nvGrpSpPr>
                    <p:grpSpPr>
                      <a:xfrm>
                        <a:off x="210153" y="76090"/>
                        <a:ext cx="42029" cy="18562"/>
                        <a:chOff x="0" y="0"/>
                        <a:chExt cx="42027" cy="18561"/>
                      </a:xfrm>
                    </p:grpSpPr>
                    <p:sp>
                      <p:nvSpPr>
                        <p:cNvPr id="1303" name="Rounded Rectangle 2573"/>
                        <p:cNvSpPr/>
                        <p:nvPr/>
                      </p:nvSpPr>
                      <p:spPr>
                        <a:xfrm rot="11212657" flipH="1">
                          <a:off x="27805" y="416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304" name="Rounded Rectangle 2574"/>
                        <p:cNvSpPr/>
                        <p:nvPr/>
                      </p:nvSpPr>
                      <p:spPr>
                        <a:xfrm rot="11212657" flipH="1">
                          <a:off x="1620" y="76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305" name="Rectangle 25"/>
                        <p:cNvSpPr/>
                        <p:nvPr/>
                      </p:nvSpPr>
                      <p:spPr>
                        <a:xfrm rot="11212657" flipH="1">
                          <a:off x="7071" y="4273"/>
                          <a:ext cx="27287"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306" name="Rectangle 25"/>
                        <p:cNvSpPr/>
                        <p:nvPr/>
                      </p:nvSpPr>
                      <p:spPr>
                        <a:xfrm rot="11212657" flipH="1">
                          <a:off x="7247" y="1794"/>
                          <a:ext cx="27409"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307" name="Rectangle 2577"/>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308" name="Rectangle 2578"/>
                        <p:cNvSpPr/>
                        <p:nvPr/>
                      </p:nvSpPr>
                      <p:spPr>
                        <a:xfrm rot="11212657" flipH="1">
                          <a:off x="28613" y="4202"/>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316" name="Group 2496"/>
                      <p:cNvGrpSpPr/>
                      <p:nvPr/>
                    </p:nvGrpSpPr>
                    <p:grpSpPr>
                      <a:xfrm>
                        <a:off x="211980" y="60939"/>
                        <a:ext cx="42029" cy="18563"/>
                        <a:chOff x="0" y="0"/>
                        <a:chExt cx="42027" cy="18561"/>
                      </a:xfrm>
                    </p:grpSpPr>
                    <p:sp>
                      <p:nvSpPr>
                        <p:cNvPr id="1310" name="Rounded Rectangle 2567"/>
                        <p:cNvSpPr/>
                        <p:nvPr/>
                      </p:nvSpPr>
                      <p:spPr>
                        <a:xfrm rot="11212657" flipH="1">
                          <a:off x="27805" y="416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311" name="Rounded Rectangle 2568"/>
                        <p:cNvSpPr/>
                        <p:nvPr/>
                      </p:nvSpPr>
                      <p:spPr>
                        <a:xfrm rot="11212657" flipH="1">
                          <a:off x="1620" y="76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312" name="Rectangle 25"/>
                        <p:cNvSpPr/>
                        <p:nvPr/>
                      </p:nvSpPr>
                      <p:spPr>
                        <a:xfrm rot="11212657" flipH="1">
                          <a:off x="7071" y="4273"/>
                          <a:ext cx="27287"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313" name="Rectangle 25"/>
                        <p:cNvSpPr/>
                        <p:nvPr/>
                      </p:nvSpPr>
                      <p:spPr>
                        <a:xfrm rot="11212657" flipH="1">
                          <a:off x="7247" y="1794"/>
                          <a:ext cx="27409"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314" name="Rectangle 2571"/>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315" name="Rectangle 2572"/>
                        <p:cNvSpPr/>
                        <p:nvPr/>
                      </p:nvSpPr>
                      <p:spPr>
                        <a:xfrm rot="11212657" flipH="1">
                          <a:off x="28613" y="4202"/>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323" name="Group 2497"/>
                      <p:cNvGrpSpPr/>
                      <p:nvPr/>
                    </p:nvGrpSpPr>
                    <p:grpSpPr>
                      <a:xfrm>
                        <a:off x="213808" y="45787"/>
                        <a:ext cx="42029" cy="18563"/>
                        <a:chOff x="0" y="0"/>
                        <a:chExt cx="42027" cy="18561"/>
                      </a:xfrm>
                    </p:grpSpPr>
                    <p:sp>
                      <p:nvSpPr>
                        <p:cNvPr id="1317" name="Rounded Rectangle 2561"/>
                        <p:cNvSpPr/>
                        <p:nvPr/>
                      </p:nvSpPr>
                      <p:spPr>
                        <a:xfrm rot="11212657" flipH="1">
                          <a:off x="27805" y="416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318" name="Rounded Rectangle 2562"/>
                        <p:cNvSpPr/>
                        <p:nvPr/>
                      </p:nvSpPr>
                      <p:spPr>
                        <a:xfrm rot="11212657" flipH="1">
                          <a:off x="1620" y="76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319" name="Rectangle 25"/>
                        <p:cNvSpPr/>
                        <p:nvPr/>
                      </p:nvSpPr>
                      <p:spPr>
                        <a:xfrm rot="11212657" flipH="1">
                          <a:off x="7071" y="4273"/>
                          <a:ext cx="27287"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320" name="Rectangle 25"/>
                        <p:cNvSpPr/>
                        <p:nvPr/>
                      </p:nvSpPr>
                      <p:spPr>
                        <a:xfrm rot="11212657" flipH="1">
                          <a:off x="7247" y="1794"/>
                          <a:ext cx="27409"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321" name="Rectangle 2565"/>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322" name="Rectangle 2566"/>
                        <p:cNvSpPr/>
                        <p:nvPr/>
                      </p:nvSpPr>
                      <p:spPr>
                        <a:xfrm rot="11212657" flipH="1">
                          <a:off x="28613" y="4202"/>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grpSp>
                    <p:nvGrpSpPr>
                      <p:cNvPr id="1330" name="Group 2498"/>
                      <p:cNvGrpSpPr/>
                      <p:nvPr/>
                    </p:nvGrpSpPr>
                    <p:grpSpPr>
                      <a:xfrm>
                        <a:off x="215635" y="30636"/>
                        <a:ext cx="42029" cy="18562"/>
                        <a:chOff x="0" y="0"/>
                        <a:chExt cx="42027" cy="18561"/>
                      </a:xfrm>
                    </p:grpSpPr>
                    <p:sp>
                      <p:nvSpPr>
                        <p:cNvPr id="1324" name="Rounded Rectangle 2555"/>
                        <p:cNvSpPr/>
                        <p:nvPr/>
                      </p:nvSpPr>
                      <p:spPr>
                        <a:xfrm rot="11212657" flipH="1">
                          <a:off x="27805" y="4166"/>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325" name="Rounded Rectangle 2556"/>
                        <p:cNvSpPr/>
                        <p:nvPr/>
                      </p:nvSpPr>
                      <p:spPr>
                        <a:xfrm rot="11212657" flipH="1">
                          <a:off x="1620" y="762"/>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cubicBezTo>
                                <a:pt x="0" y="398"/>
                                <a:pt x="561" y="0"/>
                                <a:pt x="1252" y="0"/>
                              </a:cubicBezTo>
                              <a:lnTo>
                                <a:pt x="20348" y="0"/>
                              </a:lnTo>
                              <a:cubicBezTo>
                                <a:pt x="21039" y="0"/>
                                <a:pt x="21600" y="398"/>
                                <a:pt x="21600" y="888"/>
                              </a:cubicBezTo>
                              <a:lnTo>
                                <a:pt x="21600" y="20712"/>
                              </a:lnTo>
                              <a:cubicBezTo>
                                <a:pt x="21600" y="21202"/>
                                <a:pt x="21039" y="21600"/>
                                <a:pt x="20348" y="21600"/>
                              </a:cubicBezTo>
                              <a:lnTo>
                                <a:pt x="1252" y="21600"/>
                              </a:lnTo>
                              <a:cubicBezTo>
                                <a:pt x="561" y="21600"/>
                                <a:pt x="0" y="21202"/>
                                <a:pt x="0" y="20712"/>
                              </a:cubicBezTo>
                              <a:close/>
                            </a:path>
                          </a:pathLst>
                        </a:custGeom>
                        <a:solidFill>
                          <a:srgbClr val="000000"/>
                        </a:solidFill>
                        <a:ln w="12700" cap="flat">
                          <a:noFill/>
                          <a:miter lim="400000"/>
                        </a:ln>
                        <a:effectLst>
                          <a:outerShdw blurRad="50800" dist="38100" dir="81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326" name="Rectangle 25"/>
                        <p:cNvSpPr/>
                        <p:nvPr/>
                      </p:nvSpPr>
                      <p:spPr>
                        <a:xfrm rot="11212657" flipH="1">
                          <a:off x="7071" y="4273"/>
                          <a:ext cx="27287" cy="12701"/>
                        </a:xfrm>
                        <a:custGeom>
                          <a:avLst/>
                          <a:gdLst/>
                          <a:ahLst/>
                          <a:cxnLst>
                            <a:cxn ang="0">
                              <a:pos x="wd2" y="hd2"/>
                            </a:cxn>
                            <a:cxn ang="5400000">
                              <a:pos x="wd2" y="hd2"/>
                            </a:cxn>
                            <a:cxn ang="10800000">
                              <a:pos x="wd2" y="hd2"/>
                            </a:cxn>
                            <a:cxn ang="16200000">
                              <a:pos x="wd2" y="hd2"/>
                            </a:cxn>
                          </a:cxnLst>
                          <a:rect l="0" t="0" r="r" b="b"/>
                          <a:pathLst>
                            <a:path w="21600" h="19171" extrusionOk="0">
                              <a:moveTo>
                                <a:pt x="0" y="6404"/>
                              </a:moveTo>
                              <a:cubicBezTo>
                                <a:pt x="7555" y="-2229"/>
                                <a:pt x="13658" y="-2429"/>
                                <a:pt x="21600" y="7608"/>
                              </a:cubicBezTo>
                              <a:cubicBezTo>
                                <a:pt x="21600" y="11462"/>
                                <a:pt x="21600" y="15317"/>
                                <a:pt x="21600" y="19171"/>
                              </a:cubicBezTo>
                              <a:cubicBezTo>
                                <a:pt x="14690" y="7327"/>
                                <a:pt x="7200" y="4516"/>
                                <a:pt x="0" y="16762"/>
                              </a:cubicBezTo>
                              <a:lnTo>
                                <a:pt x="0" y="6404"/>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327" name="Rectangle 25"/>
                        <p:cNvSpPr/>
                        <p:nvPr/>
                      </p:nvSpPr>
                      <p:spPr>
                        <a:xfrm rot="11212657" flipH="1">
                          <a:off x="7247" y="1794"/>
                          <a:ext cx="27409" cy="12701"/>
                        </a:xfrm>
                        <a:custGeom>
                          <a:avLst/>
                          <a:gdLst/>
                          <a:ahLst/>
                          <a:cxnLst>
                            <a:cxn ang="0">
                              <a:pos x="wd2" y="hd2"/>
                            </a:cxn>
                            <a:cxn ang="5400000">
                              <a:pos x="wd2" y="hd2"/>
                            </a:cxn>
                            <a:cxn ang="10800000">
                              <a:pos x="wd2" y="hd2"/>
                            </a:cxn>
                            <a:cxn ang="16200000">
                              <a:pos x="wd2" y="hd2"/>
                            </a:cxn>
                          </a:cxnLst>
                          <a:rect l="0" t="0" r="r" b="b"/>
                          <a:pathLst>
                            <a:path w="21600" h="18145" extrusionOk="0">
                              <a:moveTo>
                                <a:pt x="96" y="7387"/>
                              </a:moveTo>
                              <a:cubicBezTo>
                                <a:pt x="7617" y="-3455"/>
                                <a:pt x="13983" y="-1787"/>
                                <a:pt x="21600" y="8638"/>
                              </a:cubicBezTo>
                              <a:cubicBezTo>
                                <a:pt x="21600" y="12641"/>
                                <a:pt x="21600" y="14142"/>
                                <a:pt x="21600" y="18145"/>
                              </a:cubicBezTo>
                              <a:cubicBezTo>
                                <a:pt x="15106" y="8971"/>
                                <a:pt x="7072" y="2925"/>
                                <a:pt x="0" y="16894"/>
                              </a:cubicBezTo>
                              <a:lnTo>
                                <a:pt x="96" y="7387"/>
                              </a:ln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328" name="Rectangle 2559"/>
                        <p:cNvSpPr/>
                        <p:nvPr/>
                      </p:nvSpPr>
                      <p:spPr>
                        <a:xfrm rot="11212657" flipH="1">
                          <a:off x="714" y="714"/>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sp>
                      <p:nvSpPr>
                        <p:cNvPr id="1329" name="Rectangle 2560"/>
                        <p:cNvSpPr/>
                        <p:nvPr/>
                      </p:nvSpPr>
                      <p:spPr>
                        <a:xfrm rot="11212657" flipH="1">
                          <a:off x="28613" y="4202"/>
                          <a:ext cx="12701" cy="12701"/>
                        </a:xfrm>
                        <a:prstGeom prst="rect">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dirty="0"/>
                        </a:p>
                      </p:txBody>
                    </p:sp>
                  </p:grpSp>
                  <p:sp>
                    <p:nvSpPr>
                      <p:cNvPr id="1331" name="Straight Connector 2499"/>
                      <p:cNvSpPr/>
                      <p:nvPr/>
                    </p:nvSpPr>
                    <p:spPr>
                      <a:xfrm flipV="1">
                        <a:off x="231050" y="28378"/>
                        <a:ext cx="31569" cy="261720"/>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32" name="Straight Connector 2500"/>
                      <p:cNvSpPr/>
                      <p:nvPr/>
                    </p:nvSpPr>
                    <p:spPr>
                      <a:xfrm flipV="1">
                        <a:off x="182202" y="22884"/>
                        <a:ext cx="31568" cy="261721"/>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33" name="Straight Connector 2501"/>
                      <p:cNvSpPr/>
                      <p:nvPr/>
                    </p:nvSpPr>
                    <p:spPr>
                      <a:xfrm>
                        <a:off x="225575" y="273938"/>
                        <a:ext cx="184666" cy="21664"/>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34" name="Straight Connector 2502"/>
                      <p:cNvSpPr/>
                      <p:nvPr/>
                    </p:nvSpPr>
                    <p:spPr>
                      <a:xfrm>
                        <a:off x="226667" y="264889"/>
                        <a:ext cx="184667"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35" name="Straight Connector 2503"/>
                      <p:cNvSpPr/>
                      <p:nvPr/>
                    </p:nvSpPr>
                    <p:spPr>
                      <a:xfrm>
                        <a:off x="227758" y="255839"/>
                        <a:ext cx="184667" cy="21664"/>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36" name="Straight Connector 2504"/>
                      <p:cNvSpPr/>
                      <p:nvPr/>
                    </p:nvSpPr>
                    <p:spPr>
                      <a:xfrm>
                        <a:off x="228850" y="246789"/>
                        <a:ext cx="184666" cy="21664"/>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37" name="Straight Connector 2505"/>
                      <p:cNvSpPr/>
                      <p:nvPr/>
                    </p:nvSpPr>
                    <p:spPr>
                      <a:xfrm>
                        <a:off x="229941" y="237739"/>
                        <a:ext cx="184667"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38" name="Straight Connector 2506"/>
                      <p:cNvSpPr/>
                      <p:nvPr/>
                    </p:nvSpPr>
                    <p:spPr>
                      <a:xfrm>
                        <a:off x="231032" y="228689"/>
                        <a:ext cx="184667" cy="21664"/>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39" name="Straight Connector 2507"/>
                      <p:cNvSpPr/>
                      <p:nvPr/>
                    </p:nvSpPr>
                    <p:spPr>
                      <a:xfrm>
                        <a:off x="232124" y="219640"/>
                        <a:ext cx="184667"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40" name="Straight Connector 2508"/>
                      <p:cNvSpPr/>
                      <p:nvPr/>
                    </p:nvSpPr>
                    <p:spPr>
                      <a:xfrm>
                        <a:off x="233216" y="210590"/>
                        <a:ext cx="184666"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41" name="Straight Connector 2509"/>
                      <p:cNvSpPr/>
                      <p:nvPr/>
                    </p:nvSpPr>
                    <p:spPr>
                      <a:xfrm>
                        <a:off x="234307" y="201539"/>
                        <a:ext cx="184667" cy="21664"/>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42" name="Straight Connector 2510"/>
                      <p:cNvSpPr/>
                      <p:nvPr/>
                    </p:nvSpPr>
                    <p:spPr>
                      <a:xfrm>
                        <a:off x="235399" y="192491"/>
                        <a:ext cx="184667"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43" name="Straight Connector 2511"/>
                      <p:cNvSpPr/>
                      <p:nvPr/>
                    </p:nvSpPr>
                    <p:spPr>
                      <a:xfrm>
                        <a:off x="236491" y="183441"/>
                        <a:ext cx="184666"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44" name="Straight Connector 2512"/>
                      <p:cNvSpPr/>
                      <p:nvPr/>
                    </p:nvSpPr>
                    <p:spPr>
                      <a:xfrm>
                        <a:off x="237582" y="174390"/>
                        <a:ext cx="184667" cy="21664"/>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45" name="Straight Connector 2513"/>
                      <p:cNvSpPr/>
                      <p:nvPr/>
                    </p:nvSpPr>
                    <p:spPr>
                      <a:xfrm>
                        <a:off x="238674" y="165341"/>
                        <a:ext cx="184667"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46" name="Straight Connector 2514"/>
                      <p:cNvSpPr/>
                      <p:nvPr/>
                    </p:nvSpPr>
                    <p:spPr>
                      <a:xfrm>
                        <a:off x="239765" y="156291"/>
                        <a:ext cx="184666" cy="21664"/>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47" name="Straight Connector 2515"/>
                      <p:cNvSpPr/>
                      <p:nvPr/>
                    </p:nvSpPr>
                    <p:spPr>
                      <a:xfrm>
                        <a:off x="240856" y="147241"/>
                        <a:ext cx="184667" cy="21664"/>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48" name="Straight Connector 2516"/>
                      <p:cNvSpPr/>
                      <p:nvPr/>
                    </p:nvSpPr>
                    <p:spPr>
                      <a:xfrm>
                        <a:off x="241947" y="138192"/>
                        <a:ext cx="184667"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49" name="Straight Connector 2517"/>
                      <p:cNvSpPr/>
                      <p:nvPr/>
                    </p:nvSpPr>
                    <p:spPr>
                      <a:xfrm>
                        <a:off x="243040" y="129142"/>
                        <a:ext cx="184666"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50" name="Straight Connector 2518"/>
                      <p:cNvSpPr/>
                      <p:nvPr/>
                    </p:nvSpPr>
                    <p:spPr>
                      <a:xfrm>
                        <a:off x="244130" y="120092"/>
                        <a:ext cx="184667" cy="21664"/>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51" name="Straight Connector 2519"/>
                      <p:cNvSpPr/>
                      <p:nvPr/>
                    </p:nvSpPr>
                    <p:spPr>
                      <a:xfrm>
                        <a:off x="245222" y="111042"/>
                        <a:ext cx="184667"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52" name="Straight Connector 2520"/>
                      <p:cNvSpPr/>
                      <p:nvPr/>
                    </p:nvSpPr>
                    <p:spPr>
                      <a:xfrm>
                        <a:off x="246314" y="101992"/>
                        <a:ext cx="184667" cy="21664"/>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53" name="Straight Connector 2521"/>
                      <p:cNvSpPr/>
                      <p:nvPr/>
                    </p:nvSpPr>
                    <p:spPr>
                      <a:xfrm>
                        <a:off x="247405" y="92942"/>
                        <a:ext cx="184667" cy="21664"/>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54" name="Straight Connector 2522"/>
                      <p:cNvSpPr/>
                      <p:nvPr/>
                    </p:nvSpPr>
                    <p:spPr>
                      <a:xfrm>
                        <a:off x="248497" y="83893"/>
                        <a:ext cx="184667"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55" name="Straight Connector 2523"/>
                      <p:cNvSpPr/>
                      <p:nvPr/>
                    </p:nvSpPr>
                    <p:spPr>
                      <a:xfrm>
                        <a:off x="249589" y="74843"/>
                        <a:ext cx="184667" cy="21664"/>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56" name="Straight Connector 2524"/>
                      <p:cNvSpPr/>
                      <p:nvPr/>
                    </p:nvSpPr>
                    <p:spPr>
                      <a:xfrm>
                        <a:off x="250680" y="65794"/>
                        <a:ext cx="184667"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57" name="Straight Connector 2525"/>
                      <p:cNvSpPr/>
                      <p:nvPr/>
                    </p:nvSpPr>
                    <p:spPr>
                      <a:xfrm>
                        <a:off x="251771" y="56744"/>
                        <a:ext cx="184667"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58" name="Straight Connector 2526"/>
                      <p:cNvSpPr/>
                      <p:nvPr/>
                    </p:nvSpPr>
                    <p:spPr>
                      <a:xfrm>
                        <a:off x="252864" y="47694"/>
                        <a:ext cx="184667" cy="21664"/>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59" name="Straight Connector 2527"/>
                      <p:cNvSpPr/>
                      <p:nvPr/>
                    </p:nvSpPr>
                    <p:spPr>
                      <a:xfrm>
                        <a:off x="253955" y="38644"/>
                        <a:ext cx="184666"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60" name="Straight Connector 2528"/>
                      <p:cNvSpPr/>
                      <p:nvPr/>
                    </p:nvSpPr>
                    <p:spPr>
                      <a:xfrm>
                        <a:off x="5082" y="246558"/>
                        <a:ext cx="184667"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61" name="Straight Connector 2529"/>
                      <p:cNvSpPr/>
                      <p:nvPr/>
                    </p:nvSpPr>
                    <p:spPr>
                      <a:xfrm>
                        <a:off x="6174" y="237507"/>
                        <a:ext cx="184667" cy="21664"/>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62" name="Straight Connector 2530"/>
                      <p:cNvSpPr/>
                      <p:nvPr/>
                    </p:nvSpPr>
                    <p:spPr>
                      <a:xfrm>
                        <a:off x="7266" y="228458"/>
                        <a:ext cx="184665"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63" name="Straight Connector 2531"/>
                      <p:cNvSpPr/>
                      <p:nvPr/>
                    </p:nvSpPr>
                    <p:spPr>
                      <a:xfrm>
                        <a:off x="8357" y="219408"/>
                        <a:ext cx="184666"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64" name="Straight Connector 2532"/>
                      <p:cNvSpPr/>
                      <p:nvPr/>
                    </p:nvSpPr>
                    <p:spPr>
                      <a:xfrm>
                        <a:off x="9449" y="210358"/>
                        <a:ext cx="184666" cy="21664"/>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65" name="Straight Connector 2533"/>
                      <p:cNvSpPr/>
                      <p:nvPr/>
                    </p:nvSpPr>
                    <p:spPr>
                      <a:xfrm>
                        <a:off x="10540" y="201309"/>
                        <a:ext cx="184666"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66" name="Straight Connector 2534"/>
                      <p:cNvSpPr/>
                      <p:nvPr/>
                    </p:nvSpPr>
                    <p:spPr>
                      <a:xfrm>
                        <a:off x="11632" y="192259"/>
                        <a:ext cx="184665"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67" name="Straight Connector 2535"/>
                      <p:cNvSpPr/>
                      <p:nvPr/>
                    </p:nvSpPr>
                    <p:spPr>
                      <a:xfrm>
                        <a:off x="12723" y="183209"/>
                        <a:ext cx="184665" cy="21664"/>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68" name="Straight Connector 2536"/>
                      <p:cNvSpPr/>
                      <p:nvPr/>
                    </p:nvSpPr>
                    <p:spPr>
                      <a:xfrm>
                        <a:off x="13815" y="174160"/>
                        <a:ext cx="184665"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69" name="Straight Connector 2537"/>
                      <p:cNvSpPr/>
                      <p:nvPr/>
                    </p:nvSpPr>
                    <p:spPr>
                      <a:xfrm>
                        <a:off x="14906" y="165109"/>
                        <a:ext cx="184665"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70" name="Straight Connector 2538"/>
                      <p:cNvSpPr/>
                      <p:nvPr/>
                    </p:nvSpPr>
                    <p:spPr>
                      <a:xfrm>
                        <a:off x="15998" y="156059"/>
                        <a:ext cx="184665" cy="21664"/>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71" name="Straight Connector 2539"/>
                      <p:cNvSpPr/>
                      <p:nvPr/>
                    </p:nvSpPr>
                    <p:spPr>
                      <a:xfrm>
                        <a:off x="17090" y="147009"/>
                        <a:ext cx="184664"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72" name="Straight Connector 2540"/>
                      <p:cNvSpPr/>
                      <p:nvPr/>
                    </p:nvSpPr>
                    <p:spPr>
                      <a:xfrm>
                        <a:off x="18181" y="137960"/>
                        <a:ext cx="184665" cy="21664"/>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73" name="Straight Connector 2541"/>
                      <p:cNvSpPr/>
                      <p:nvPr/>
                    </p:nvSpPr>
                    <p:spPr>
                      <a:xfrm>
                        <a:off x="19272" y="128910"/>
                        <a:ext cx="184665"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74" name="Straight Connector 2542"/>
                      <p:cNvSpPr/>
                      <p:nvPr/>
                    </p:nvSpPr>
                    <p:spPr>
                      <a:xfrm>
                        <a:off x="20364" y="119861"/>
                        <a:ext cx="184665"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75" name="Straight Connector 2543"/>
                      <p:cNvSpPr/>
                      <p:nvPr/>
                    </p:nvSpPr>
                    <p:spPr>
                      <a:xfrm>
                        <a:off x="21455" y="110811"/>
                        <a:ext cx="184664" cy="21664"/>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76" name="Straight Connector 2544"/>
                      <p:cNvSpPr/>
                      <p:nvPr/>
                    </p:nvSpPr>
                    <p:spPr>
                      <a:xfrm>
                        <a:off x="22546" y="101762"/>
                        <a:ext cx="184665"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77" name="Straight Connector 2545"/>
                      <p:cNvSpPr/>
                      <p:nvPr/>
                    </p:nvSpPr>
                    <p:spPr>
                      <a:xfrm>
                        <a:off x="23638" y="92712"/>
                        <a:ext cx="184665" cy="21664"/>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78" name="Straight Connector 2546"/>
                      <p:cNvSpPr/>
                      <p:nvPr/>
                    </p:nvSpPr>
                    <p:spPr>
                      <a:xfrm>
                        <a:off x="24730" y="83662"/>
                        <a:ext cx="184664"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79" name="Straight Connector 2547"/>
                      <p:cNvSpPr/>
                      <p:nvPr/>
                    </p:nvSpPr>
                    <p:spPr>
                      <a:xfrm>
                        <a:off x="25821" y="74613"/>
                        <a:ext cx="184665"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80" name="Straight Connector 2548"/>
                      <p:cNvSpPr/>
                      <p:nvPr/>
                    </p:nvSpPr>
                    <p:spPr>
                      <a:xfrm>
                        <a:off x="26913" y="65563"/>
                        <a:ext cx="184665" cy="21664"/>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81" name="Straight Connector 2549"/>
                      <p:cNvSpPr/>
                      <p:nvPr/>
                    </p:nvSpPr>
                    <p:spPr>
                      <a:xfrm>
                        <a:off x="28005" y="56513"/>
                        <a:ext cx="184664"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82" name="Straight Connector 2550"/>
                      <p:cNvSpPr/>
                      <p:nvPr/>
                    </p:nvSpPr>
                    <p:spPr>
                      <a:xfrm>
                        <a:off x="29095" y="47466"/>
                        <a:ext cx="184665"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83" name="Straight Connector 2551"/>
                      <p:cNvSpPr/>
                      <p:nvPr/>
                    </p:nvSpPr>
                    <p:spPr>
                      <a:xfrm>
                        <a:off x="30186" y="38418"/>
                        <a:ext cx="184665"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84" name="Straight Connector 2552"/>
                      <p:cNvSpPr/>
                      <p:nvPr/>
                    </p:nvSpPr>
                    <p:spPr>
                      <a:xfrm>
                        <a:off x="31278" y="29366"/>
                        <a:ext cx="184665" cy="21664"/>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85" name="Straight Connector 2553"/>
                      <p:cNvSpPr/>
                      <p:nvPr/>
                    </p:nvSpPr>
                    <p:spPr>
                      <a:xfrm>
                        <a:off x="32370" y="20309"/>
                        <a:ext cx="184665"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sp>
                    <p:nvSpPr>
                      <p:cNvPr id="1386" name="Straight Connector 2554"/>
                      <p:cNvSpPr/>
                      <p:nvPr/>
                    </p:nvSpPr>
                    <p:spPr>
                      <a:xfrm>
                        <a:off x="33460" y="11277"/>
                        <a:ext cx="184664" cy="21663"/>
                      </a:xfrm>
                      <a:prstGeom prst="line">
                        <a:avLst/>
                      </a:prstGeom>
                      <a:solidFill>
                        <a:srgbClr val="000000"/>
                      </a:solidFill>
                      <a:ln w="3175" cap="flat">
                        <a:solidFill>
                          <a:srgbClr val="FFFFFF"/>
                        </a:solidFill>
                        <a:prstDash val="solid"/>
                        <a:miter lim="800000"/>
                      </a:ln>
                      <a:effectLst/>
                    </p:spPr>
                    <p:txBody>
                      <a:bodyPr wrap="square" lIns="45719" tIns="45719" rIns="45719" bIns="45719" numCol="1" anchor="t">
                        <a:noAutofit/>
                      </a:bodyPr>
                      <a:lstStyle/>
                      <a:p>
                        <a:endParaRPr dirty="0"/>
                      </a:p>
                    </p:txBody>
                  </p:sp>
                </p:grpSp>
              </p:grpSp>
            </p:grpSp>
          </p:grpSp>
        </p:grpSp>
      </p:grpSp>
      <p:pic>
        <p:nvPicPr>
          <p:cNvPr id="3" name="Copy of Copy of Business Card - Beige-3.png.png" descr="Copy of Copy of Business Card - Beige-3.png.png">
            <a:extLst>
              <a:ext uri="{FF2B5EF4-FFF2-40B4-BE49-F238E27FC236}">
                <a16:creationId xmlns:a16="http://schemas.microsoft.com/office/drawing/2014/main" id="{7C157F38-3ADF-87F7-AFBF-A44F42EB78E0}"/>
              </a:ext>
            </a:extLst>
          </p:cNvPr>
          <p:cNvPicPr>
            <a:picLocks noChangeAspect="1"/>
          </p:cNvPicPr>
          <p:nvPr/>
        </p:nvPicPr>
        <p:blipFill>
          <a:blip r:embed="rId3"/>
          <a:stretch>
            <a:fillRect/>
          </a:stretch>
        </p:blipFill>
        <p:spPr>
          <a:xfrm>
            <a:off x="42503" y="6373425"/>
            <a:ext cx="760443" cy="432546"/>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Rectangle 2"/>
          <p:cNvSpPr txBox="1"/>
          <p:nvPr/>
        </p:nvSpPr>
        <p:spPr>
          <a:xfrm>
            <a:off x="1501946" y="1544306"/>
            <a:ext cx="9303577"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000" b="1">
                <a:solidFill>
                  <a:schemeClr val="accent5"/>
                </a:solidFill>
                <a:latin typeface="Arial"/>
                <a:ea typeface="Arial"/>
                <a:cs typeface="Arial"/>
                <a:sym typeface="Arial"/>
              </a:defRPr>
            </a:lvl1pPr>
          </a:lstStyle>
          <a:p>
            <a:pPr defTabSz="457200"/>
            <a:r>
              <a:rPr dirty="0">
                <a:solidFill>
                  <a:srgbClr val="2C2C2C"/>
                </a:solidFill>
                <a:latin typeface="Century Gothic" panose="020B0502020202020204" pitchFamily="34" charset="0"/>
              </a:rPr>
              <a:t>Continuous Quality Improvements</a:t>
            </a:r>
          </a:p>
        </p:txBody>
      </p:sp>
      <p:grpSp>
        <p:nvGrpSpPr>
          <p:cNvPr id="549" name="Group 3"/>
          <p:cNvGrpSpPr/>
          <p:nvPr/>
        </p:nvGrpSpPr>
        <p:grpSpPr>
          <a:xfrm>
            <a:off x="2439996" y="2259768"/>
            <a:ext cx="7312008" cy="4292365"/>
            <a:chOff x="0" y="0"/>
            <a:chExt cx="7312007" cy="4292363"/>
          </a:xfrm>
        </p:grpSpPr>
        <p:grpSp>
          <p:nvGrpSpPr>
            <p:cNvPr id="539" name="Group 4"/>
            <p:cNvGrpSpPr/>
            <p:nvPr/>
          </p:nvGrpSpPr>
          <p:grpSpPr>
            <a:xfrm>
              <a:off x="-1" y="452641"/>
              <a:ext cx="2300561" cy="2495541"/>
              <a:chOff x="0" y="0"/>
              <a:chExt cx="2300559" cy="2495539"/>
            </a:xfrm>
          </p:grpSpPr>
          <p:grpSp>
            <p:nvGrpSpPr>
              <p:cNvPr id="537" name="Group 23"/>
              <p:cNvGrpSpPr/>
              <p:nvPr/>
            </p:nvGrpSpPr>
            <p:grpSpPr>
              <a:xfrm>
                <a:off x="1407495" y="0"/>
                <a:ext cx="893065" cy="2495541"/>
                <a:chOff x="0" y="0"/>
                <a:chExt cx="893063" cy="2495539"/>
              </a:xfrm>
            </p:grpSpPr>
            <p:sp>
              <p:nvSpPr>
                <p:cNvPr id="533" name="Straight Connector 30"/>
                <p:cNvSpPr/>
                <p:nvPr/>
              </p:nvSpPr>
              <p:spPr>
                <a:xfrm flipV="1">
                  <a:off x="-1" y="0"/>
                  <a:ext cx="306685" cy="314526"/>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defTabSz="457200"/>
                  <a:endParaRPr dirty="0">
                    <a:latin typeface="Calibri"/>
                    <a:cs typeface="Calibri"/>
                  </a:endParaRPr>
                </a:p>
              </p:txBody>
            </p:sp>
            <p:sp>
              <p:nvSpPr>
                <p:cNvPr id="534" name="Straight Connector 31"/>
                <p:cNvSpPr/>
                <p:nvPr/>
              </p:nvSpPr>
              <p:spPr>
                <a:xfrm>
                  <a:off x="17794" y="2204749"/>
                  <a:ext cx="257277" cy="290792"/>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defTabSz="457200"/>
                  <a:endParaRPr dirty="0">
                    <a:latin typeface="Calibri"/>
                    <a:cs typeface="Calibri"/>
                  </a:endParaRPr>
                </a:p>
              </p:txBody>
            </p:sp>
            <p:sp>
              <p:nvSpPr>
                <p:cNvPr id="535" name="Freeform 36"/>
                <p:cNvSpPr/>
                <p:nvPr/>
              </p:nvSpPr>
              <p:spPr>
                <a:xfrm>
                  <a:off x="0" y="313892"/>
                  <a:ext cx="580820" cy="18932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56" y="112"/>
                      </a:lnTo>
                      <a:cubicBezTo>
                        <a:pt x="13172" y="2181"/>
                        <a:pt x="21600" y="6216"/>
                        <a:pt x="21600" y="10856"/>
                      </a:cubicBezTo>
                      <a:cubicBezTo>
                        <a:pt x="21600" y="15495"/>
                        <a:pt x="13172" y="19531"/>
                        <a:pt x="756" y="21600"/>
                      </a:cubicBezTo>
                    </a:path>
                  </a:pathLst>
                </a:custGeom>
                <a:noFill/>
                <a:ln w="6350" cap="flat">
                  <a:solidFill>
                    <a:schemeClr val="accent6"/>
                  </a:solidFill>
                  <a:prstDash val="solid"/>
                  <a:miter lim="800000"/>
                </a:ln>
                <a:effectLst/>
              </p:spPr>
              <p:txBody>
                <a:bodyPr wrap="square" lIns="45719" tIns="45719" rIns="45719" bIns="45719" numCol="1" anchor="ctr">
                  <a:noAutofit/>
                </a:bodyPr>
                <a:lstStyle/>
                <a:p>
                  <a:pPr algn="ctr" defTabSz="457200">
                    <a:defRPr sz="1600">
                      <a:solidFill>
                        <a:srgbClr val="FFFFFF"/>
                      </a:solidFill>
                    </a:defRPr>
                  </a:pPr>
                  <a:endParaRPr sz="1600" dirty="0">
                    <a:solidFill>
                      <a:srgbClr val="FFFFFF"/>
                    </a:solidFill>
                    <a:latin typeface="Calibri"/>
                    <a:cs typeface="Calibri"/>
                  </a:endParaRPr>
                </a:p>
              </p:txBody>
            </p:sp>
            <p:sp>
              <p:nvSpPr>
                <p:cNvPr id="536" name="Straight Connector 33"/>
                <p:cNvSpPr/>
                <p:nvPr/>
              </p:nvSpPr>
              <p:spPr>
                <a:xfrm>
                  <a:off x="579794" y="1248649"/>
                  <a:ext cx="313270"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defTabSz="457200"/>
                  <a:endParaRPr dirty="0">
                    <a:latin typeface="Calibri"/>
                    <a:cs typeface="Calibri"/>
                  </a:endParaRPr>
                </a:p>
              </p:txBody>
            </p:sp>
          </p:grpSp>
          <p:sp>
            <p:nvSpPr>
              <p:cNvPr id="538" name="Group 24"/>
              <p:cNvSpPr/>
              <p:nvPr/>
            </p:nvSpPr>
            <p:spPr>
              <a:xfrm>
                <a:off x="0" y="340091"/>
                <a:ext cx="1806351" cy="1806347"/>
              </a:xfrm>
              <a:prstGeom prst="ellipse">
                <a:avLst/>
              </a:prstGeom>
              <a:solidFill>
                <a:srgbClr val="FFFFFF"/>
              </a:solidFill>
              <a:ln w="3175" cap="flat">
                <a:solidFill>
                  <a:schemeClr val="accent6"/>
                </a:solidFill>
                <a:prstDash val="solid"/>
                <a:miter lim="800000"/>
              </a:ln>
              <a:effectLst/>
            </p:spPr>
            <p:txBody>
              <a:bodyPr wrap="square" lIns="45719" tIns="45719" rIns="45719" bIns="45719" numCol="1" anchor="ctr">
                <a:noAutofit/>
              </a:bodyPr>
              <a:lstStyle/>
              <a:p>
                <a:pPr algn="ctr" defTabSz="457200">
                  <a:defRPr sz="1600">
                    <a:solidFill>
                      <a:srgbClr val="FFFFFF"/>
                    </a:solidFill>
                  </a:defRPr>
                </a:pPr>
                <a:endParaRPr sz="1600" dirty="0">
                  <a:solidFill>
                    <a:srgbClr val="FFFFFF"/>
                  </a:solidFill>
                  <a:latin typeface="Calibri"/>
                  <a:cs typeface="Calibri"/>
                </a:endParaRPr>
              </a:p>
            </p:txBody>
          </p:sp>
        </p:grpSp>
        <p:grpSp>
          <p:nvGrpSpPr>
            <p:cNvPr id="542" name="Group 5"/>
            <p:cNvGrpSpPr/>
            <p:nvPr/>
          </p:nvGrpSpPr>
          <p:grpSpPr>
            <a:xfrm>
              <a:off x="2304037" y="1326460"/>
              <a:ext cx="5007971" cy="1639443"/>
              <a:chOff x="0" y="0"/>
              <a:chExt cx="5007969" cy="1639442"/>
            </a:xfrm>
          </p:grpSpPr>
          <p:sp>
            <p:nvSpPr>
              <p:cNvPr id="540" name="Round Same Side Corner Rectangle 20"/>
              <p:cNvSpPr/>
              <p:nvPr/>
            </p:nvSpPr>
            <p:spPr>
              <a:xfrm rot="16200000">
                <a:off x="2134541" y="-2134542"/>
                <a:ext cx="738887" cy="50079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713"/>
                      <a:pt x="21600" y="1593"/>
                    </a:cubicBezTo>
                    <a:lnTo>
                      <a:pt x="21600" y="21600"/>
                    </a:lnTo>
                    <a:lnTo>
                      <a:pt x="0" y="21600"/>
                    </a:lnTo>
                    <a:lnTo>
                      <a:pt x="0" y="1593"/>
                    </a:lnTo>
                    <a:cubicBezTo>
                      <a:pt x="0" y="713"/>
                      <a:pt x="4835" y="0"/>
                      <a:pt x="10800" y="0"/>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defTabSz="457200">
                  <a:defRPr sz="1600">
                    <a:solidFill>
                      <a:srgbClr val="FFFFFF"/>
                    </a:solidFill>
                  </a:defRPr>
                </a:pPr>
                <a:endParaRPr sz="1600" dirty="0">
                  <a:solidFill>
                    <a:srgbClr val="FFFFFF"/>
                  </a:solidFill>
                  <a:latin typeface="Calibri"/>
                  <a:cs typeface="Calibri"/>
                </a:endParaRPr>
              </a:p>
            </p:txBody>
          </p:sp>
          <p:sp>
            <p:nvSpPr>
              <p:cNvPr id="541" name="Rectangle 20"/>
              <p:cNvSpPr/>
              <p:nvPr/>
            </p:nvSpPr>
            <p:spPr>
              <a:xfrm>
                <a:off x="119606" y="369442"/>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3000" b="1">
                    <a:solidFill>
                      <a:srgbClr val="FFFFFF"/>
                    </a:solidFill>
                    <a:latin typeface="Century Gothic"/>
                    <a:ea typeface="Century Gothic"/>
                    <a:cs typeface="Century Gothic"/>
                    <a:sym typeface="Century Gothic"/>
                  </a:defRPr>
                </a:lvl1pPr>
              </a:lstStyle>
              <a:p>
                <a:pPr defTabSz="457200"/>
                <a:r>
                  <a:rPr dirty="0"/>
                  <a:t>Opportunities Always Exist </a:t>
                </a:r>
              </a:p>
            </p:txBody>
          </p:sp>
        </p:grpSp>
        <p:grpSp>
          <p:nvGrpSpPr>
            <p:cNvPr id="545" name="Group 6"/>
            <p:cNvGrpSpPr/>
            <p:nvPr/>
          </p:nvGrpSpPr>
          <p:grpSpPr>
            <a:xfrm>
              <a:off x="1654282" y="0"/>
              <a:ext cx="5616910" cy="1639443"/>
              <a:chOff x="0" y="0"/>
              <a:chExt cx="5616909" cy="1639442"/>
            </a:xfrm>
          </p:grpSpPr>
          <p:sp>
            <p:nvSpPr>
              <p:cNvPr id="543" name="Round Same Side Corner Rectangle 26"/>
              <p:cNvSpPr/>
              <p:nvPr/>
            </p:nvSpPr>
            <p:spPr>
              <a:xfrm rot="16200000">
                <a:off x="2439011" y="-2439012"/>
                <a:ext cx="738887" cy="561691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636"/>
                      <a:pt x="21600" y="1421"/>
                    </a:cubicBezTo>
                    <a:lnTo>
                      <a:pt x="21600" y="21600"/>
                    </a:lnTo>
                    <a:lnTo>
                      <a:pt x="0" y="21600"/>
                    </a:lnTo>
                    <a:lnTo>
                      <a:pt x="0" y="1421"/>
                    </a:lnTo>
                    <a:cubicBezTo>
                      <a:pt x="0" y="636"/>
                      <a:pt x="4835" y="0"/>
                      <a:pt x="10800"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defTabSz="457200">
                  <a:defRPr sz="1600">
                    <a:solidFill>
                      <a:srgbClr val="FFFFFF"/>
                    </a:solidFill>
                  </a:defRPr>
                </a:pPr>
                <a:endParaRPr sz="1600" dirty="0">
                  <a:solidFill>
                    <a:srgbClr val="FFFFFF"/>
                  </a:solidFill>
                  <a:latin typeface="Calibri"/>
                  <a:cs typeface="Calibri"/>
                </a:endParaRPr>
              </a:p>
            </p:txBody>
          </p:sp>
          <p:sp>
            <p:nvSpPr>
              <p:cNvPr id="544" name="Rectangle 15"/>
              <p:cNvSpPr/>
              <p:nvPr/>
            </p:nvSpPr>
            <p:spPr>
              <a:xfrm>
                <a:off x="155672" y="369442"/>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3000" b="1">
                    <a:solidFill>
                      <a:srgbClr val="FFFFFF"/>
                    </a:solidFill>
                    <a:latin typeface="Century Gothic"/>
                    <a:ea typeface="Century Gothic"/>
                    <a:cs typeface="Century Gothic"/>
                    <a:sym typeface="Century Gothic"/>
                  </a:defRPr>
                </a:lvl1pPr>
              </a:lstStyle>
              <a:p>
                <a:pPr defTabSz="457200"/>
                <a:r>
                  <a:rPr dirty="0"/>
                  <a:t>Not Tied to Errors</a:t>
                </a:r>
              </a:p>
            </p:txBody>
          </p:sp>
        </p:grpSp>
        <p:grpSp>
          <p:nvGrpSpPr>
            <p:cNvPr id="548" name="Group 7"/>
            <p:cNvGrpSpPr/>
            <p:nvPr/>
          </p:nvGrpSpPr>
          <p:grpSpPr>
            <a:xfrm>
              <a:off x="1654284" y="2652922"/>
              <a:ext cx="5616910" cy="1639443"/>
              <a:chOff x="0" y="0"/>
              <a:chExt cx="5616909" cy="1639442"/>
            </a:xfrm>
          </p:grpSpPr>
          <p:sp>
            <p:nvSpPr>
              <p:cNvPr id="546" name="Round Same Side Corner Rectangle 32"/>
              <p:cNvSpPr/>
              <p:nvPr/>
            </p:nvSpPr>
            <p:spPr>
              <a:xfrm rot="16200000">
                <a:off x="2439011" y="-2439012"/>
                <a:ext cx="738887" cy="561691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636"/>
                      <a:pt x="21600" y="1421"/>
                    </a:cubicBezTo>
                    <a:lnTo>
                      <a:pt x="21600" y="21600"/>
                    </a:lnTo>
                    <a:lnTo>
                      <a:pt x="0" y="21600"/>
                    </a:lnTo>
                    <a:lnTo>
                      <a:pt x="0" y="1421"/>
                    </a:lnTo>
                    <a:cubicBezTo>
                      <a:pt x="0" y="636"/>
                      <a:pt x="4835" y="0"/>
                      <a:pt x="10800" y="0"/>
                    </a:cubicBezTo>
                    <a:close/>
                  </a:path>
                </a:pathLst>
              </a:custGeom>
              <a:solidFill>
                <a:schemeClr val="accent3"/>
              </a:solidFill>
              <a:ln w="12700" cap="flat">
                <a:noFill/>
                <a:miter lim="400000"/>
              </a:ln>
              <a:effectLst/>
            </p:spPr>
            <p:txBody>
              <a:bodyPr wrap="square" lIns="45719" tIns="45719" rIns="45719" bIns="45719" numCol="1" anchor="ctr">
                <a:noAutofit/>
              </a:bodyPr>
              <a:lstStyle/>
              <a:p>
                <a:pPr algn="ctr" defTabSz="457200">
                  <a:defRPr sz="1600">
                    <a:solidFill>
                      <a:srgbClr val="FFFFFF"/>
                    </a:solidFill>
                  </a:defRPr>
                </a:pPr>
                <a:endParaRPr sz="1600" dirty="0">
                  <a:solidFill>
                    <a:srgbClr val="FFFFFF"/>
                  </a:solidFill>
                  <a:latin typeface="Calibri"/>
                  <a:cs typeface="Calibri"/>
                </a:endParaRPr>
              </a:p>
            </p:txBody>
          </p:sp>
          <p:sp>
            <p:nvSpPr>
              <p:cNvPr id="547" name="Rectangle 20"/>
              <p:cNvSpPr/>
              <p:nvPr/>
            </p:nvSpPr>
            <p:spPr>
              <a:xfrm>
                <a:off x="200261" y="369442"/>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3000" b="1">
                    <a:solidFill>
                      <a:srgbClr val="FFFFFF"/>
                    </a:solidFill>
                    <a:latin typeface="Century Gothic"/>
                    <a:ea typeface="Century Gothic"/>
                    <a:cs typeface="Century Gothic"/>
                    <a:sym typeface="Century Gothic"/>
                  </a:defRPr>
                </a:lvl1pPr>
              </a:lstStyle>
              <a:p>
                <a:pPr defTabSz="457200"/>
                <a:r>
                  <a:rPr dirty="0"/>
                  <a:t>Enhancing Care &amp; Services</a:t>
                </a:r>
              </a:p>
            </p:txBody>
          </p:sp>
        </p:grpSp>
      </p:grpSp>
      <p:grpSp>
        <p:nvGrpSpPr>
          <p:cNvPr id="554" name="Group 42"/>
          <p:cNvGrpSpPr/>
          <p:nvPr/>
        </p:nvGrpSpPr>
        <p:grpSpPr>
          <a:xfrm>
            <a:off x="531189" y="167400"/>
            <a:ext cx="4332450" cy="726858"/>
            <a:chOff x="-2597463" y="-57657"/>
            <a:chExt cx="8418735" cy="805466"/>
          </a:xfrm>
        </p:grpSpPr>
        <p:grpSp>
          <p:nvGrpSpPr>
            <p:cNvPr id="552" name="Group 43"/>
            <p:cNvGrpSpPr/>
            <p:nvPr/>
          </p:nvGrpSpPr>
          <p:grpSpPr>
            <a:xfrm rot="10800000">
              <a:off x="1509226" y="674369"/>
              <a:ext cx="2802819" cy="73440"/>
              <a:chOff x="0" y="0"/>
              <a:chExt cx="2802818" cy="73438"/>
            </a:xfrm>
          </p:grpSpPr>
          <p:sp>
            <p:nvSpPr>
              <p:cNvPr id="550" name="Straight Connector 45"/>
              <p:cNvSpPr/>
              <p:nvPr/>
            </p:nvSpPr>
            <p:spPr>
              <a:xfrm>
                <a:off x="764904" y="36719"/>
                <a:ext cx="2037915" cy="1"/>
              </a:xfrm>
              <a:prstGeom prst="line">
                <a:avLst/>
              </a:prstGeom>
              <a:noFill/>
              <a:ln w="6350" cap="flat">
                <a:solidFill>
                  <a:schemeClr val="accent2"/>
                </a:solidFill>
                <a:prstDash val="solid"/>
                <a:miter lim="800000"/>
              </a:ln>
              <a:effectLst/>
            </p:spPr>
            <p:txBody>
              <a:bodyPr wrap="square" lIns="45719" tIns="45719" rIns="45719" bIns="45719" numCol="1" anchor="t">
                <a:noAutofit/>
              </a:bodyPr>
              <a:lstStyle/>
              <a:p>
                <a:pPr defTabSz="457200"/>
                <a:endParaRPr dirty="0">
                  <a:latin typeface="Calibri"/>
                  <a:cs typeface="Calibri"/>
                </a:endParaRPr>
              </a:p>
            </p:txBody>
          </p:sp>
          <p:sp>
            <p:nvSpPr>
              <p:cNvPr id="551" name="Rounded Rectangle 7"/>
              <p:cNvSpPr/>
              <p:nvPr/>
            </p:nvSpPr>
            <p:spPr>
              <a:xfrm>
                <a:off x="-1" y="0"/>
                <a:ext cx="1075808" cy="73439"/>
              </a:xfrm>
              <a:prstGeom prst="roundRect">
                <a:avLst>
                  <a:gd name="adj" fmla="val 50000"/>
                </a:avLst>
              </a:prstGeom>
              <a:solidFill>
                <a:schemeClr val="accent1"/>
              </a:solidFill>
              <a:ln w="12700" cap="flat">
                <a:noFill/>
                <a:miter lim="400000"/>
              </a:ln>
              <a:effectLst/>
            </p:spPr>
            <p:txBody>
              <a:bodyPr wrap="square" lIns="45719" tIns="45719" rIns="45719" bIns="45719" numCol="1" anchor="ctr">
                <a:noAutofit/>
              </a:bodyPr>
              <a:lstStyle/>
              <a:p>
                <a:pPr algn="ctr" defTabSz="457200">
                  <a:defRPr sz="1300">
                    <a:solidFill>
                      <a:srgbClr val="FFFFFF"/>
                    </a:solidFill>
                  </a:defRPr>
                </a:pPr>
                <a:endParaRPr sz="1300" dirty="0">
                  <a:solidFill>
                    <a:srgbClr val="FFFFFF"/>
                  </a:solidFill>
                  <a:latin typeface="Calibri"/>
                  <a:cs typeface="Calibri"/>
                </a:endParaRPr>
              </a:p>
            </p:txBody>
          </p:sp>
        </p:grpSp>
        <p:sp>
          <p:nvSpPr>
            <p:cNvPr id="553" name="Rectangle 44"/>
            <p:cNvSpPr txBox="1"/>
            <p:nvPr/>
          </p:nvSpPr>
          <p:spPr>
            <a:xfrm>
              <a:off x="-2597463" y="-57657"/>
              <a:ext cx="8418735" cy="6789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defTabSz="457200">
                <a:defRPr sz="3600" b="1">
                  <a:latin typeface="Century Gothic"/>
                  <a:ea typeface="Century Gothic"/>
                  <a:cs typeface="Century Gothic"/>
                  <a:sym typeface="Century Gothic"/>
                </a:defRPr>
              </a:pPr>
              <a:r>
                <a:rPr sz="3400" b="1" dirty="0">
                  <a:latin typeface="Century Gothic"/>
                  <a:sym typeface="Century Gothic"/>
                </a:rPr>
                <a:t>Resident </a:t>
              </a:r>
              <a:r>
                <a:rPr sz="3400" b="1" dirty="0">
                  <a:solidFill>
                    <a:srgbClr val="2A9CA2">
                      <a:lumOff val="-7999"/>
                    </a:srgbClr>
                  </a:solidFill>
                  <a:latin typeface="Century Gothic"/>
                  <a:sym typeface="Century Gothic"/>
                </a:rPr>
                <a:t>Well-Being </a:t>
              </a:r>
            </a:p>
          </p:txBody>
        </p:sp>
      </p:grpSp>
      <p:sp>
        <p:nvSpPr>
          <p:cNvPr id="555" name="Freeform 19"/>
          <p:cNvSpPr/>
          <p:nvPr/>
        </p:nvSpPr>
        <p:spPr>
          <a:xfrm>
            <a:off x="2638731" y="3503957"/>
            <a:ext cx="1372641" cy="903428"/>
          </a:xfrm>
          <a:custGeom>
            <a:avLst/>
            <a:gdLst/>
            <a:ahLst/>
            <a:cxnLst>
              <a:cxn ang="0">
                <a:pos x="wd2" y="hd2"/>
              </a:cxn>
              <a:cxn ang="5400000">
                <a:pos x="wd2" y="hd2"/>
              </a:cxn>
              <a:cxn ang="10800000">
                <a:pos x="wd2" y="hd2"/>
              </a:cxn>
              <a:cxn ang="16200000">
                <a:pos x="wd2" y="hd2"/>
              </a:cxn>
            </a:cxnLst>
            <a:rect l="0" t="0" r="r" b="b"/>
            <a:pathLst>
              <a:path w="21335" h="19337" extrusionOk="0">
                <a:moveTo>
                  <a:pt x="4589" y="7895"/>
                </a:moveTo>
                <a:cubicBezTo>
                  <a:pt x="5535" y="7861"/>
                  <a:pt x="6483" y="8635"/>
                  <a:pt x="6747" y="10122"/>
                </a:cubicBezTo>
                <a:cubicBezTo>
                  <a:pt x="6790" y="10330"/>
                  <a:pt x="6669" y="10675"/>
                  <a:pt x="6431" y="10629"/>
                </a:cubicBezTo>
                <a:cubicBezTo>
                  <a:pt x="5276" y="9905"/>
                  <a:pt x="4075" y="9981"/>
                  <a:pt x="2924" y="10803"/>
                </a:cubicBezTo>
                <a:cubicBezTo>
                  <a:pt x="2726" y="10869"/>
                  <a:pt x="2548" y="10889"/>
                  <a:pt x="2439" y="10515"/>
                </a:cubicBezTo>
                <a:cubicBezTo>
                  <a:pt x="2698" y="8770"/>
                  <a:pt x="3643" y="7929"/>
                  <a:pt x="4589" y="7895"/>
                </a:cubicBezTo>
                <a:close/>
                <a:moveTo>
                  <a:pt x="16640" y="7874"/>
                </a:moveTo>
                <a:cubicBezTo>
                  <a:pt x="17586" y="7848"/>
                  <a:pt x="18531" y="8630"/>
                  <a:pt x="18790" y="10119"/>
                </a:cubicBezTo>
                <a:cubicBezTo>
                  <a:pt x="18833" y="10327"/>
                  <a:pt x="18710" y="10671"/>
                  <a:pt x="18473" y="10623"/>
                </a:cubicBezTo>
                <a:cubicBezTo>
                  <a:pt x="17320" y="9890"/>
                  <a:pt x="16102" y="9922"/>
                  <a:pt x="14965" y="10768"/>
                </a:cubicBezTo>
                <a:cubicBezTo>
                  <a:pt x="14708" y="10921"/>
                  <a:pt x="14472" y="10777"/>
                  <a:pt x="14481" y="10477"/>
                </a:cubicBezTo>
                <a:cubicBezTo>
                  <a:pt x="14746" y="8734"/>
                  <a:pt x="15693" y="7900"/>
                  <a:pt x="16640" y="7874"/>
                </a:cubicBezTo>
                <a:close/>
                <a:moveTo>
                  <a:pt x="17276" y="6554"/>
                </a:moveTo>
                <a:cubicBezTo>
                  <a:pt x="15393" y="6032"/>
                  <a:pt x="13598" y="8019"/>
                  <a:pt x="13267" y="10991"/>
                </a:cubicBezTo>
                <a:cubicBezTo>
                  <a:pt x="12937" y="13964"/>
                  <a:pt x="14196" y="16796"/>
                  <a:pt x="16079" y="17318"/>
                </a:cubicBezTo>
                <a:cubicBezTo>
                  <a:pt x="17963" y="17840"/>
                  <a:pt x="19758" y="15853"/>
                  <a:pt x="20088" y="12880"/>
                </a:cubicBezTo>
                <a:cubicBezTo>
                  <a:pt x="20419" y="9908"/>
                  <a:pt x="19160" y="7075"/>
                  <a:pt x="17276" y="6554"/>
                </a:cubicBezTo>
                <a:close/>
                <a:moveTo>
                  <a:pt x="5259" y="6524"/>
                </a:moveTo>
                <a:cubicBezTo>
                  <a:pt x="3375" y="6002"/>
                  <a:pt x="1580" y="7989"/>
                  <a:pt x="1250" y="10961"/>
                </a:cubicBezTo>
                <a:cubicBezTo>
                  <a:pt x="919" y="13934"/>
                  <a:pt x="2178" y="16766"/>
                  <a:pt x="4062" y="17288"/>
                </a:cubicBezTo>
                <a:cubicBezTo>
                  <a:pt x="5945" y="17809"/>
                  <a:pt x="7740" y="15823"/>
                  <a:pt x="8071" y="12850"/>
                </a:cubicBezTo>
                <a:cubicBezTo>
                  <a:pt x="8401" y="9878"/>
                  <a:pt x="7142" y="7045"/>
                  <a:pt x="5259" y="6524"/>
                </a:cubicBezTo>
                <a:close/>
                <a:moveTo>
                  <a:pt x="10880" y="4914"/>
                </a:moveTo>
                <a:cubicBezTo>
                  <a:pt x="10333" y="4762"/>
                  <a:pt x="9811" y="5339"/>
                  <a:pt x="9715" y="6202"/>
                </a:cubicBezTo>
                <a:cubicBezTo>
                  <a:pt x="9619" y="7066"/>
                  <a:pt x="9985" y="7888"/>
                  <a:pt x="10532" y="8040"/>
                </a:cubicBezTo>
                <a:cubicBezTo>
                  <a:pt x="11079" y="8191"/>
                  <a:pt x="11600" y="7614"/>
                  <a:pt x="11696" y="6751"/>
                </a:cubicBezTo>
                <a:cubicBezTo>
                  <a:pt x="11792" y="5888"/>
                  <a:pt x="11427" y="5065"/>
                  <a:pt x="10880" y="4914"/>
                </a:cubicBezTo>
                <a:close/>
                <a:moveTo>
                  <a:pt x="13870" y="48"/>
                </a:moveTo>
                <a:cubicBezTo>
                  <a:pt x="14393" y="204"/>
                  <a:pt x="14957" y="749"/>
                  <a:pt x="15484" y="1859"/>
                </a:cubicBezTo>
                <a:cubicBezTo>
                  <a:pt x="16866" y="1532"/>
                  <a:pt x="18225" y="3920"/>
                  <a:pt x="19185" y="5608"/>
                </a:cubicBezTo>
                <a:cubicBezTo>
                  <a:pt x="20723" y="7177"/>
                  <a:pt x="21600" y="10096"/>
                  <a:pt x="21264" y="13121"/>
                </a:cubicBezTo>
                <a:cubicBezTo>
                  <a:pt x="20815" y="17155"/>
                  <a:pt x="18446" y="19682"/>
                  <a:pt x="15823" y="19144"/>
                </a:cubicBezTo>
                <a:cubicBezTo>
                  <a:pt x="13410" y="18648"/>
                  <a:pt x="11941" y="15068"/>
                  <a:pt x="11947" y="11311"/>
                </a:cubicBezTo>
                <a:lnTo>
                  <a:pt x="11955" y="9922"/>
                </a:lnTo>
                <a:lnTo>
                  <a:pt x="11735" y="10119"/>
                </a:lnTo>
                <a:cubicBezTo>
                  <a:pt x="11291" y="10433"/>
                  <a:pt x="10785" y="10548"/>
                  <a:pt x="10269" y="10405"/>
                </a:cubicBezTo>
                <a:cubicBezTo>
                  <a:pt x="10097" y="10357"/>
                  <a:pt x="9933" y="10283"/>
                  <a:pt x="9776" y="10186"/>
                </a:cubicBezTo>
                <a:lnTo>
                  <a:pt x="9362" y="9850"/>
                </a:lnTo>
                <a:lnTo>
                  <a:pt x="9363" y="10013"/>
                </a:lnTo>
                <a:cubicBezTo>
                  <a:pt x="9777" y="17550"/>
                  <a:pt x="5518" y="21500"/>
                  <a:pt x="2050" y="18115"/>
                </a:cubicBezTo>
                <a:cubicBezTo>
                  <a:pt x="323" y="16036"/>
                  <a:pt x="69" y="14054"/>
                  <a:pt x="0" y="11703"/>
                </a:cubicBezTo>
                <a:cubicBezTo>
                  <a:pt x="105" y="8217"/>
                  <a:pt x="1308" y="6896"/>
                  <a:pt x="2087" y="5638"/>
                </a:cubicBezTo>
                <a:cubicBezTo>
                  <a:pt x="2923" y="4328"/>
                  <a:pt x="4227" y="1660"/>
                  <a:pt x="5849" y="1831"/>
                </a:cubicBezTo>
                <a:cubicBezTo>
                  <a:pt x="6614" y="310"/>
                  <a:pt x="7432" y="-100"/>
                  <a:pt x="8097" y="108"/>
                </a:cubicBezTo>
                <a:cubicBezTo>
                  <a:pt x="8191" y="138"/>
                  <a:pt x="8283" y="181"/>
                  <a:pt x="8371" y="234"/>
                </a:cubicBezTo>
                <a:cubicBezTo>
                  <a:pt x="9161" y="852"/>
                  <a:pt x="9394" y="1829"/>
                  <a:pt x="9316" y="3088"/>
                </a:cubicBezTo>
                <a:lnTo>
                  <a:pt x="9317" y="3156"/>
                </a:lnTo>
                <a:lnTo>
                  <a:pt x="9676" y="2834"/>
                </a:lnTo>
                <a:cubicBezTo>
                  <a:pt x="10121" y="2521"/>
                  <a:pt x="10627" y="2406"/>
                  <a:pt x="11143" y="2549"/>
                </a:cubicBezTo>
                <a:cubicBezTo>
                  <a:pt x="11314" y="2596"/>
                  <a:pt x="11479" y="2670"/>
                  <a:pt x="11635" y="2767"/>
                </a:cubicBezTo>
                <a:lnTo>
                  <a:pt x="11994" y="3059"/>
                </a:lnTo>
                <a:lnTo>
                  <a:pt x="11995" y="2961"/>
                </a:lnTo>
                <a:cubicBezTo>
                  <a:pt x="11940" y="1699"/>
                  <a:pt x="12190" y="733"/>
                  <a:pt x="12991" y="150"/>
                </a:cubicBezTo>
                <a:cubicBezTo>
                  <a:pt x="13258" y="1"/>
                  <a:pt x="13556" y="-45"/>
                  <a:pt x="13870" y="48"/>
                </a:cubicBezTo>
                <a:close/>
              </a:path>
            </a:pathLst>
          </a:custGeom>
          <a:solidFill>
            <a:schemeClr val="accent2"/>
          </a:solidFill>
          <a:ln w="12700">
            <a:miter lim="400000"/>
          </a:ln>
        </p:spPr>
        <p:txBody>
          <a:bodyPr lIns="45719" rIns="45719" anchor="ctr"/>
          <a:lstStyle/>
          <a:p>
            <a:pPr algn="ctr" defTabSz="457200">
              <a:defRPr sz="1300">
                <a:solidFill>
                  <a:srgbClr val="FFFFFF"/>
                </a:solidFill>
                <a:latin typeface="Arial"/>
                <a:ea typeface="Arial"/>
                <a:cs typeface="Arial"/>
                <a:sym typeface="Arial"/>
              </a:defRPr>
            </a:pPr>
            <a:endParaRPr sz="1300" dirty="0">
              <a:solidFill>
                <a:srgbClr val="FFFFFF"/>
              </a:solidFill>
              <a:latin typeface="Arial"/>
              <a:cs typeface="Arial"/>
              <a:sym typeface="Arial"/>
            </a:endParaRPr>
          </a:p>
        </p:txBody>
      </p:sp>
      <p:pic>
        <p:nvPicPr>
          <p:cNvPr id="2" name="Copy of Copy of Business Card - Beige-3.png.png" descr="Copy of Copy of Business Card - Beige-3.png.png">
            <a:extLst>
              <a:ext uri="{FF2B5EF4-FFF2-40B4-BE49-F238E27FC236}">
                <a16:creationId xmlns:a16="http://schemas.microsoft.com/office/drawing/2014/main" id="{E8D161E8-46D9-BD44-A16D-25D0AB563C14}"/>
              </a:ext>
            </a:extLst>
          </p:cNvPr>
          <p:cNvPicPr>
            <a:picLocks noChangeAspect="1"/>
          </p:cNvPicPr>
          <p:nvPr/>
        </p:nvPicPr>
        <p:blipFill>
          <a:blip r:embed="rId3"/>
          <a:stretch>
            <a:fillRect/>
          </a:stretch>
        </p:blipFill>
        <p:spPr>
          <a:xfrm>
            <a:off x="42503" y="6373425"/>
            <a:ext cx="760443" cy="432546"/>
          </a:xfrm>
          <a:prstGeom prst="rect">
            <a:avLst/>
          </a:prstGeom>
          <a:ln w="12700">
            <a:miter lim="400000"/>
          </a:ln>
        </p:spPr>
      </p:pic>
    </p:spTree>
    <p:extLst>
      <p:ext uri="{BB962C8B-B14F-4D97-AF65-F5344CB8AC3E}">
        <p14:creationId xmlns:p14="http://schemas.microsoft.com/office/powerpoint/2010/main" val="326087499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Title 1"/>
          <p:cNvSpPr txBox="1">
            <a:spLocks noGrp="1"/>
          </p:cNvSpPr>
          <p:nvPr>
            <p:ph type="title"/>
          </p:nvPr>
        </p:nvSpPr>
        <p:spPr>
          <a:xfrm>
            <a:off x="555171" y="136523"/>
            <a:ext cx="9725479" cy="700092"/>
          </a:xfrm>
          <a:prstGeom prst="rect">
            <a:avLst/>
          </a:prstGeom>
        </p:spPr>
        <p:txBody>
          <a:bodyPr>
            <a:normAutofit/>
          </a:bodyPr>
          <a:lstStyle/>
          <a:p>
            <a:r>
              <a:rPr sz="3400" b="1" dirty="0">
                <a:latin typeface="Century Gothic" panose="020B0502020202020204" pitchFamily="34" charset="0"/>
              </a:rPr>
              <a:t>Department Review and Investigation </a:t>
            </a:r>
          </a:p>
        </p:txBody>
      </p:sp>
      <p:grpSp>
        <p:nvGrpSpPr>
          <p:cNvPr id="592" name="Group 32"/>
          <p:cNvGrpSpPr/>
          <p:nvPr/>
        </p:nvGrpSpPr>
        <p:grpSpPr>
          <a:xfrm>
            <a:off x="1624683" y="1522020"/>
            <a:ext cx="8457263" cy="4846260"/>
            <a:chOff x="-78344" y="-1"/>
            <a:chExt cx="8050232" cy="4846258"/>
          </a:xfrm>
        </p:grpSpPr>
        <p:grpSp>
          <p:nvGrpSpPr>
            <p:cNvPr id="579" name="Group 29"/>
            <p:cNvGrpSpPr/>
            <p:nvPr/>
          </p:nvGrpSpPr>
          <p:grpSpPr>
            <a:xfrm>
              <a:off x="6061456" y="926233"/>
              <a:ext cx="1910432" cy="2477868"/>
              <a:chOff x="0" y="0"/>
              <a:chExt cx="1910431" cy="2477866"/>
            </a:xfrm>
          </p:grpSpPr>
          <p:sp>
            <p:nvSpPr>
              <p:cNvPr id="575" name="Donut 24"/>
              <p:cNvSpPr/>
              <p:nvPr/>
            </p:nvSpPr>
            <p:spPr>
              <a:xfrm rot="16200000" flipH="1">
                <a:off x="468221" y="1"/>
                <a:ext cx="1442212" cy="14422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0" y="10800"/>
                    </a:moveTo>
                    <a:cubicBezTo>
                      <a:pt x="1010" y="16207"/>
                      <a:pt x="5393" y="20590"/>
                      <a:pt x="10800" y="20590"/>
                    </a:cubicBezTo>
                    <a:cubicBezTo>
                      <a:pt x="16207" y="20590"/>
                      <a:pt x="20590" y="16207"/>
                      <a:pt x="20590" y="10800"/>
                    </a:cubicBezTo>
                    <a:cubicBezTo>
                      <a:pt x="20590" y="5393"/>
                      <a:pt x="16207" y="1010"/>
                      <a:pt x="10800" y="1010"/>
                    </a:cubicBezTo>
                    <a:cubicBezTo>
                      <a:pt x="5393" y="1010"/>
                      <a:pt x="1010" y="5393"/>
                      <a:pt x="1010" y="10800"/>
                    </a:cubicBezTo>
                    <a:close/>
                  </a:path>
                </a:pathLst>
              </a:custGeom>
              <a:solidFill>
                <a:schemeClr val="accent1"/>
              </a:solidFill>
              <a:ln w="12700" cap="flat">
                <a:noFill/>
                <a:miter lim="400000"/>
              </a:ln>
              <a:effectLst/>
            </p:spPr>
            <p:txBody>
              <a:bodyPr wrap="square" lIns="45719" tIns="45719" rIns="45719" bIns="45719" numCol="1" anchor="ctr">
                <a:noAutofit/>
              </a:bodyPr>
              <a:lstStyle/>
              <a:p>
                <a:pPr defTabSz="457200">
                  <a:defRPr sz="1400">
                    <a:solidFill>
                      <a:srgbClr val="FFFFFF"/>
                    </a:solidFill>
                  </a:defRPr>
                </a:pPr>
                <a:endParaRPr sz="1400" dirty="0">
                  <a:solidFill>
                    <a:srgbClr val="FFFFFF"/>
                  </a:solidFill>
                  <a:latin typeface="Calibri"/>
                  <a:cs typeface="Calibri"/>
                </a:endParaRPr>
              </a:p>
            </p:txBody>
          </p:sp>
          <p:sp>
            <p:nvSpPr>
              <p:cNvPr id="576" name="Freeform 25"/>
              <p:cNvSpPr/>
              <p:nvPr/>
            </p:nvSpPr>
            <p:spPr>
              <a:xfrm rot="18187835" flipH="1">
                <a:off x="-89459" y="1921079"/>
                <a:ext cx="862163" cy="253195"/>
              </a:xfrm>
              <a:custGeom>
                <a:avLst/>
                <a:gdLst/>
                <a:ahLst/>
                <a:cxnLst>
                  <a:cxn ang="0">
                    <a:pos x="wd2" y="hd2"/>
                  </a:cxn>
                  <a:cxn ang="5400000">
                    <a:pos x="wd2" y="hd2"/>
                  </a:cxn>
                  <a:cxn ang="10800000">
                    <a:pos x="wd2" y="hd2"/>
                  </a:cxn>
                  <a:cxn ang="16200000">
                    <a:pos x="wd2" y="hd2"/>
                  </a:cxn>
                </a:cxnLst>
                <a:rect l="0" t="0" r="r" b="b"/>
                <a:pathLst>
                  <a:path w="21600" h="21600" extrusionOk="0">
                    <a:moveTo>
                      <a:pt x="19786" y="5022"/>
                    </a:moveTo>
                    <a:cubicBezTo>
                      <a:pt x="19685" y="4674"/>
                      <a:pt x="19545" y="4456"/>
                      <a:pt x="19390" y="4453"/>
                    </a:cubicBezTo>
                    <a:lnTo>
                      <a:pt x="1763" y="4036"/>
                    </a:lnTo>
                    <a:cubicBezTo>
                      <a:pt x="1453" y="4028"/>
                      <a:pt x="1200" y="4878"/>
                      <a:pt x="1198" y="5933"/>
                    </a:cubicBezTo>
                    <a:cubicBezTo>
                      <a:pt x="1196" y="6989"/>
                      <a:pt x="1445" y="7851"/>
                      <a:pt x="1755" y="7858"/>
                    </a:cubicBezTo>
                    <a:lnTo>
                      <a:pt x="19382" y="8275"/>
                    </a:lnTo>
                    <a:cubicBezTo>
                      <a:pt x="19692" y="8282"/>
                      <a:pt x="19945" y="7433"/>
                      <a:pt x="19948" y="6377"/>
                    </a:cubicBezTo>
                    <a:cubicBezTo>
                      <a:pt x="19949" y="5849"/>
                      <a:pt x="19887" y="5370"/>
                      <a:pt x="19786" y="5022"/>
                    </a:cubicBezTo>
                    <a:close/>
                    <a:moveTo>
                      <a:pt x="21600" y="0"/>
                    </a:moveTo>
                    <a:lnTo>
                      <a:pt x="21600" y="21600"/>
                    </a:lnTo>
                    <a:lnTo>
                      <a:pt x="0" y="21600"/>
                    </a:lnTo>
                    <a:lnTo>
                      <a:pt x="0" y="0"/>
                    </a:lnTo>
                    <a:close/>
                  </a:path>
                </a:pathLst>
              </a:custGeom>
              <a:solidFill>
                <a:schemeClr val="accent1"/>
              </a:solidFill>
              <a:ln w="12700" cap="flat">
                <a:noFill/>
                <a:miter lim="400000"/>
              </a:ln>
              <a:effectLst/>
            </p:spPr>
            <p:txBody>
              <a:bodyPr wrap="square" lIns="45719" tIns="45719" rIns="45719" bIns="45719" numCol="1" anchor="ctr">
                <a:noAutofit/>
              </a:bodyPr>
              <a:lstStyle/>
              <a:p>
                <a:pPr defTabSz="457200">
                  <a:defRPr sz="1400">
                    <a:solidFill>
                      <a:srgbClr val="FFFFFF"/>
                    </a:solidFill>
                  </a:defRPr>
                </a:pPr>
                <a:endParaRPr sz="1400" dirty="0">
                  <a:solidFill>
                    <a:srgbClr val="FFFFFF"/>
                  </a:solidFill>
                  <a:latin typeface="Calibri"/>
                  <a:cs typeface="Calibri"/>
                </a:endParaRPr>
              </a:p>
            </p:txBody>
          </p:sp>
          <p:sp>
            <p:nvSpPr>
              <p:cNvPr id="577" name="Rectangle 27"/>
              <p:cNvSpPr/>
              <p:nvPr/>
            </p:nvSpPr>
            <p:spPr>
              <a:xfrm rot="18188611" flipH="1">
                <a:off x="498926" y="1432373"/>
                <a:ext cx="376011" cy="157737"/>
              </a:xfrm>
              <a:prstGeom prst="rect">
                <a:avLst/>
              </a:prstGeom>
              <a:solidFill>
                <a:schemeClr val="accent1"/>
              </a:solidFill>
              <a:ln w="12700" cap="flat">
                <a:noFill/>
                <a:miter lim="400000"/>
              </a:ln>
              <a:effectLst/>
            </p:spPr>
            <p:txBody>
              <a:bodyPr wrap="square" lIns="45719" tIns="45719" rIns="45719" bIns="45719" numCol="1" anchor="ctr">
                <a:noAutofit/>
              </a:bodyPr>
              <a:lstStyle/>
              <a:p>
                <a:pPr defTabSz="457200">
                  <a:defRPr sz="1400">
                    <a:solidFill>
                      <a:srgbClr val="FFFFFF"/>
                    </a:solidFill>
                  </a:defRPr>
                </a:pPr>
                <a:endParaRPr sz="1400" dirty="0">
                  <a:solidFill>
                    <a:srgbClr val="FFFFFF"/>
                  </a:solidFill>
                  <a:latin typeface="Calibri"/>
                  <a:cs typeface="Calibri"/>
                </a:endParaRPr>
              </a:p>
            </p:txBody>
          </p:sp>
          <p:sp>
            <p:nvSpPr>
              <p:cNvPr id="578" name="Oval 28"/>
              <p:cNvSpPr/>
              <p:nvPr/>
            </p:nvSpPr>
            <p:spPr>
              <a:xfrm rot="16200000" flipH="1">
                <a:off x="540110" y="67092"/>
                <a:ext cx="1308032" cy="1308032"/>
              </a:xfrm>
              <a:prstGeom prst="ellipse">
                <a:avLst/>
              </a:prstGeom>
              <a:gradFill flip="none" rotWithShape="1">
                <a:gsLst>
                  <a:gs pos="60000">
                    <a:srgbClr val="FFFFFF">
                      <a:alpha val="0"/>
                    </a:srgbClr>
                  </a:gs>
                  <a:gs pos="91000">
                    <a:srgbClr val="BFBFBF"/>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defTabSz="457200">
                  <a:defRPr sz="1400">
                    <a:solidFill>
                      <a:srgbClr val="FFFFFF"/>
                    </a:solidFill>
                  </a:defRPr>
                </a:pPr>
                <a:endParaRPr sz="1400" dirty="0">
                  <a:solidFill>
                    <a:srgbClr val="FFFFFF"/>
                  </a:solidFill>
                  <a:latin typeface="Calibri"/>
                  <a:cs typeface="Calibri"/>
                </a:endParaRPr>
              </a:p>
            </p:txBody>
          </p:sp>
        </p:grpSp>
        <p:grpSp>
          <p:nvGrpSpPr>
            <p:cNvPr id="584" name="Group 30"/>
            <p:cNvGrpSpPr/>
            <p:nvPr/>
          </p:nvGrpSpPr>
          <p:grpSpPr>
            <a:xfrm>
              <a:off x="2993160" y="373192"/>
              <a:ext cx="2336675" cy="3030711"/>
              <a:chOff x="0" y="0"/>
              <a:chExt cx="2336673" cy="3030710"/>
            </a:xfrm>
          </p:grpSpPr>
          <p:sp>
            <p:nvSpPr>
              <p:cNvPr id="580" name="Donut 18"/>
              <p:cNvSpPr/>
              <p:nvPr/>
            </p:nvSpPr>
            <p:spPr>
              <a:xfrm rot="16200000" flipH="1">
                <a:off x="572688" y="1"/>
                <a:ext cx="1763987" cy="176398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0" y="10800"/>
                    </a:moveTo>
                    <a:cubicBezTo>
                      <a:pt x="1010" y="16207"/>
                      <a:pt x="5393" y="20590"/>
                      <a:pt x="10800" y="20590"/>
                    </a:cubicBezTo>
                    <a:cubicBezTo>
                      <a:pt x="16207" y="20590"/>
                      <a:pt x="20590" y="16207"/>
                      <a:pt x="20590" y="10800"/>
                    </a:cubicBezTo>
                    <a:cubicBezTo>
                      <a:pt x="20590" y="5393"/>
                      <a:pt x="16207" y="1010"/>
                      <a:pt x="10800" y="1010"/>
                    </a:cubicBezTo>
                    <a:cubicBezTo>
                      <a:pt x="5393" y="1010"/>
                      <a:pt x="1010" y="5393"/>
                      <a:pt x="1010" y="10800"/>
                    </a:cubicBezTo>
                    <a:close/>
                  </a:path>
                </a:pathLst>
              </a:custGeom>
              <a:solidFill>
                <a:schemeClr val="accent2"/>
              </a:solidFill>
              <a:ln w="12700" cap="flat">
                <a:noFill/>
                <a:miter lim="400000"/>
              </a:ln>
              <a:effectLst/>
            </p:spPr>
            <p:txBody>
              <a:bodyPr wrap="square" lIns="45719" tIns="45719" rIns="45719" bIns="45719" numCol="1" anchor="ctr">
                <a:noAutofit/>
              </a:bodyPr>
              <a:lstStyle/>
              <a:p>
                <a:pPr defTabSz="457200">
                  <a:defRPr sz="1400">
                    <a:solidFill>
                      <a:srgbClr val="FFFFFF"/>
                    </a:solidFill>
                  </a:defRPr>
                </a:pPr>
                <a:endParaRPr sz="1400" dirty="0">
                  <a:solidFill>
                    <a:srgbClr val="FFFFFF"/>
                  </a:solidFill>
                  <a:latin typeface="Calibri"/>
                  <a:cs typeface="Calibri"/>
                </a:endParaRPr>
              </a:p>
            </p:txBody>
          </p:sp>
          <p:sp>
            <p:nvSpPr>
              <p:cNvPr id="581" name="Freeform 19"/>
              <p:cNvSpPr/>
              <p:nvPr/>
            </p:nvSpPr>
            <p:spPr>
              <a:xfrm rot="18187835" flipH="1">
                <a:off x="-109418" y="2349697"/>
                <a:ext cx="1054522" cy="309686"/>
              </a:xfrm>
              <a:custGeom>
                <a:avLst/>
                <a:gdLst/>
                <a:ahLst/>
                <a:cxnLst>
                  <a:cxn ang="0">
                    <a:pos x="wd2" y="hd2"/>
                  </a:cxn>
                  <a:cxn ang="5400000">
                    <a:pos x="wd2" y="hd2"/>
                  </a:cxn>
                  <a:cxn ang="10800000">
                    <a:pos x="wd2" y="hd2"/>
                  </a:cxn>
                  <a:cxn ang="16200000">
                    <a:pos x="wd2" y="hd2"/>
                  </a:cxn>
                </a:cxnLst>
                <a:rect l="0" t="0" r="r" b="b"/>
                <a:pathLst>
                  <a:path w="21600" h="21600" extrusionOk="0">
                    <a:moveTo>
                      <a:pt x="19786" y="5022"/>
                    </a:moveTo>
                    <a:cubicBezTo>
                      <a:pt x="19685" y="4674"/>
                      <a:pt x="19545" y="4456"/>
                      <a:pt x="19390" y="4453"/>
                    </a:cubicBezTo>
                    <a:lnTo>
                      <a:pt x="1763" y="4036"/>
                    </a:lnTo>
                    <a:cubicBezTo>
                      <a:pt x="1453" y="4028"/>
                      <a:pt x="1200" y="4878"/>
                      <a:pt x="1198" y="5933"/>
                    </a:cubicBezTo>
                    <a:cubicBezTo>
                      <a:pt x="1196" y="6989"/>
                      <a:pt x="1445" y="7851"/>
                      <a:pt x="1755" y="7858"/>
                    </a:cubicBezTo>
                    <a:lnTo>
                      <a:pt x="19382" y="8275"/>
                    </a:lnTo>
                    <a:cubicBezTo>
                      <a:pt x="19692" y="8282"/>
                      <a:pt x="19945" y="7433"/>
                      <a:pt x="19948" y="6377"/>
                    </a:cubicBezTo>
                    <a:cubicBezTo>
                      <a:pt x="19949" y="5849"/>
                      <a:pt x="19887" y="5370"/>
                      <a:pt x="19786" y="5022"/>
                    </a:cubicBezTo>
                    <a:close/>
                    <a:moveTo>
                      <a:pt x="21600" y="0"/>
                    </a:moveTo>
                    <a:lnTo>
                      <a:pt x="21600" y="21600"/>
                    </a:lnTo>
                    <a:lnTo>
                      <a:pt x="0" y="21600"/>
                    </a:lnTo>
                    <a:lnTo>
                      <a:pt x="0" y="0"/>
                    </a:lnTo>
                    <a:close/>
                  </a:path>
                </a:pathLst>
              </a:custGeom>
              <a:solidFill>
                <a:schemeClr val="accent2"/>
              </a:solidFill>
              <a:ln w="12700" cap="flat">
                <a:noFill/>
                <a:miter lim="400000"/>
              </a:ln>
              <a:effectLst/>
            </p:spPr>
            <p:txBody>
              <a:bodyPr wrap="square" lIns="45719" tIns="45719" rIns="45719" bIns="45719" numCol="1" anchor="ctr">
                <a:noAutofit/>
              </a:bodyPr>
              <a:lstStyle/>
              <a:p>
                <a:pPr defTabSz="457200">
                  <a:defRPr sz="1400">
                    <a:solidFill>
                      <a:srgbClr val="FFFFFF"/>
                    </a:solidFill>
                  </a:defRPr>
                </a:pPr>
                <a:endParaRPr sz="1400" dirty="0">
                  <a:solidFill>
                    <a:srgbClr val="FFFFFF"/>
                  </a:solidFill>
                  <a:latin typeface="Calibri"/>
                  <a:cs typeface="Calibri"/>
                </a:endParaRPr>
              </a:p>
            </p:txBody>
          </p:sp>
          <p:sp>
            <p:nvSpPr>
              <p:cNvPr id="582" name="Rectangle 21"/>
              <p:cNvSpPr/>
              <p:nvPr/>
            </p:nvSpPr>
            <p:spPr>
              <a:xfrm rot="18188611" flipH="1">
                <a:off x="610242" y="1751954"/>
                <a:ext cx="459905" cy="192930"/>
              </a:xfrm>
              <a:prstGeom prst="rect">
                <a:avLst/>
              </a:prstGeom>
              <a:solidFill>
                <a:schemeClr val="accent2"/>
              </a:solidFill>
              <a:ln w="12700" cap="flat">
                <a:noFill/>
                <a:miter lim="400000"/>
              </a:ln>
              <a:effectLst/>
            </p:spPr>
            <p:txBody>
              <a:bodyPr wrap="square" lIns="45719" tIns="45719" rIns="45719" bIns="45719" numCol="1" anchor="ctr">
                <a:noAutofit/>
              </a:bodyPr>
              <a:lstStyle/>
              <a:p>
                <a:pPr defTabSz="457200">
                  <a:defRPr sz="1400">
                    <a:solidFill>
                      <a:srgbClr val="FFFFFF"/>
                    </a:solidFill>
                  </a:defRPr>
                </a:pPr>
                <a:endParaRPr sz="1400" dirty="0">
                  <a:solidFill>
                    <a:srgbClr val="FFFFFF"/>
                  </a:solidFill>
                  <a:latin typeface="Calibri"/>
                  <a:cs typeface="Calibri"/>
                </a:endParaRPr>
              </a:p>
            </p:txBody>
          </p:sp>
          <p:sp>
            <p:nvSpPr>
              <p:cNvPr id="583" name="Oval 22"/>
              <p:cNvSpPr/>
              <p:nvPr/>
            </p:nvSpPr>
            <p:spPr>
              <a:xfrm rot="16200000" flipH="1">
                <a:off x="654745" y="82057"/>
                <a:ext cx="1599870" cy="1599870"/>
              </a:xfrm>
              <a:prstGeom prst="ellipse">
                <a:avLst/>
              </a:prstGeom>
              <a:gradFill flip="none" rotWithShape="1">
                <a:gsLst>
                  <a:gs pos="60000">
                    <a:srgbClr val="FFFFFF">
                      <a:alpha val="0"/>
                    </a:srgbClr>
                  </a:gs>
                  <a:gs pos="91000">
                    <a:srgbClr val="BFBFBF"/>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defTabSz="457200">
                  <a:defRPr sz="1400">
                    <a:solidFill>
                      <a:srgbClr val="FFFFFF"/>
                    </a:solidFill>
                  </a:defRPr>
                </a:pPr>
                <a:endParaRPr sz="1400" dirty="0">
                  <a:solidFill>
                    <a:srgbClr val="FFFFFF"/>
                  </a:solidFill>
                  <a:latin typeface="Calibri"/>
                  <a:cs typeface="Calibri"/>
                </a:endParaRPr>
              </a:p>
            </p:txBody>
          </p:sp>
        </p:grpSp>
        <p:grpSp>
          <p:nvGrpSpPr>
            <p:cNvPr id="591" name="Group 31"/>
            <p:cNvGrpSpPr/>
            <p:nvPr/>
          </p:nvGrpSpPr>
          <p:grpSpPr>
            <a:xfrm>
              <a:off x="-78344" y="-1"/>
              <a:ext cx="2691312" cy="4846258"/>
              <a:chOff x="-78343" y="0"/>
              <a:chExt cx="2691310" cy="4846256"/>
            </a:xfrm>
          </p:grpSpPr>
          <p:sp>
            <p:nvSpPr>
              <p:cNvPr id="585" name="Rectangle 6"/>
              <p:cNvSpPr txBox="1"/>
              <p:nvPr/>
            </p:nvSpPr>
            <p:spPr>
              <a:xfrm>
                <a:off x="-78343" y="3512562"/>
                <a:ext cx="2462131" cy="13336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ctr">
                  <a:defRPr sz="2600" b="1">
                    <a:solidFill>
                      <a:schemeClr val="accent5"/>
                    </a:solidFill>
                    <a:latin typeface="Century Gothic"/>
                    <a:ea typeface="Century Gothic"/>
                    <a:cs typeface="Century Gothic"/>
                    <a:sym typeface="Century Gothic"/>
                  </a:defRPr>
                </a:lvl1pPr>
              </a:lstStyle>
              <a:p>
                <a:pPr defTabSz="457200"/>
                <a:r>
                  <a:rPr dirty="0">
                    <a:solidFill>
                      <a:srgbClr val="2C2C2C"/>
                    </a:solidFill>
                  </a:rPr>
                  <a:t>Review Upon Onsite or Desk Survey</a:t>
                </a:r>
              </a:p>
            </p:txBody>
          </p:sp>
          <p:grpSp>
            <p:nvGrpSpPr>
              <p:cNvPr id="590" name="Group 10"/>
              <p:cNvGrpSpPr/>
              <p:nvPr/>
            </p:nvGrpSpPr>
            <p:grpSpPr>
              <a:xfrm>
                <a:off x="-1" y="0"/>
                <a:ext cx="2612968" cy="3389070"/>
                <a:chOff x="0" y="0"/>
                <a:chExt cx="2612966" cy="3389069"/>
              </a:xfrm>
            </p:grpSpPr>
            <p:sp>
              <p:nvSpPr>
                <p:cNvPr id="586" name="Donut 12"/>
                <p:cNvSpPr/>
                <p:nvPr/>
              </p:nvSpPr>
              <p:spPr>
                <a:xfrm rot="16200000" flipH="1">
                  <a:off x="640404" y="1"/>
                  <a:ext cx="1972564" cy="197256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0" y="10800"/>
                      </a:moveTo>
                      <a:cubicBezTo>
                        <a:pt x="1010" y="16207"/>
                        <a:pt x="5393" y="20590"/>
                        <a:pt x="10800" y="20590"/>
                      </a:cubicBezTo>
                      <a:cubicBezTo>
                        <a:pt x="16207" y="20590"/>
                        <a:pt x="20590" y="16207"/>
                        <a:pt x="20590" y="10800"/>
                      </a:cubicBezTo>
                      <a:cubicBezTo>
                        <a:pt x="20590" y="5393"/>
                        <a:pt x="16207" y="1010"/>
                        <a:pt x="10800" y="1010"/>
                      </a:cubicBezTo>
                      <a:cubicBezTo>
                        <a:pt x="5393" y="1010"/>
                        <a:pt x="1010" y="5393"/>
                        <a:pt x="1010" y="10800"/>
                      </a:cubicBezTo>
                      <a:close/>
                    </a:path>
                  </a:pathLst>
                </a:custGeom>
                <a:solidFill>
                  <a:schemeClr val="accent1"/>
                </a:solidFill>
                <a:ln w="12700" cap="flat">
                  <a:noFill/>
                  <a:miter lim="400000"/>
                </a:ln>
                <a:effectLst/>
              </p:spPr>
              <p:txBody>
                <a:bodyPr wrap="square" lIns="45719" tIns="45719" rIns="45719" bIns="45719" numCol="1" anchor="ctr">
                  <a:noAutofit/>
                </a:bodyPr>
                <a:lstStyle/>
                <a:p>
                  <a:pPr defTabSz="457200">
                    <a:defRPr sz="1400">
                      <a:solidFill>
                        <a:srgbClr val="FFFFFF"/>
                      </a:solidFill>
                    </a:defRPr>
                  </a:pPr>
                  <a:endParaRPr sz="1400" dirty="0">
                    <a:solidFill>
                      <a:srgbClr val="FFFFFF"/>
                    </a:solidFill>
                    <a:latin typeface="Calibri"/>
                    <a:cs typeface="Calibri"/>
                  </a:endParaRPr>
                </a:p>
              </p:txBody>
            </p:sp>
            <p:sp>
              <p:nvSpPr>
                <p:cNvPr id="587" name="Freeform 13"/>
                <p:cNvSpPr/>
                <p:nvPr/>
              </p:nvSpPr>
              <p:spPr>
                <a:xfrm rot="18187835" flipH="1">
                  <a:off x="-122356" y="2627531"/>
                  <a:ext cx="1179211" cy="346303"/>
                </a:xfrm>
                <a:custGeom>
                  <a:avLst/>
                  <a:gdLst/>
                  <a:ahLst/>
                  <a:cxnLst>
                    <a:cxn ang="0">
                      <a:pos x="wd2" y="hd2"/>
                    </a:cxn>
                    <a:cxn ang="5400000">
                      <a:pos x="wd2" y="hd2"/>
                    </a:cxn>
                    <a:cxn ang="10800000">
                      <a:pos x="wd2" y="hd2"/>
                    </a:cxn>
                    <a:cxn ang="16200000">
                      <a:pos x="wd2" y="hd2"/>
                    </a:cxn>
                  </a:cxnLst>
                  <a:rect l="0" t="0" r="r" b="b"/>
                  <a:pathLst>
                    <a:path w="21600" h="21600" extrusionOk="0">
                      <a:moveTo>
                        <a:pt x="19786" y="5022"/>
                      </a:moveTo>
                      <a:cubicBezTo>
                        <a:pt x="19685" y="4674"/>
                        <a:pt x="19545" y="4456"/>
                        <a:pt x="19390" y="4453"/>
                      </a:cubicBezTo>
                      <a:lnTo>
                        <a:pt x="1763" y="4036"/>
                      </a:lnTo>
                      <a:cubicBezTo>
                        <a:pt x="1453" y="4028"/>
                        <a:pt x="1200" y="4878"/>
                        <a:pt x="1198" y="5933"/>
                      </a:cubicBezTo>
                      <a:cubicBezTo>
                        <a:pt x="1196" y="6989"/>
                        <a:pt x="1445" y="7851"/>
                        <a:pt x="1755" y="7858"/>
                      </a:cubicBezTo>
                      <a:lnTo>
                        <a:pt x="19382" y="8275"/>
                      </a:lnTo>
                      <a:cubicBezTo>
                        <a:pt x="19692" y="8282"/>
                        <a:pt x="19945" y="7433"/>
                        <a:pt x="19948" y="6377"/>
                      </a:cubicBezTo>
                      <a:cubicBezTo>
                        <a:pt x="19949" y="5849"/>
                        <a:pt x="19887" y="5370"/>
                        <a:pt x="19786" y="5022"/>
                      </a:cubicBezTo>
                      <a:close/>
                      <a:moveTo>
                        <a:pt x="21600" y="0"/>
                      </a:moveTo>
                      <a:lnTo>
                        <a:pt x="21600" y="21600"/>
                      </a:lnTo>
                      <a:lnTo>
                        <a:pt x="0" y="21600"/>
                      </a:lnTo>
                      <a:lnTo>
                        <a:pt x="0" y="0"/>
                      </a:lnTo>
                      <a:close/>
                    </a:path>
                  </a:pathLst>
                </a:custGeom>
                <a:solidFill>
                  <a:schemeClr val="accent1"/>
                </a:solidFill>
                <a:ln w="12700" cap="flat">
                  <a:noFill/>
                  <a:miter lim="400000"/>
                </a:ln>
                <a:effectLst/>
              </p:spPr>
              <p:txBody>
                <a:bodyPr wrap="square" lIns="45719" tIns="45719" rIns="45719" bIns="45719" numCol="1" anchor="ctr">
                  <a:noAutofit/>
                </a:bodyPr>
                <a:lstStyle/>
                <a:p>
                  <a:pPr defTabSz="457200">
                    <a:defRPr sz="1400">
                      <a:solidFill>
                        <a:srgbClr val="FFFFFF"/>
                      </a:solidFill>
                    </a:defRPr>
                  </a:pPr>
                  <a:endParaRPr sz="1400" dirty="0">
                    <a:solidFill>
                      <a:srgbClr val="FFFFFF"/>
                    </a:solidFill>
                    <a:latin typeface="Calibri"/>
                    <a:cs typeface="Calibri"/>
                  </a:endParaRPr>
                </a:p>
              </p:txBody>
            </p:sp>
            <p:sp>
              <p:nvSpPr>
                <p:cNvPr id="588" name="Rectangle 15"/>
                <p:cNvSpPr/>
                <p:nvPr/>
              </p:nvSpPr>
              <p:spPr>
                <a:xfrm rot="18188611" flipH="1">
                  <a:off x="682400" y="1959109"/>
                  <a:ext cx="514284" cy="215743"/>
                </a:xfrm>
                <a:prstGeom prst="rect">
                  <a:avLst/>
                </a:prstGeom>
                <a:solidFill>
                  <a:schemeClr val="accent1"/>
                </a:solidFill>
                <a:ln w="12700" cap="flat">
                  <a:noFill/>
                  <a:miter lim="400000"/>
                </a:ln>
                <a:effectLst/>
              </p:spPr>
              <p:txBody>
                <a:bodyPr wrap="square" lIns="45719" tIns="45719" rIns="45719" bIns="45719" numCol="1" anchor="ctr">
                  <a:noAutofit/>
                </a:bodyPr>
                <a:lstStyle/>
                <a:p>
                  <a:pPr defTabSz="457200">
                    <a:defRPr sz="1400">
                      <a:solidFill>
                        <a:srgbClr val="FFFFFF"/>
                      </a:solidFill>
                    </a:defRPr>
                  </a:pPr>
                  <a:endParaRPr sz="1400" dirty="0">
                    <a:solidFill>
                      <a:srgbClr val="FFFFFF"/>
                    </a:solidFill>
                    <a:latin typeface="Calibri"/>
                    <a:cs typeface="Calibri"/>
                  </a:endParaRPr>
                </a:p>
              </p:txBody>
            </p:sp>
            <p:sp>
              <p:nvSpPr>
                <p:cNvPr id="589" name="Oval 16"/>
                <p:cNvSpPr/>
                <p:nvPr/>
              </p:nvSpPr>
              <p:spPr>
                <a:xfrm rot="16200000" flipH="1">
                  <a:off x="732164" y="91759"/>
                  <a:ext cx="1789044" cy="1789044"/>
                </a:xfrm>
                <a:prstGeom prst="ellipse">
                  <a:avLst/>
                </a:prstGeom>
                <a:gradFill flip="none" rotWithShape="1">
                  <a:gsLst>
                    <a:gs pos="49000">
                      <a:srgbClr val="FFFFFF">
                        <a:alpha val="0"/>
                      </a:srgbClr>
                    </a:gs>
                    <a:gs pos="100000">
                      <a:srgbClr val="BFBFBF"/>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defTabSz="457200">
                    <a:defRPr sz="1400">
                      <a:solidFill>
                        <a:srgbClr val="FFFFFF"/>
                      </a:solidFill>
                    </a:defRPr>
                  </a:pPr>
                  <a:endParaRPr sz="1400" dirty="0">
                    <a:solidFill>
                      <a:srgbClr val="FFFFFF"/>
                    </a:solidFill>
                    <a:latin typeface="Calibri"/>
                    <a:cs typeface="Calibri"/>
                  </a:endParaRPr>
                </a:p>
              </p:txBody>
            </p:sp>
          </p:grpSp>
        </p:grpSp>
      </p:grpSp>
      <p:sp>
        <p:nvSpPr>
          <p:cNvPr id="593" name="Rectangle 6"/>
          <p:cNvSpPr txBox="1"/>
          <p:nvPr/>
        </p:nvSpPr>
        <p:spPr>
          <a:xfrm>
            <a:off x="4886214" y="5034586"/>
            <a:ext cx="2419573" cy="171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600" b="1">
                <a:solidFill>
                  <a:schemeClr val="accent5"/>
                </a:solidFill>
                <a:latin typeface="Century Gothic"/>
                <a:ea typeface="Century Gothic"/>
                <a:cs typeface="Century Gothic"/>
                <a:sym typeface="Century Gothic"/>
              </a:defRPr>
            </a:lvl1pPr>
          </a:lstStyle>
          <a:p>
            <a:pPr defTabSz="457200"/>
            <a:r>
              <a:rPr dirty="0">
                <a:solidFill>
                  <a:srgbClr val="2C2C2C"/>
                </a:solidFill>
              </a:rPr>
              <a:t>Review Upon Incident / Complaint Investigation </a:t>
            </a:r>
          </a:p>
        </p:txBody>
      </p:sp>
      <p:sp>
        <p:nvSpPr>
          <p:cNvPr id="594" name="Rectangle 6"/>
          <p:cNvSpPr txBox="1"/>
          <p:nvPr/>
        </p:nvSpPr>
        <p:spPr>
          <a:xfrm>
            <a:off x="8147744" y="5034585"/>
            <a:ext cx="2419573" cy="171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600" b="1">
                <a:solidFill>
                  <a:schemeClr val="accent5"/>
                </a:solidFill>
                <a:latin typeface="Century Gothic"/>
                <a:ea typeface="Century Gothic"/>
                <a:cs typeface="Century Gothic"/>
                <a:sym typeface="Century Gothic"/>
              </a:defRPr>
            </a:lvl1pPr>
          </a:lstStyle>
          <a:p>
            <a:pPr defTabSz="457200"/>
            <a:r>
              <a:rPr dirty="0">
                <a:solidFill>
                  <a:srgbClr val="2C2C2C"/>
                </a:solidFill>
              </a:rPr>
              <a:t>Review During Survey Revisit Including POC Monitoring</a:t>
            </a:r>
          </a:p>
        </p:txBody>
      </p:sp>
      <p:sp>
        <p:nvSpPr>
          <p:cNvPr id="595" name="Rectangle 6"/>
          <p:cNvSpPr txBox="1"/>
          <p:nvPr/>
        </p:nvSpPr>
        <p:spPr>
          <a:xfrm>
            <a:off x="3603601" y="822810"/>
            <a:ext cx="4984798" cy="586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200">
                <a:solidFill>
                  <a:schemeClr val="accent2"/>
                </a:solidFill>
                <a:latin typeface="Century Gothic"/>
                <a:ea typeface="Century Gothic"/>
                <a:cs typeface="Century Gothic"/>
                <a:sym typeface="Century Gothic"/>
              </a:defRPr>
            </a:lvl1pPr>
          </a:lstStyle>
          <a:p>
            <a:pPr defTabSz="457200"/>
            <a:r>
              <a:rPr b="1" dirty="0">
                <a:solidFill>
                  <a:srgbClr val="F58F1F"/>
                </a:solidFill>
              </a:rPr>
              <a:t>CDPHE &amp; YOUR QMP</a:t>
            </a:r>
          </a:p>
        </p:txBody>
      </p:sp>
      <p:pic>
        <p:nvPicPr>
          <p:cNvPr id="2" name="Copy of Copy of Business Card - Beige-3.png.png" descr="Copy of Copy of Business Card - Beige-3.png.png">
            <a:extLst>
              <a:ext uri="{FF2B5EF4-FFF2-40B4-BE49-F238E27FC236}">
                <a16:creationId xmlns:a16="http://schemas.microsoft.com/office/drawing/2014/main" id="{AF66DA9C-B96D-2EDF-B28D-6B1635D0675F}"/>
              </a:ext>
            </a:extLst>
          </p:cNvPr>
          <p:cNvPicPr>
            <a:picLocks noChangeAspect="1"/>
          </p:cNvPicPr>
          <p:nvPr/>
        </p:nvPicPr>
        <p:blipFill>
          <a:blip r:embed="rId3"/>
          <a:stretch>
            <a:fillRect/>
          </a:stretch>
        </p:blipFill>
        <p:spPr>
          <a:xfrm>
            <a:off x="42503" y="6373425"/>
            <a:ext cx="760443" cy="432546"/>
          </a:xfrm>
          <a:prstGeom prst="rect">
            <a:avLst/>
          </a:prstGeom>
          <a:ln w="12700">
            <a:miter lim="400000"/>
          </a:ln>
        </p:spPr>
      </p:pic>
    </p:spTree>
    <p:extLst>
      <p:ext uri="{BB962C8B-B14F-4D97-AF65-F5344CB8AC3E}">
        <p14:creationId xmlns:p14="http://schemas.microsoft.com/office/powerpoint/2010/main" val="413088896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3" name="Group 5"/>
          <p:cNvGrpSpPr/>
          <p:nvPr/>
        </p:nvGrpSpPr>
        <p:grpSpPr>
          <a:xfrm>
            <a:off x="1523999" y="1058683"/>
            <a:ext cx="12186405" cy="4860693"/>
            <a:chOff x="-1" y="0"/>
            <a:chExt cx="12186403" cy="4860692"/>
          </a:xfrm>
        </p:grpSpPr>
        <p:grpSp>
          <p:nvGrpSpPr>
            <p:cNvPr id="611" name="Group 4"/>
            <p:cNvGrpSpPr/>
            <p:nvPr/>
          </p:nvGrpSpPr>
          <p:grpSpPr>
            <a:xfrm>
              <a:off x="-1" y="179121"/>
              <a:ext cx="4794251" cy="4670414"/>
              <a:chOff x="0" y="0"/>
              <a:chExt cx="4794250" cy="4670413"/>
            </a:xfrm>
          </p:grpSpPr>
          <p:sp>
            <p:nvSpPr>
              <p:cNvPr id="599" name="Freeform 6"/>
              <p:cNvSpPr/>
              <p:nvPr/>
            </p:nvSpPr>
            <p:spPr>
              <a:xfrm flipH="1">
                <a:off x="-1" y="3272690"/>
                <a:ext cx="3980524" cy="1397724"/>
              </a:xfrm>
              <a:custGeom>
                <a:avLst/>
                <a:gdLst/>
                <a:ahLst/>
                <a:cxnLst>
                  <a:cxn ang="0">
                    <a:pos x="wd2" y="hd2"/>
                  </a:cxn>
                  <a:cxn ang="5400000">
                    <a:pos x="wd2" y="hd2"/>
                  </a:cxn>
                  <a:cxn ang="10800000">
                    <a:pos x="wd2" y="hd2"/>
                  </a:cxn>
                  <a:cxn ang="16200000">
                    <a:pos x="wd2" y="hd2"/>
                  </a:cxn>
                </a:cxnLst>
                <a:rect l="0" t="0" r="r" b="b"/>
                <a:pathLst>
                  <a:path w="21600" h="21600" extrusionOk="0">
                    <a:moveTo>
                      <a:pt x="20398" y="14179"/>
                    </a:moveTo>
                    <a:lnTo>
                      <a:pt x="20398" y="15730"/>
                    </a:lnTo>
                    <a:lnTo>
                      <a:pt x="20686" y="15730"/>
                    </a:lnTo>
                    <a:lnTo>
                      <a:pt x="20686" y="14179"/>
                    </a:lnTo>
                    <a:close/>
                    <a:moveTo>
                      <a:pt x="386" y="0"/>
                    </a:moveTo>
                    <a:lnTo>
                      <a:pt x="3353" y="0"/>
                    </a:lnTo>
                    <a:cubicBezTo>
                      <a:pt x="3567" y="0"/>
                      <a:pt x="3740" y="507"/>
                      <a:pt x="3740" y="1133"/>
                    </a:cubicBezTo>
                    <a:cubicBezTo>
                      <a:pt x="3740" y="1759"/>
                      <a:pt x="3567" y="2267"/>
                      <a:pt x="3353" y="2267"/>
                    </a:cubicBezTo>
                    <a:lnTo>
                      <a:pt x="3182" y="2267"/>
                    </a:lnTo>
                    <a:lnTo>
                      <a:pt x="3105" y="2925"/>
                    </a:lnTo>
                    <a:cubicBezTo>
                      <a:pt x="2949" y="3846"/>
                      <a:pt x="2676" y="4568"/>
                      <a:pt x="2344" y="4926"/>
                    </a:cubicBezTo>
                    <a:lnTo>
                      <a:pt x="2174" y="5060"/>
                    </a:lnTo>
                    <a:lnTo>
                      <a:pt x="2174" y="13415"/>
                    </a:lnTo>
                    <a:cubicBezTo>
                      <a:pt x="2174" y="13801"/>
                      <a:pt x="2281" y="14115"/>
                      <a:pt x="2413" y="14115"/>
                    </a:cubicBezTo>
                    <a:lnTo>
                      <a:pt x="18303" y="14115"/>
                    </a:lnTo>
                    <a:lnTo>
                      <a:pt x="18321" y="14058"/>
                    </a:lnTo>
                    <a:cubicBezTo>
                      <a:pt x="18536" y="13351"/>
                      <a:pt x="18695" y="12821"/>
                      <a:pt x="19001" y="11817"/>
                    </a:cubicBezTo>
                    <a:lnTo>
                      <a:pt x="20159" y="11817"/>
                    </a:lnTo>
                    <a:cubicBezTo>
                      <a:pt x="20291" y="11817"/>
                      <a:pt x="20398" y="12103"/>
                      <a:pt x="20398" y="12457"/>
                    </a:cubicBezTo>
                    <a:lnTo>
                      <a:pt x="20398" y="13227"/>
                    </a:lnTo>
                    <a:lnTo>
                      <a:pt x="20686" y="13227"/>
                    </a:lnTo>
                    <a:lnTo>
                      <a:pt x="20686" y="8579"/>
                    </a:lnTo>
                    <a:cubicBezTo>
                      <a:pt x="20686" y="8430"/>
                      <a:pt x="20728" y="8309"/>
                      <a:pt x="20779" y="8309"/>
                    </a:cubicBezTo>
                    <a:lnTo>
                      <a:pt x="21508" y="8309"/>
                    </a:lnTo>
                    <a:cubicBezTo>
                      <a:pt x="21559" y="8309"/>
                      <a:pt x="21600" y="8430"/>
                      <a:pt x="21600" y="8579"/>
                    </a:cubicBezTo>
                    <a:lnTo>
                      <a:pt x="21600" y="21330"/>
                    </a:lnTo>
                    <a:cubicBezTo>
                      <a:pt x="21600" y="21479"/>
                      <a:pt x="21559" y="21600"/>
                      <a:pt x="21508" y="21600"/>
                    </a:cubicBezTo>
                    <a:lnTo>
                      <a:pt x="20779" y="21600"/>
                    </a:lnTo>
                    <a:cubicBezTo>
                      <a:pt x="20728" y="21600"/>
                      <a:pt x="20686" y="21479"/>
                      <a:pt x="20686" y="21330"/>
                    </a:cubicBezTo>
                    <a:lnTo>
                      <a:pt x="20686" y="16682"/>
                    </a:lnTo>
                    <a:lnTo>
                      <a:pt x="20398" y="16682"/>
                    </a:lnTo>
                    <a:lnTo>
                      <a:pt x="20398" y="17452"/>
                    </a:lnTo>
                    <a:cubicBezTo>
                      <a:pt x="20398" y="17805"/>
                      <a:pt x="20291" y="18092"/>
                      <a:pt x="20159" y="18092"/>
                    </a:cubicBezTo>
                    <a:lnTo>
                      <a:pt x="19001" y="18092"/>
                    </a:lnTo>
                    <a:cubicBezTo>
                      <a:pt x="18830" y="17484"/>
                      <a:pt x="18688" y="16970"/>
                      <a:pt x="18545" y="16459"/>
                    </a:cubicBezTo>
                    <a:lnTo>
                      <a:pt x="18329" y="15701"/>
                    </a:lnTo>
                    <a:lnTo>
                      <a:pt x="2136" y="15701"/>
                    </a:lnTo>
                    <a:cubicBezTo>
                      <a:pt x="1833" y="15701"/>
                      <a:pt x="1587" y="14980"/>
                      <a:pt x="1587" y="14090"/>
                    </a:cubicBezTo>
                    <a:lnTo>
                      <a:pt x="1587" y="5077"/>
                    </a:lnTo>
                    <a:lnTo>
                      <a:pt x="1396" y="4926"/>
                    </a:lnTo>
                    <a:cubicBezTo>
                      <a:pt x="1064" y="4568"/>
                      <a:pt x="791" y="3846"/>
                      <a:pt x="635" y="2925"/>
                    </a:cubicBezTo>
                    <a:lnTo>
                      <a:pt x="558" y="2267"/>
                    </a:lnTo>
                    <a:lnTo>
                      <a:pt x="386" y="2267"/>
                    </a:lnTo>
                    <a:cubicBezTo>
                      <a:pt x="173" y="2267"/>
                      <a:pt x="0" y="1759"/>
                      <a:pt x="0" y="1133"/>
                    </a:cubicBezTo>
                    <a:cubicBezTo>
                      <a:pt x="0" y="507"/>
                      <a:pt x="173" y="0"/>
                      <a:pt x="386" y="0"/>
                    </a:cubicBezTo>
                    <a:close/>
                  </a:path>
                </a:pathLst>
              </a:custGeom>
              <a:solidFill>
                <a:schemeClr val="accent5"/>
              </a:solidFill>
              <a:ln w="12700" cap="flat">
                <a:noFill/>
                <a:miter lim="400000"/>
              </a:ln>
              <a:effectLst/>
            </p:spPr>
            <p:txBody>
              <a:bodyPr wrap="square" lIns="45719" tIns="45719" rIns="45719" bIns="45719" numCol="1" anchor="ctr">
                <a:noAutofit/>
              </a:bodyPr>
              <a:lstStyle/>
              <a:p>
                <a:pPr algn="ctr" defTabSz="457200">
                  <a:defRPr sz="1300">
                    <a:solidFill>
                      <a:srgbClr val="FFFFFF"/>
                    </a:solidFill>
                    <a:latin typeface="Arial"/>
                    <a:ea typeface="Arial"/>
                    <a:cs typeface="Arial"/>
                    <a:sym typeface="Arial"/>
                  </a:defRPr>
                </a:pPr>
                <a:endParaRPr sz="1300" dirty="0">
                  <a:solidFill>
                    <a:srgbClr val="FFFFFF"/>
                  </a:solidFill>
                  <a:latin typeface="Arial"/>
                  <a:cs typeface="Arial"/>
                  <a:sym typeface="Arial"/>
                </a:endParaRPr>
              </a:p>
            </p:txBody>
          </p:sp>
          <p:grpSp>
            <p:nvGrpSpPr>
              <p:cNvPr id="610" name="Group 2"/>
              <p:cNvGrpSpPr/>
              <p:nvPr/>
            </p:nvGrpSpPr>
            <p:grpSpPr>
              <a:xfrm>
                <a:off x="2445541" y="-1"/>
                <a:ext cx="2348709" cy="3205073"/>
                <a:chOff x="0" y="0"/>
                <a:chExt cx="2348708" cy="3205071"/>
              </a:xfrm>
            </p:grpSpPr>
            <p:grpSp>
              <p:nvGrpSpPr>
                <p:cNvPr id="606" name="Group 13"/>
                <p:cNvGrpSpPr/>
                <p:nvPr/>
              </p:nvGrpSpPr>
              <p:grpSpPr>
                <a:xfrm>
                  <a:off x="-1" y="-1"/>
                  <a:ext cx="2348709" cy="2760671"/>
                  <a:chOff x="0" y="0"/>
                  <a:chExt cx="2348708" cy="2760669"/>
                </a:xfrm>
              </p:grpSpPr>
              <p:sp>
                <p:nvSpPr>
                  <p:cNvPr id="600" name="Freeform 10"/>
                  <p:cNvSpPr/>
                  <p:nvPr/>
                </p:nvSpPr>
                <p:spPr>
                  <a:xfrm flipH="1">
                    <a:off x="-1" y="0"/>
                    <a:ext cx="2348710" cy="27604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4114"/>
                          <a:pt x="21600" y="9189"/>
                        </a:cubicBezTo>
                        <a:cubicBezTo>
                          <a:pt x="21600" y="11727"/>
                          <a:pt x="20391" y="14024"/>
                          <a:pt x="18437" y="15687"/>
                        </a:cubicBezTo>
                        <a:cubicBezTo>
                          <a:pt x="16970" y="17051"/>
                          <a:pt x="15131" y="19134"/>
                          <a:pt x="14810" y="21600"/>
                        </a:cubicBezTo>
                        <a:lnTo>
                          <a:pt x="6378" y="21595"/>
                        </a:lnTo>
                        <a:cubicBezTo>
                          <a:pt x="6148" y="19176"/>
                          <a:pt x="4847" y="17282"/>
                          <a:pt x="3163" y="15687"/>
                        </a:cubicBezTo>
                        <a:cubicBezTo>
                          <a:pt x="1209" y="14024"/>
                          <a:pt x="0" y="11727"/>
                          <a:pt x="0" y="9189"/>
                        </a:cubicBezTo>
                        <a:cubicBezTo>
                          <a:pt x="0" y="4114"/>
                          <a:pt x="4835" y="0"/>
                          <a:pt x="10800" y="0"/>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defTabSz="457200">
                      <a:defRPr sz="1300">
                        <a:solidFill>
                          <a:srgbClr val="FFFFFF"/>
                        </a:solidFill>
                        <a:latin typeface="Arial"/>
                        <a:ea typeface="Arial"/>
                        <a:cs typeface="Arial"/>
                        <a:sym typeface="Arial"/>
                      </a:defRPr>
                    </a:pPr>
                    <a:endParaRPr sz="1300" dirty="0">
                      <a:solidFill>
                        <a:srgbClr val="FFFFFF"/>
                      </a:solidFill>
                      <a:latin typeface="Arial"/>
                      <a:cs typeface="Arial"/>
                      <a:sym typeface="Arial"/>
                    </a:endParaRPr>
                  </a:p>
                </p:txBody>
              </p:sp>
              <p:grpSp>
                <p:nvGrpSpPr>
                  <p:cNvPr id="605" name="Group 20"/>
                  <p:cNvGrpSpPr/>
                  <p:nvPr/>
                </p:nvGrpSpPr>
                <p:grpSpPr>
                  <a:xfrm>
                    <a:off x="560164" y="925999"/>
                    <a:ext cx="1228381" cy="1834671"/>
                    <a:chOff x="0" y="0"/>
                    <a:chExt cx="1228379" cy="1834669"/>
                  </a:xfrm>
                </p:grpSpPr>
                <p:sp>
                  <p:nvSpPr>
                    <p:cNvPr id="601" name="Freeform 12"/>
                    <p:cNvSpPr/>
                    <p:nvPr/>
                  </p:nvSpPr>
                  <p:spPr>
                    <a:xfrm flipH="1">
                      <a:off x="59665" y="515759"/>
                      <a:ext cx="1149361" cy="13189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526" y="15859"/>
                          </a:lnTo>
                          <a:lnTo>
                            <a:pt x="13662" y="16036"/>
                          </a:lnTo>
                          <a:cubicBezTo>
                            <a:pt x="13734" y="16183"/>
                            <a:pt x="13773" y="16345"/>
                            <a:pt x="13773" y="16515"/>
                          </a:cubicBezTo>
                          <a:lnTo>
                            <a:pt x="13773" y="21600"/>
                          </a:lnTo>
                          <a:lnTo>
                            <a:pt x="8047" y="21600"/>
                          </a:lnTo>
                          <a:lnTo>
                            <a:pt x="8047" y="16515"/>
                          </a:lnTo>
                          <a:cubicBezTo>
                            <a:pt x="8047" y="16345"/>
                            <a:pt x="8087" y="16183"/>
                            <a:pt x="8158" y="16036"/>
                          </a:cubicBezTo>
                          <a:lnTo>
                            <a:pt x="8307" y="15844"/>
                          </a:lnTo>
                          <a:lnTo>
                            <a:pt x="0" y="186"/>
                          </a:lnTo>
                          <a:cubicBezTo>
                            <a:pt x="2655" y="3877"/>
                            <a:pt x="5046" y="8332"/>
                            <a:pt x="6995" y="12593"/>
                          </a:cubicBezTo>
                          <a:lnTo>
                            <a:pt x="8365" y="15769"/>
                          </a:lnTo>
                          <a:lnTo>
                            <a:pt x="8461" y="15644"/>
                          </a:lnTo>
                          <a:cubicBezTo>
                            <a:pt x="8717" y="15421"/>
                            <a:pt x="9071" y="15283"/>
                            <a:pt x="9462" y="15283"/>
                          </a:cubicBezTo>
                          <a:lnTo>
                            <a:pt x="9674" y="15283"/>
                          </a:lnTo>
                          <a:lnTo>
                            <a:pt x="9674" y="12800"/>
                          </a:lnTo>
                          <a:lnTo>
                            <a:pt x="9523" y="12773"/>
                          </a:lnTo>
                          <a:cubicBezTo>
                            <a:pt x="8980" y="12573"/>
                            <a:pt x="8600" y="12105"/>
                            <a:pt x="8600" y="11560"/>
                          </a:cubicBezTo>
                          <a:cubicBezTo>
                            <a:pt x="8600" y="10833"/>
                            <a:pt x="9276" y="10243"/>
                            <a:pt x="10111" y="10243"/>
                          </a:cubicBezTo>
                          <a:lnTo>
                            <a:pt x="11710" y="10243"/>
                          </a:lnTo>
                          <a:cubicBezTo>
                            <a:pt x="12544" y="10243"/>
                            <a:pt x="13221" y="10833"/>
                            <a:pt x="13221" y="11560"/>
                          </a:cubicBezTo>
                          <a:cubicBezTo>
                            <a:pt x="13221" y="12105"/>
                            <a:pt x="12840" y="12573"/>
                            <a:pt x="12298" y="12773"/>
                          </a:cubicBezTo>
                          <a:lnTo>
                            <a:pt x="12147" y="12800"/>
                          </a:lnTo>
                          <a:lnTo>
                            <a:pt x="12147" y="15283"/>
                          </a:lnTo>
                          <a:lnTo>
                            <a:pt x="12359" y="15283"/>
                          </a:lnTo>
                          <a:cubicBezTo>
                            <a:pt x="12749" y="15283"/>
                            <a:pt x="13103" y="15421"/>
                            <a:pt x="13359" y="15644"/>
                          </a:cubicBezTo>
                          <a:lnTo>
                            <a:pt x="13470" y="15787"/>
                          </a:lnTo>
                          <a:lnTo>
                            <a:pt x="14801" y="12610"/>
                          </a:lnTo>
                          <a:cubicBezTo>
                            <a:pt x="16685" y="8281"/>
                            <a:pt x="18945" y="3690"/>
                            <a:pt x="21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defTabSz="457200">
                        <a:defRPr sz="1300">
                          <a:solidFill>
                            <a:srgbClr val="FFFFFF"/>
                          </a:solidFill>
                          <a:latin typeface="Arial"/>
                          <a:ea typeface="Arial"/>
                          <a:cs typeface="Arial"/>
                          <a:sym typeface="Arial"/>
                        </a:defRPr>
                      </a:pPr>
                      <a:endParaRPr sz="1300" dirty="0">
                        <a:solidFill>
                          <a:srgbClr val="FFFFFF"/>
                        </a:solidFill>
                        <a:latin typeface="Arial"/>
                        <a:cs typeface="Arial"/>
                        <a:sym typeface="Arial"/>
                      </a:endParaRPr>
                    </a:p>
                  </p:txBody>
                </p:sp>
                <p:grpSp>
                  <p:nvGrpSpPr>
                    <p:cNvPr id="604" name="Group 22"/>
                    <p:cNvGrpSpPr/>
                    <p:nvPr/>
                  </p:nvGrpSpPr>
                  <p:grpSpPr>
                    <a:xfrm>
                      <a:off x="0" y="0"/>
                      <a:ext cx="1228380" cy="524072"/>
                      <a:chOff x="0" y="0"/>
                      <a:chExt cx="1228379" cy="524071"/>
                    </a:xfrm>
                  </p:grpSpPr>
                  <p:sp>
                    <p:nvSpPr>
                      <p:cNvPr id="602" name="TextBox 23"/>
                      <p:cNvSpPr/>
                      <p:nvPr/>
                    </p:nvSpPr>
                    <p:spPr>
                      <a:xfrm>
                        <a:off x="-1" y="-1"/>
                        <a:ext cx="1228381" cy="524073"/>
                      </a:xfrm>
                      <a:custGeom>
                        <a:avLst/>
                        <a:gdLst/>
                        <a:ahLst/>
                        <a:cxnLst>
                          <a:cxn ang="0">
                            <a:pos x="wd2" y="hd2"/>
                          </a:cxn>
                          <a:cxn ang="5400000">
                            <a:pos x="wd2" y="hd2"/>
                          </a:cxn>
                          <a:cxn ang="10800000">
                            <a:pos x="wd2" y="hd2"/>
                          </a:cxn>
                          <a:cxn ang="16200000">
                            <a:pos x="wd2" y="hd2"/>
                          </a:cxn>
                        </a:cxnLst>
                        <a:rect l="0" t="0" r="r" b="b"/>
                        <a:pathLst>
                          <a:path w="21600" h="21600" extrusionOk="0">
                            <a:moveTo>
                              <a:pt x="9781" y="0"/>
                            </a:moveTo>
                            <a:cubicBezTo>
                              <a:pt x="9866" y="0"/>
                              <a:pt x="9908" y="80"/>
                              <a:pt x="9908" y="239"/>
                            </a:cubicBezTo>
                            <a:cubicBezTo>
                              <a:pt x="9908" y="349"/>
                              <a:pt x="9802" y="1378"/>
                              <a:pt x="9591" y="3328"/>
                            </a:cubicBezTo>
                            <a:cubicBezTo>
                              <a:pt x="8743" y="11125"/>
                              <a:pt x="8319" y="15828"/>
                              <a:pt x="8319" y="17439"/>
                            </a:cubicBezTo>
                            <a:cubicBezTo>
                              <a:pt x="8319" y="17816"/>
                              <a:pt x="8353" y="18120"/>
                              <a:pt x="8421" y="18348"/>
                            </a:cubicBezTo>
                            <a:cubicBezTo>
                              <a:pt x="8488" y="18577"/>
                              <a:pt x="8577" y="18691"/>
                              <a:pt x="8687" y="18691"/>
                            </a:cubicBezTo>
                            <a:cubicBezTo>
                              <a:pt x="8958" y="18691"/>
                              <a:pt x="9405" y="17866"/>
                              <a:pt x="10028" y="16215"/>
                            </a:cubicBezTo>
                            <a:lnTo>
                              <a:pt x="10028" y="16495"/>
                            </a:lnTo>
                            <a:lnTo>
                              <a:pt x="10073" y="15313"/>
                            </a:lnTo>
                            <a:cubicBezTo>
                              <a:pt x="10190" y="13807"/>
                              <a:pt x="10482" y="12415"/>
                              <a:pt x="10950" y="11136"/>
                            </a:cubicBezTo>
                            <a:cubicBezTo>
                              <a:pt x="11573" y="9430"/>
                              <a:pt x="12265" y="8577"/>
                              <a:pt x="13024" y="8577"/>
                            </a:cubicBezTo>
                            <a:cubicBezTo>
                              <a:pt x="13419" y="8577"/>
                              <a:pt x="13735" y="8816"/>
                              <a:pt x="13973" y="9293"/>
                            </a:cubicBezTo>
                            <a:cubicBezTo>
                              <a:pt x="14210" y="9771"/>
                              <a:pt x="14329" y="10397"/>
                              <a:pt x="14329" y="11173"/>
                            </a:cubicBezTo>
                            <a:cubicBezTo>
                              <a:pt x="14329" y="13231"/>
                              <a:pt x="13396" y="14902"/>
                              <a:pt x="11529" y="16185"/>
                            </a:cubicBezTo>
                            <a:cubicBezTo>
                              <a:pt x="11699" y="18124"/>
                              <a:pt x="12142" y="19094"/>
                              <a:pt x="12859" y="19094"/>
                            </a:cubicBezTo>
                            <a:cubicBezTo>
                              <a:pt x="13139" y="19094"/>
                              <a:pt x="13406" y="18917"/>
                              <a:pt x="13661" y="18564"/>
                            </a:cubicBezTo>
                            <a:cubicBezTo>
                              <a:pt x="13852" y="18300"/>
                              <a:pt x="14115" y="17793"/>
                              <a:pt x="14452" y="17044"/>
                            </a:cubicBezTo>
                            <a:lnTo>
                              <a:pt x="14755" y="16347"/>
                            </a:lnTo>
                            <a:lnTo>
                              <a:pt x="14759" y="16213"/>
                            </a:lnTo>
                            <a:cubicBezTo>
                              <a:pt x="14825" y="15120"/>
                              <a:pt x="14989" y="14067"/>
                              <a:pt x="15252" y="13052"/>
                            </a:cubicBezTo>
                            <a:cubicBezTo>
                              <a:pt x="15602" y="11700"/>
                              <a:pt x="16050" y="10606"/>
                              <a:pt x="16598" y="9771"/>
                            </a:cubicBezTo>
                            <a:cubicBezTo>
                              <a:pt x="17145" y="8935"/>
                              <a:pt x="17629" y="8518"/>
                              <a:pt x="18049" y="8518"/>
                            </a:cubicBezTo>
                            <a:cubicBezTo>
                              <a:pt x="18579" y="8518"/>
                              <a:pt x="18950" y="9090"/>
                              <a:pt x="19163" y="10233"/>
                            </a:cubicBezTo>
                            <a:lnTo>
                              <a:pt x="20463" y="8548"/>
                            </a:lnTo>
                            <a:lnTo>
                              <a:pt x="20820" y="8548"/>
                            </a:lnTo>
                            <a:lnTo>
                              <a:pt x="20259" y="12918"/>
                            </a:lnTo>
                            <a:cubicBezTo>
                              <a:pt x="19970" y="15116"/>
                              <a:pt x="19825" y="16623"/>
                              <a:pt x="19825" y="17439"/>
                            </a:cubicBezTo>
                            <a:cubicBezTo>
                              <a:pt x="19825" y="18294"/>
                              <a:pt x="19955" y="18721"/>
                              <a:pt x="20213" y="18721"/>
                            </a:cubicBezTo>
                            <a:cubicBezTo>
                              <a:pt x="20379" y="18721"/>
                              <a:pt x="20561" y="18515"/>
                              <a:pt x="20760" y="18102"/>
                            </a:cubicBezTo>
                            <a:cubicBezTo>
                              <a:pt x="20960" y="17689"/>
                              <a:pt x="21240" y="17060"/>
                              <a:pt x="21600" y="16215"/>
                            </a:cubicBezTo>
                            <a:lnTo>
                              <a:pt x="21600" y="17930"/>
                            </a:lnTo>
                            <a:cubicBezTo>
                              <a:pt x="20921" y="19442"/>
                              <a:pt x="20435" y="20427"/>
                              <a:pt x="20143" y="20884"/>
                            </a:cubicBezTo>
                            <a:cubicBezTo>
                              <a:pt x="19850" y="21341"/>
                              <a:pt x="19570" y="21570"/>
                              <a:pt x="19303" y="21570"/>
                            </a:cubicBezTo>
                            <a:cubicBezTo>
                              <a:pt x="18632" y="21570"/>
                              <a:pt x="18316" y="20183"/>
                              <a:pt x="18354" y="17408"/>
                            </a:cubicBezTo>
                            <a:cubicBezTo>
                              <a:pt x="17930" y="18830"/>
                              <a:pt x="17539" y="19880"/>
                              <a:pt x="17180" y="20556"/>
                            </a:cubicBezTo>
                            <a:cubicBezTo>
                              <a:pt x="16822" y="21232"/>
                              <a:pt x="16451" y="21570"/>
                              <a:pt x="16069" y="21570"/>
                            </a:cubicBezTo>
                            <a:cubicBezTo>
                              <a:pt x="15696" y="21570"/>
                              <a:pt x="15379" y="21160"/>
                              <a:pt x="15118" y="20339"/>
                            </a:cubicBezTo>
                            <a:cubicBezTo>
                              <a:pt x="14922" y="19724"/>
                              <a:pt x="14800" y="19004"/>
                              <a:pt x="14751" y="18179"/>
                            </a:cubicBezTo>
                            <a:lnTo>
                              <a:pt x="14748" y="18073"/>
                            </a:lnTo>
                            <a:lnTo>
                              <a:pt x="14419" y="18802"/>
                            </a:lnTo>
                            <a:cubicBezTo>
                              <a:pt x="14036" y="19612"/>
                              <a:pt x="13683" y="20239"/>
                              <a:pt x="13362" y="20683"/>
                            </a:cubicBezTo>
                            <a:cubicBezTo>
                              <a:pt x="12933" y="21274"/>
                              <a:pt x="12460" y="21570"/>
                              <a:pt x="11942" y="21570"/>
                            </a:cubicBezTo>
                            <a:cubicBezTo>
                              <a:pt x="11365" y="21570"/>
                              <a:pt x="10900" y="21138"/>
                              <a:pt x="10546" y="20272"/>
                            </a:cubicBezTo>
                            <a:cubicBezTo>
                              <a:pt x="10280" y="19623"/>
                              <a:pt x="10114" y="18821"/>
                              <a:pt x="10047" y="17864"/>
                            </a:cubicBezTo>
                            <a:lnTo>
                              <a:pt x="10028" y="17271"/>
                            </a:lnTo>
                            <a:lnTo>
                              <a:pt x="10028" y="17930"/>
                            </a:lnTo>
                            <a:cubicBezTo>
                              <a:pt x="9417" y="19352"/>
                              <a:pt x="8951" y="20315"/>
                              <a:pt x="8631" y="20817"/>
                            </a:cubicBezTo>
                            <a:cubicBezTo>
                              <a:pt x="8310" y="21319"/>
                              <a:pt x="8027" y="21570"/>
                              <a:pt x="7781" y="21570"/>
                            </a:cubicBezTo>
                            <a:cubicBezTo>
                              <a:pt x="7480" y="21570"/>
                              <a:pt x="7241" y="21227"/>
                              <a:pt x="7065" y="20541"/>
                            </a:cubicBezTo>
                            <a:cubicBezTo>
                              <a:pt x="6889" y="19855"/>
                              <a:pt x="6799" y="18850"/>
                              <a:pt x="6795" y="17528"/>
                            </a:cubicBezTo>
                            <a:cubicBezTo>
                              <a:pt x="6447" y="18850"/>
                              <a:pt x="6068" y="19855"/>
                              <a:pt x="5659" y="20541"/>
                            </a:cubicBezTo>
                            <a:cubicBezTo>
                              <a:pt x="5249" y="21227"/>
                              <a:pt x="4879" y="21570"/>
                              <a:pt x="4548" y="21570"/>
                            </a:cubicBezTo>
                            <a:cubicBezTo>
                              <a:pt x="4188" y="21570"/>
                              <a:pt x="3869" y="21170"/>
                              <a:pt x="3594" y="20369"/>
                            </a:cubicBezTo>
                            <a:cubicBezTo>
                              <a:pt x="3456" y="19969"/>
                              <a:pt x="3352" y="19535"/>
                              <a:pt x="3283" y="19066"/>
                            </a:cubicBezTo>
                            <a:lnTo>
                              <a:pt x="3195" y="17776"/>
                            </a:lnTo>
                            <a:lnTo>
                              <a:pt x="3195" y="17930"/>
                            </a:lnTo>
                            <a:cubicBezTo>
                              <a:pt x="2202" y="20377"/>
                              <a:pt x="1460" y="21600"/>
                              <a:pt x="967" y="21600"/>
                            </a:cubicBezTo>
                            <a:cubicBezTo>
                              <a:pt x="696" y="21600"/>
                              <a:pt x="467" y="21274"/>
                              <a:pt x="280" y="20623"/>
                            </a:cubicBezTo>
                            <a:cubicBezTo>
                              <a:pt x="93" y="19972"/>
                              <a:pt x="0" y="19154"/>
                              <a:pt x="0" y="18169"/>
                            </a:cubicBezTo>
                            <a:cubicBezTo>
                              <a:pt x="0" y="16051"/>
                              <a:pt x="305" y="13117"/>
                              <a:pt x="916" y="9368"/>
                            </a:cubicBezTo>
                            <a:lnTo>
                              <a:pt x="2533" y="8577"/>
                            </a:lnTo>
                            <a:lnTo>
                              <a:pt x="2609" y="8577"/>
                            </a:lnTo>
                            <a:lnTo>
                              <a:pt x="1973" y="13246"/>
                            </a:lnTo>
                            <a:cubicBezTo>
                              <a:pt x="1710" y="15176"/>
                              <a:pt x="1578" y="16553"/>
                              <a:pt x="1578" y="17378"/>
                            </a:cubicBezTo>
                            <a:cubicBezTo>
                              <a:pt x="1578" y="17707"/>
                              <a:pt x="1609" y="17973"/>
                              <a:pt x="1671" y="18177"/>
                            </a:cubicBezTo>
                            <a:cubicBezTo>
                              <a:pt x="1732" y="18380"/>
                              <a:pt x="1810" y="18482"/>
                              <a:pt x="1903" y="18482"/>
                            </a:cubicBezTo>
                            <a:cubicBezTo>
                              <a:pt x="2068" y="18482"/>
                              <a:pt x="2235" y="18341"/>
                              <a:pt x="2403" y="18057"/>
                            </a:cubicBezTo>
                            <a:cubicBezTo>
                              <a:pt x="2570" y="17774"/>
                              <a:pt x="2834" y="17160"/>
                              <a:pt x="3195" y="16215"/>
                            </a:cubicBezTo>
                            <a:lnTo>
                              <a:pt x="3195" y="17179"/>
                            </a:lnTo>
                            <a:lnTo>
                              <a:pt x="3244" y="15924"/>
                            </a:lnTo>
                            <a:cubicBezTo>
                              <a:pt x="3374" y="14322"/>
                              <a:pt x="3697" y="12810"/>
                              <a:pt x="4214" y="11389"/>
                            </a:cubicBezTo>
                            <a:cubicBezTo>
                              <a:pt x="4904" y="9495"/>
                              <a:pt x="5645" y="8548"/>
                              <a:pt x="6438" y="8548"/>
                            </a:cubicBezTo>
                            <a:cubicBezTo>
                              <a:pt x="6659" y="8548"/>
                              <a:pt x="6832" y="8622"/>
                              <a:pt x="6957" y="8771"/>
                            </a:cubicBezTo>
                            <a:cubicBezTo>
                              <a:pt x="7082" y="8920"/>
                              <a:pt x="7219" y="9174"/>
                              <a:pt x="7368" y="9532"/>
                            </a:cubicBezTo>
                            <a:lnTo>
                              <a:pt x="8278" y="612"/>
                            </a:lnTo>
                            <a:cubicBezTo>
                              <a:pt x="9021" y="204"/>
                              <a:pt x="9522" y="0"/>
                              <a:pt x="9781" y="0"/>
                            </a:cubicBezTo>
                            <a:close/>
                            <a:moveTo>
                              <a:pt x="6521" y="9681"/>
                            </a:moveTo>
                            <a:cubicBezTo>
                              <a:pt x="6126" y="9681"/>
                              <a:pt x="5745" y="10544"/>
                              <a:pt x="5376" y="12269"/>
                            </a:cubicBezTo>
                            <a:cubicBezTo>
                              <a:pt x="5006" y="13995"/>
                              <a:pt x="4822" y="15554"/>
                              <a:pt x="4822" y="16946"/>
                            </a:cubicBezTo>
                            <a:cubicBezTo>
                              <a:pt x="4822" y="17493"/>
                              <a:pt x="4876" y="17925"/>
                              <a:pt x="4984" y="18244"/>
                            </a:cubicBezTo>
                            <a:cubicBezTo>
                              <a:pt x="5092" y="18562"/>
                              <a:pt x="5240" y="18721"/>
                              <a:pt x="5426" y="18721"/>
                            </a:cubicBezTo>
                            <a:cubicBezTo>
                              <a:pt x="5842" y="18721"/>
                              <a:pt x="6230" y="17896"/>
                              <a:pt x="6591" y="16245"/>
                            </a:cubicBezTo>
                            <a:cubicBezTo>
                              <a:pt x="6952" y="14594"/>
                              <a:pt x="7132" y="13048"/>
                              <a:pt x="7132" y="11606"/>
                            </a:cubicBezTo>
                            <a:cubicBezTo>
                              <a:pt x="7132" y="11019"/>
                              <a:pt x="7076" y="10551"/>
                              <a:pt x="6963" y="10203"/>
                            </a:cubicBezTo>
                            <a:cubicBezTo>
                              <a:pt x="6851" y="9855"/>
                              <a:pt x="6704" y="9681"/>
                              <a:pt x="6521" y="9681"/>
                            </a:cubicBezTo>
                            <a:close/>
                            <a:moveTo>
                              <a:pt x="18119" y="9741"/>
                            </a:moveTo>
                            <a:cubicBezTo>
                              <a:pt x="17694" y="9741"/>
                              <a:pt x="17292" y="10586"/>
                              <a:pt x="16913" y="12277"/>
                            </a:cubicBezTo>
                            <a:cubicBezTo>
                              <a:pt x="16533" y="13967"/>
                              <a:pt x="16343" y="15524"/>
                              <a:pt x="16343" y="16946"/>
                            </a:cubicBezTo>
                            <a:cubicBezTo>
                              <a:pt x="16343" y="17483"/>
                              <a:pt x="16399" y="17918"/>
                              <a:pt x="16512" y="18251"/>
                            </a:cubicBezTo>
                            <a:cubicBezTo>
                              <a:pt x="16624" y="18584"/>
                              <a:pt x="16767" y="18751"/>
                              <a:pt x="16941" y="18751"/>
                            </a:cubicBezTo>
                            <a:cubicBezTo>
                              <a:pt x="17366" y="18751"/>
                              <a:pt x="17766" y="17903"/>
                              <a:pt x="18141" y="16207"/>
                            </a:cubicBezTo>
                            <a:cubicBezTo>
                              <a:pt x="18517" y="14512"/>
                              <a:pt x="18704" y="12948"/>
                              <a:pt x="18704" y="11516"/>
                            </a:cubicBezTo>
                            <a:cubicBezTo>
                              <a:pt x="18704" y="10959"/>
                              <a:pt x="18651" y="10524"/>
                              <a:pt x="18545" y="10211"/>
                            </a:cubicBezTo>
                            <a:cubicBezTo>
                              <a:pt x="18439" y="9898"/>
                              <a:pt x="18297" y="9741"/>
                              <a:pt x="18119" y="9741"/>
                            </a:cubicBezTo>
                            <a:close/>
                            <a:moveTo>
                              <a:pt x="12662" y="9771"/>
                            </a:moveTo>
                            <a:cubicBezTo>
                              <a:pt x="12382" y="9771"/>
                              <a:pt x="12114" y="10270"/>
                              <a:pt x="11860" y="11270"/>
                            </a:cubicBezTo>
                            <a:cubicBezTo>
                              <a:pt x="11605" y="12269"/>
                              <a:pt x="11478" y="13570"/>
                              <a:pt x="11478" y="15171"/>
                            </a:cubicBezTo>
                            <a:cubicBezTo>
                              <a:pt x="12564" y="14455"/>
                              <a:pt x="13107" y="13132"/>
                              <a:pt x="13107" y="11203"/>
                            </a:cubicBezTo>
                            <a:cubicBezTo>
                              <a:pt x="13107" y="10248"/>
                              <a:pt x="12959" y="9771"/>
                              <a:pt x="12662" y="9771"/>
                            </a:cubicBezTo>
                            <a:close/>
                          </a:path>
                        </a:pathLst>
                      </a:cu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6000">
                            <a:solidFill>
                              <a:srgbClr val="FFFFFF"/>
                            </a:solidFill>
                            <a:latin typeface="Century Gothic"/>
                            <a:ea typeface="Century Gothic"/>
                            <a:cs typeface="Century Gothic"/>
                            <a:sym typeface="Century Gothic"/>
                          </a:defRPr>
                        </a:lvl1pPr>
                      </a:lstStyle>
                      <a:p>
                        <a:pPr defTabSz="457200"/>
                        <a:endParaRPr dirty="0"/>
                      </a:p>
                    </p:txBody>
                  </p:sp>
                  <p:sp>
                    <p:nvSpPr>
                      <p:cNvPr id="603" name="TextBox 24"/>
                      <p:cNvSpPr/>
                      <p:nvPr/>
                    </p:nvSpPr>
                    <p:spPr>
                      <a:xfrm>
                        <a:off x="41397" y="62976"/>
                        <a:ext cx="117267" cy="90484"/>
                      </a:xfrm>
                      <a:custGeom>
                        <a:avLst/>
                        <a:gdLst/>
                        <a:ahLst/>
                        <a:cxnLst>
                          <a:cxn ang="0">
                            <a:pos x="wd2" y="hd2"/>
                          </a:cxn>
                          <a:cxn ang="5400000">
                            <a:pos x="wd2" y="hd2"/>
                          </a:cxn>
                          <a:cxn ang="10800000">
                            <a:pos x="wd2" y="hd2"/>
                          </a:cxn>
                          <a:cxn ang="16200000">
                            <a:pos x="wd2" y="hd2"/>
                          </a:cxn>
                        </a:cxnLst>
                        <a:rect l="0" t="0" r="r" b="b"/>
                        <a:pathLst>
                          <a:path w="21600" h="21600" extrusionOk="0">
                            <a:moveTo>
                              <a:pt x="6000" y="0"/>
                            </a:moveTo>
                            <a:cubicBezTo>
                              <a:pt x="9511" y="2822"/>
                              <a:pt x="12333" y="4234"/>
                              <a:pt x="14467" y="4234"/>
                            </a:cubicBezTo>
                            <a:cubicBezTo>
                              <a:pt x="16867" y="4234"/>
                              <a:pt x="19244" y="3110"/>
                              <a:pt x="21600" y="864"/>
                            </a:cubicBezTo>
                            <a:cubicBezTo>
                              <a:pt x="21600" y="14688"/>
                              <a:pt x="17667" y="21600"/>
                              <a:pt x="9800" y="21600"/>
                            </a:cubicBezTo>
                            <a:cubicBezTo>
                              <a:pt x="5978" y="21600"/>
                              <a:pt x="2711" y="20102"/>
                              <a:pt x="0" y="17107"/>
                            </a:cubicBezTo>
                            <a:cubicBezTo>
                              <a:pt x="2578" y="12038"/>
                              <a:pt x="4578" y="6336"/>
                              <a:pt x="6000" y="0"/>
                            </a:cubicBezTo>
                            <a:close/>
                          </a:path>
                        </a:pathLst>
                      </a:custGeom>
                      <a:solidFill>
                        <a:srgbClr val="FFFFFF"/>
                      </a:solidFill>
                      <a:ln w="12700" cap="flat">
                        <a:noFill/>
                        <a:miter lim="400000"/>
                      </a:ln>
                      <a:effectLst/>
                    </p:spPr>
                    <p:txBody>
                      <a:bodyPr wrap="square" lIns="45719" tIns="45719" rIns="45719" bIns="45719" numCol="1" anchor="t">
                        <a:noAutofit/>
                      </a:bodyPr>
                      <a:lstStyle/>
                      <a:p>
                        <a:pPr defTabSz="457200">
                          <a:defRPr sz="6000">
                            <a:latin typeface="Arial"/>
                            <a:ea typeface="Arial"/>
                            <a:cs typeface="Arial"/>
                            <a:sym typeface="Arial"/>
                          </a:defRPr>
                        </a:pPr>
                        <a:endParaRPr sz="6000" dirty="0">
                          <a:latin typeface="Arial"/>
                          <a:cs typeface="Arial"/>
                          <a:sym typeface="Arial"/>
                        </a:endParaRPr>
                      </a:p>
                    </p:txBody>
                  </p:sp>
                </p:grpSp>
              </p:grpSp>
            </p:grpSp>
            <p:grpSp>
              <p:nvGrpSpPr>
                <p:cNvPr id="609" name="Group 16"/>
                <p:cNvGrpSpPr/>
                <p:nvPr/>
              </p:nvGrpSpPr>
              <p:grpSpPr>
                <a:xfrm>
                  <a:off x="653486" y="2761966"/>
                  <a:ext cx="1093274" cy="443106"/>
                  <a:chOff x="0" y="0"/>
                  <a:chExt cx="1093273" cy="443105"/>
                </a:xfrm>
              </p:grpSpPr>
              <p:sp>
                <p:nvSpPr>
                  <p:cNvPr id="607" name="Rounded Rectangle 8"/>
                  <p:cNvSpPr/>
                  <p:nvPr/>
                </p:nvSpPr>
                <p:spPr>
                  <a:xfrm flipH="1">
                    <a:off x="0" y="0"/>
                    <a:ext cx="1093274" cy="178398"/>
                  </a:xfrm>
                  <a:prstGeom prst="roundRect">
                    <a:avLst>
                      <a:gd name="adj" fmla="val 50000"/>
                    </a:avLst>
                  </a:prstGeom>
                  <a:solidFill>
                    <a:schemeClr val="accent2"/>
                  </a:solidFill>
                  <a:ln w="12700" cap="flat">
                    <a:noFill/>
                    <a:miter lim="400000"/>
                  </a:ln>
                  <a:effectLst/>
                </p:spPr>
                <p:txBody>
                  <a:bodyPr wrap="square" lIns="45719" tIns="45719" rIns="45719" bIns="45719" numCol="1" anchor="ctr">
                    <a:noAutofit/>
                  </a:bodyPr>
                  <a:lstStyle/>
                  <a:p>
                    <a:pPr algn="ctr" defTabSz="457200">
                      <a:defRPr sz="1300">
                        <a:solidFill>
                          <a:srgbClr val="FFFFFF"/>
                        </a:solidFill>
                        <a:latin typeface="Arial"/>
                        <a:ea typeface="Arial"/>
                        <a:cs typeface="Arial"/>
                        <a:sym typeface="Arial"/>
                      </a:defRPr>
                    </a:pPr>
                    <a:endParaRPr sz="1300" dirty="0">
                      <a:solidFill>
                        <a:srgbClr val="FFFFFF"/>
                      </a:solidFill>
                      <a:latin typeface="Arial"/>
                      <a:cs typeface="Arial"/>
                      <a:sym typeface="Arial"/>
                    </a:endParaRPr>
                  </a:p>
                </p:txBody>
              </p:sp>
              <p:sp>
                <p:nvSpPr>
                  <p:cNvPr id="608" name="Rounded Rectangle 9"/>
                  <p:cNvSpPr/>
                  <p:nvPr/>
                </p:nvSpPr>
                <p:spPr>
                  <a:xfrm flipH="1">
                    <a:off x="0" y="264708"/>
                    <a:ext cx="1093274" cy="178398"/>
                  </a:xfrm>
                  <a:prstGeom prst="roundRect">
                    <a:avLst>
                      <a:gd name="adj" fmla="val 50000"/>
                    </a:avLst>
                  </a:prstGeom>
                  <a:solidFill>
                    <a:schemeClr val="accent5"/>
                  </a:solidFill>
                  <a:ln w="12700" cap="flat">
                    <a:noFill/>
                    <a:miter lim="400000"/>
                  </a:ln>
                  <a:effectLst/>
                </p:spPr>
                <p:txBody>
                  <a:bodyPr wrap="square" lIns="45719" tIns="45719" rIns="45719" bIns="45719" numCol="1" anchor="ctr">
                    <a:noAutofit/>
                  </a:bodyPr>
                  <a:lstStyle/>
                  <a:p>
                    <a:pPr algn="ctr" defTabSz="457200">
                      <a:defRPr sz="1300">
                        <a:solidFill>
                          <a:srgbClr val="FFFFFF"/>
                        </a:solidFill>
                        <a:latin typeface="Arial"/>
                        <a:ea typeface="Arial"/>
                        <a:cs typeface="Arial"/>
                        <a:sym typeface="Arial"/>
                      </a:defRPr>
                    </a:pPr>
                    <a:endParaRPr sz="1300" dirty="0">
                      <a:solidFill>
                        <a:srgbClr val="FFFFFF"/>
                      </a:solidFill>
                      <a:latin typeface="Arial"/>
                      <a:cs typeface="Arial"/>
                      <a:sym typeface="Arial"/>
                    </a:endParaRPr>
                  </a:p>
                </p:txBody>
              </p:sp>
            </p:grpSp>
          </p:grpSp>
        </p:grpSp>
        <p:grpSp>
          <p:nvGrpSpPr>
            <p:cNvPr id="632" name="Group 95"/>
            <p:cNvGrpSpPr/>
            <p:nvPr/>
          </p:nvGrpSpPr>
          <p:grpSpPr>
            <a:xfrm>
              <a:off x="5190752" y="0"/>
              <a:ext cx="6995650" cy="4860692"/>
              <a:chOff x="74405" y="0"/>
              <a:chExt cx="6995648" cy="4860691"/>
            </a:xfrm>
          </p:grpSpPr>
          <p:grpSp>
            <p:nvGrpSpPr>
              <p:cNvPr id="626" name="Group 96"/>
              <p:cNvGrpSpPr/>
              <p:nvPr/>
            </p:nvGrpSpPr>
            <p:grpSpPr>
              <a:xfrm>
                <a:off x="165873" y="2392770"/>
                <a:ext cx="3861778" cy="2467921"/>
                <a:chOff x="165873" y="-28078"/>
                <a:chExt cx="3861776" cy="2467919"/>
              </a:xfrm>
            </p:grpSpPr>
            <p:grpSp>
              <p:nvGrpSpPr>
                <p:cNvPr id="618" name="Group 102"/>
                <p:cNvGrpSpPr/>
                <p:nvPr/>
              </p:nvGrpSpPr>
              <p:grpSpPr>
                <a:xfrm>
                  <a:off x="165873" y="-28078"/>
                  <a:ext cx="3838373" cy="1552398"/>
                  <a:chOff x="165873" y="-28078"/>
                  <a:chExt cx="3838371" cy="1552397"/>
                </a:xfrm>
              </p:grpSpPr>
              <p:sp>
                <p:nvSpPr>
                  <p:cNvPr id="612" name="Rectangle 124"/>
                  <p:cNvSpPr/>
                  <p:nvPr/>
                </p:nvSpPr>
                <p:spPr>
                  <a:xfrm>
                    <a:off x="531772" y="-28078"/>
                    <a:ext cx="3472472" cy="55399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defTabSz="514337">
                      <a:defRPr sz="2600">
                        <a:solidFill>
                          <a:schemeClr val="accent5"/>
                        </a:solidFill>
                        <a:latin typeface="Century Gothic"/>
                        <a:ea typeface="Century Gothic"/>
                        <a:cs typeface="Century Gothic"/>
                        <a:sym typeface="Century Gothic"/>
                      </a:defRPr>
                    </a:lvl1pPr>
                  </a:lstStyle>
                  <a:p>
                    <a:r>
                      <a:rPr sz="3000" b="1" dirty="0">
                        <a:solidFill>
                          <a:srgbClr val="2C2C2C"/>
                        </a:solidFill>
                      </a:rPr>
                      <a:t>Annual Review</a:t>
                    </a:r>
                  </a:p>
                </p:txBody>
              </p:sp>
              <p:grpSp>
                <p:nvGrpSpPr>
                  <p:cNvPr id="617" name="Group 125"/>
                  <p:cNvGrpSpPr/>
                  <p:nvPr/>
                </p:nvGrpSpPr>
                <p:grpSpPr>
                  <a:xfrm>
                    <a:off x="165873" y="82241"/>
                    <a:ext cx="1270001" cy="1442078"/>
                    <a:chOff x="165873" y="642"/>
                    <a:chExt cx="1270000" cy="1442077"/>
                  </a:xfrm>
                </p:grpSpPr>
                <p:grpSp>
                  <p:nvGrpSpPr>
                    <p:cNvPr id="615" name="Group 126"/>
                    <p:cNvGrpSpPr/>
                    <p:nvPr/>
                  </p:nvGrpSpPr>
                  <p:grpSpPr>
                    <a:xfrm>
                      <a:off x="339749" y="642"/>
                      <a:ext cx="79647" cy="333357"/>
                      <a:chOff x="0" y="0"/>
                      <a:chExt cx="79645" cy="333356"/>
                    </a:xfrm>
                  </p:grpSpPr>
                  <p:sp>
                    <p:nvSpPr>
                      <p:cNvPr id="613" name="Straight Connector 128"/>
                      <p:cNvSpPr/>
                      <p:nvPr/>
                    </p:nvSpPr>
                    <p:spPr>
                      <a:xfrm flipH="1">
                        <a:off x="39822" y="-1"/>
                        <a:ext cx="1" cy="333357"/>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defTabSz="457200"/>
                        <a:endParaRPr dirty="0">
                          <a:latin typeface="Calibri"/>
                          <a:cs typeface="Calibri"/>
                        </a:endParaRPr>
                      </a:p>
                    </p:txBody>
                  </p:sp>
                  <p:sp>
                    <p:nvSpPr>
                      <p:cNvPr id="614" name="Oval 129"/>
                      <p:cNvSpPr/>
                      <p:nvPr/>
                    </p:nvSpPr>
                    <p:spPr>
                      <a:xfrm>
                        <a:off x="0" y="126855"/>
                        <a:ext cx="79646" cy="79647"/>
                      </a:xfrm>
                      <a:prstGeom prst="ellipse">
                        <a:avLst/>
                      </a:prstGeom>
                      <a:solidFill>
                        <a:schemeClr val="accent1"/>
                      </a:solidFill>
                      <a:ln w="6350" cap="flat">
                        <a:solidFill>
                          <a:srgbClr val="FFFFFF"/>
                        </a:solidFill>
                        <a:prstDash val="solid"/>
                        <a:miter lim="800000"/>
                      </a:ln>
                      <a:effectLst/>
                    </p:spPr>
                    <p:txBody>
                      <a:bodyPr wrap="square" lIns="45719" tIns="45719" rIns="45719" bIns="45719" numCol="1" anchor="ctr">
                        <a:noAutofit/>
                      </a:bodyPr>
                      <a:lstStyle/>
                      <a:p>
                        <a:pPr algn="ctr" defTabSz="514337">
                          <a:defRPr sz="1100">
                            <a:solidFill>
                              <a:srgbClr val="3E74AB"/>
                            </a:solidFill>
                          </a:defRPr>
                        </a:pPr>
                        <a:endParaRPr sz="1100" dirty="0">
                          <a:solidFill>
                            <a:srgbClr val="3E74AB"/>
                          </a:solidFill>
                          <a:latin typeface="Calibri"/>
                          <a:cs typeface="Calibri"/>
                        </a:endParaRPr>
                      </a:p>
                    </p:txBody>
                  </p:sp>
                </p:grpSp>
                <p:sp>
                  <p:nvSpPr>
                    <p:cNvPr id="616" name="TextBox 127"/>
                    <p:cNvSpPr/>
                    <p:nvPr/>
                  </p:nvSpPr>
                  <p:spPr>
                    <a:xfrm>
                      <a:off x="165873" y="17272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sz="1600" b="1">
                          <a:solidFill>
                            <a:schemeClr val="accent1"/>
                          </a:solidFill>
                          <a:latin typeface="Century Gothic"/>
                          <a:ea typeface="Century Gothic"/>
                          <a:cs typeface="Century Gothic"/>
                          <a:sym typeface="Century Gothic"/>
                        </a:defRPr>
                      </a:lvl1pPr>
                    </a:lstStyle>
                    <a:p>
                      <a:pPr defTabSz="457200"/>
                      <a:r>
                        <a:rPr dirty="0">
                          <a:solidFill>
                            <a:srgbClr val="2A9CA2"/>
                          </a:solidFill>
                        </a:rPr>
                        <a:t>01</a:t>
                      </a:r>
                    </a:p>
                  </p:txBody>
                </p:sp>
              </p:grpSp>
            </p:grpSp>
            <p:grpSp>
              <p:nvGrpSpPr>
                <p:cNvPr id="625" name="Group 103"/>
                <p:cNvGrpSpPr/>
                <p:nvPr/>
              </p:nvGrpSpPr>
              <p:grpSpPr>
                <a:xfrm>
                  <a:off x="165873" y="887441"/>
                  <a:ext cx="3861776" cy="1552400"/>
                  <a:chOff x="165873" y="-28078"/>
                  <a:chExt cx="3861774" cy="1552398"/>
                </a:xfrm>
              </p:grpSpPr>
              <p:sp>
                <p:nvSpPr>
                  <p:cNvPr id="619" name="Rectangle 118"/>
                  <p:cNvSpPr/>
                  <p:nvPr/>
                </p:nvSpPr>
                <p:spPr>
                  <a:xfrm>
                    <a:off x="531771" y="-28078"/>
                    <a:ext cx="3495876" cy="55399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defTabSz="514337">
                      <a:defRPr sz="2600">
                        <a:solidFill>
                          <a:schemeClr val="accent5"/>
                        </a:solidFill>
                        <a:latin typeface="Century Gothic"/>
                        <a:ea typeface="Century Gothic"/>
                        <a:cs typeface="Century Gothic"/>
                        <a:sym typeface="Century Gothic"/>
                      </a:defRPr>
                    </a:lvl1pPr>
                  </a:lstStyle>
                  <a:p>
                    <a:r>
                      <a:rPr sz="3000" b="1" dirty="0">
                        <a:solidFill>
                          <a:srgbClr val="2C2C2C"/>
                        </a:solidFill>
                      </a:rPr>
                      <a:t>Annual Approval </a:t>
                    </a:r>
                  </a:p>
                </p:txBody>
              </p:sp>
              <p:grpSp>
                <p:nvGrpSpPr>
                  <p:cNvPr id="624" name="Group 119"/>
                  <p:cNvGrpSpPr/>
                  <p:nvPr/>
                </p:nvGrpSpPr>
                <p:grpSpPr>
                  <a:xfrm>
                    <a:off x="165873" y="82241"/>
                    <a:ext cx="1270001" cy="1442079"/>
                    <a:chOff x="165873" y="642"/>
                    <a:chExt cx="1270000" cy="1442077"/>
                  </a:xfrm>
                </p:grpSpPr>
                <p:grpSp>
                  <p:nvGrpSpPr>
                    <p:cNvPr id="622" name="Group 120"/>
                    <p:cNvGrpSpPr/>
                    <p:nvPr/>
                  </p:nvGrpSpPr>
                  <p:grpSpPr>
                    <a:xfrm>
                      <a:off x="339749" y="642"/>
                      <a:ext cx="79647" cy="333357"/>
                      <a:chOff x="0" y="0"/>
                      <a:chExt cx="79645" cy="333356"/>
                    </a:xfrm>
                  </p:grpSpPr>
                  <p:sp>
                    <p:nvSpPr>
                      <p:cNvPr id="620" name="Straight Connector 122"/>
                      <p:cNvSpPr/>
                      <p:nvPr/>
                    </p:nvSpPr>
                    <p:spPr>
                      <a:xfrm flipH="1">
                        <a:off x="39822" y="-1"/>
                        <a:ext cx="1" cy="333357"/>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defTabSz="457200"/>
                        <a:endParaRPr dirty="0">
                          <a:latin typeface="Calibri"/>
                          <a:cs typeface="Calibri"/>
                        </a:endParaRPr>
                      </a:p>
                    </p:txBody>
                  </p:sp>
                  <p:sp>
                    <p:nvSpPr>
                      <p:cNvPr id="621" name="Oval 123"/>
                      <p:cNvSpPr/>
                      <p:nvPr/>
                    </p:nvSpPr>
                    <p:spPr>
                      <a:xfrm>
                        <a:off x="0" y="126855"/>
                        <a:ext cx="79646" cy="79647"/>
                      </a:xfrm>
                      <a:prstGeom prst="ellipse">
                        <a:avLst/>
                      </a:prstGeom>
                      <a:solidFill>
                        <a:schemeClr val="accent2"/>
                      </a:solidFill>
                      <a:ln w="6350" cap="flat">
                        <a:solidFill>
                          <a:srgbClr val="FFFFFF"/>
                        </a:solidFill>
                        <a:prstDash val="solid"/>
                        <a:miter lim="800000"/>
                      </a:ln>
                      <a:effectLst/>
                    </p:spPr>
                    <p:txBody>
                      <a:bodyPr wrap="square" lIns="45719" tIns="45719" rIns="45719" bIns="45719" numCol="1" anchor="ctr">
                        <a:noAutofit/>
                      </a:bodyPr>
                      <a:lstStyle/>
                      <a:p>
                        <a:pPr algn="ctr" defTabSz="514337">
                          <a:defRPr sz="1100">
                            <a:solidFill>
                              <a:srgbClr val="3E74AB"/>
                            </a:solidFill>
                          </a:defRPr>
                        </a:pPr>
                        <a:endParaRPr sz="1100" dirty="0">
                          <a:solidFill>
                            <a:srgbClr val="3E74AB"/>
                          </a:solidFill>
                          <a:latin typeface="Calibri"/>
                          <a:cs typeface="Calibri"/>
                        </a:endParaRPr>
                      </a:p>
                    </p:txBody>
                  </p:sp>
                </p:grpSp>
                <p:sp>
                  <p:nvSpPr>
                    <p:cNvPr id="623" name="TextBox 121"/>
                    <p:cNvSpPr/>
                    <p:nvPr/>
                  </p:nvSpPr>
                  <p:spPr>
                    <a:xfrm>
                      <a:off x="165873" y="17272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sz="1600" b="1">
                          <a:solidFill>
                            <a:schemeClr val="accent2"/>
                          </a:solidFill>
                          <a:latin typeface="Century Gothic"/>
                          <a:ea typeface="Century Gothic"/>
                          <a:cs typeface="Century Gothic"/>
                          <a:sym typeface="Century Gothic"/>
                        </a:defRPr>
                      </a:lvl1pPr>
                    </a:lstStyle>
                    <a:p>
                      <a:pPr defTabSz="457200"/>
                      <a:r>
                        <a:rPr dirty="0">
                          <a:solidFill>
                            <a:srgbClr val="F58F1F"/>
                          </a:solidFill>
                        </a:rPr>
                        <a:t>02</a:t>
                      </a:r>
                    </a:p>
                  </p:txBody>
                </p:sp>
              </p:grpSp>
            </p:grpSp>
          </p:grpSp>
          <p:grpSp>
            <p:nvGrpSpPr>
              <p:cNvPr id="631" name="Group 97"/>
              <p:cNvGrpSpPr/>
              <p:nvPr/>
            </p:nvGrpSpPr>
            <p:grpSpPr>
              <a:xfrm>
                <a:off x="74405" y="0"/>
                <a:ext cx="6995648" cy="2060149"/>
                <a:chOff x="0" y="0"/>
                <a:chExt cx="6995646" cy="2060148"/>
              </a:xfrm>
            </p:grpSpPr>
            <p:sp>
              <p:nvSpPr>
                <p:cNvPr id="627" name="Rectangle 98"/>
                <p:cNvSpPr txBox="1"/>
                <p:nvPr/>
              </p:nvSpPr>
              <p:spPr>
                <a:xfrm>
                  <a:off x="0" y="0"/>
                  <a:ext cx="6995647" cy="1900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defTabSz="457200">
                    <a:defRPr sz="4000" b="1">
                      <a:latin typeface="Century Gothic"/>
                      <a:ea typeface="Century Gothic"/>
                      <a:cs typeface="Century Gothic"/>
                      <a:sym typeface="Century Gothic"/>
                    </a:defRPr>
                  </a:pPr>
                  <a:r>
                    <a:rPr sz="4000" b="1" dirty="0">
                      <a:latin typeface="Century Gothic"/>
                      <a:sym typeface="Century Gothic"/>
                    </a:rPr>
                    <a:t>QMP </a:t>
                  </a:r>
                </a:p>
                <a:p>
                  <a:pPr defTabSz="457200">
                    <a:defRPr sz="4000" b="1">
                      <a:latin typeface="Century Gothic"/>
                      <a:ea typeface="Century Gothic"/>
                      <a:cs typeface="Century Gothic"/>
                      <a:sym typeface="Century Gothic"/>
                    </a:defRPr>
                  </a:pPr>
                  <a:r>
                    <a:rPr sz="4000" b="1" dirty="0">
                      <a:latin typeface="Century Gothic"/>
                      <a:sym typeface="Century Gothic"/>
                    </a:rPr>
                    <a:t>Annual </a:t>
                  </a:r>
                </a:p>
                <a:p>
                  <a:pPr defTabSz="457200">
                    <a:defRPr sz="4000" b="1">
                      <a:latin typeface="Century Gothic"/>
                      <a:ea typeface="Century Gothic"/>
                      <a:cs typeface="Century Gothic"/>
                      <a:sym typeface="Century Gothic"/>
                    </a:defRPr>
                  </a:pPr>
                  <a:r>
                    <a:rPr sz="4000" b="1" dirty="0">
                      <a:latin typeface="Century Gothic"/>
                      <a:sym typeface="Century Gothic"/>
                    </a:rPr>
                    <a:t>Update</a:t>
                  </a:r>
                </a:p>
              </p:txBody>
            </p:sp>
            <p:grpSp>
              <p:nvGrpSpPr>
                <p:cNvPr id="630" name="Group 99"/>
                <p:cNvGrpSpPr/>
                <p:nvPr/>
              </p:nvGrpSpPr>
              <p:grpSpPr>
                <a:xfrm>
                  <a:off x="1589" y="1895169"/>
                  <a:ext cx="6296503" cy="164980"/>
                  <a:chOff x="0" y="0"/>
                  <a:chExt cx="6296501" cy="164978"/>
                </a:xfrm>
              </p:grpSpPr>
              <p:sp>
                <p:nvSpPr>
                  <p:cNvPr id="628" name="Straight Connector 100"/>
                  <p:cNvSpPr/>
                  <p:nvPr/>
                </p:nvSpPr>
                <p:spPr>
                  <a:xfrm>
                    <a:off x="1718349" y="82488"/>
                    <a:ext cx="4578153" cy="1"/>
                  </a:xfrm>
                  <a:prstGeom prst="line">
                    <a:avLst/>
                  </a:prstGeom>
                  <a:noFill/>
                  <a:ln w="6350" cap="flat">
                    <a:solidFill>
                      <a:schemeClr val="accent2"/>
                    </a:solidFill>
                    <a:prstDash val="solid"/>
                    <a:miter lim="800000"/>
                  </a:ln>
                  <a:effectLst/>
                </p:spPr>
                <p:txBody>
                  <a:bodyPr wrap="square" lIns="45719" tIns="45719" rIns="45719" bIns="45719" numCol="1" anchor="t">
                    <a:noAutofit/>
                  </a:bodyPr>
                  <a:lstStyle/>
                  <a:p>
                    <a:pPr defTabSz="457200"/>
                    <a:endParaRPr dirty="0">
                      <a:latin typeface="Calibri"/>
                      <a:cs typeface="Calibri"/>
                    </a:endParaRPr>
                  </a:p>
                </p:txBody>
              </p:sp>
              <p:sp>
                <p:nvSpPr>
                  <p:cNvPr id="629" name="Rounded Rectangle 7"/>
                  <p:cNvSpPr/>
                  <p:nvPr/>
                </p:nvSpPr>
                <p:spPr>
                  <a:xfrm>
                    <a:off x="-1" y="0"/>
                    <a:ext cx="2416790" cy="164979"/>
                  </a:xfrm>
                  <a:prstGeom prst="roundRect">
                    <a:avLst>
                      <a:gd name="adj" fmla="val 50000"/>
                    </a:avLst>
                  </a:prstGeom>
                  <a:solidFill>
                    <a:schemeClr val="accent1"/>
                  </a:solidFill>
                  <a:ln w="12700" cap="flat">
                    <a:noFill/>
                    <a:miter lim="400000"/>
                  </a:ln>
                  <a:effectLst/>
                </p:spPr>
                <p:txBody>
                  <a:bodyPr wrap="square" lIns="45719" tIns="45719" rIns="45719" bIns="45719" numCol="1" anchor="ctr">
                    <a:noAutofit/>
                  </a:bodyPr>
                  <a:lstStyle/>
                  <a:p>
                    <a:pPr algn="ctr" defTabSz="457200">
                      <a:defRPr sz="1300">
                        <a:solidFill>
                          <a:srgbClr val="9EBEA7">
                            <a:satOff val="-8699"/>
                            <a:lumOff val="-13647"/>
                          </a:srgbClr>
                        </a:solidFill>
                      </a:defRPr>
                    </a:pPr>
                    <a:endParaRPr sz="1300" dirty="0">
                      <a:solidFill>
                        <a:srgbClr val="9EBEA7">
                          <a:satOff val="-8699"/>
                          <a:lumOff val="-13647"/>
                        </a:srgbClr>
                      </a:solidFill>
                      <a:latin typeface="Calibri"/>
                      <a:cs typeface="Calibri"/>
                    </a:endParaRPr>
                  </a:p>
                </p:txBody>
              </p:sp>
            </p:grpSp>
          </p:grpSp>
        </p:grpSp>
      </p:grpSp>
      <p:pic>
        <p:nvPicPr>
          <p:cNvPr id="2" name="Copy of Copy of Business Card - Beige-3.png.png" descr="Copy of Copy of Business Card - Beige-3.png.png">
            <a:extLst>
              <a:ext uri="{FF2B5EF4-FFF2-40B4-BE49-F238E27FC236}">
                <a16:creationId xmlns:a16="http://schemas.microsoft.com/office/drawing/2014/main" id="{8554F6DD-B3A8-24A8-35BB-3123FA28DF8F}"/>
              </a:ext>
            </a:extLst>
          </p:cNvPr>
          <p:cNvPicPr>
            <a:picLocks noChangeAspect="1"/>
          </p:cNvPicPr>
          <p:nvPr/>
        </p:nvPicPr>
        <p:blipFill>
          <a:blip r:embed="rId3"/>
          <a:stretch>
            <a:fillRect/>
          </a:stretch>
        </p:blipFill>
        <p:spPr>
          <a:xfrm>
            <a:off x="42503" y="6373425"/>
            <a:ext cx="760443" cy="432546"/>
          </a:xfrm>
          <a:prstGeom prst="rect">
            <a:avLst/>
          </a:prstGeom>
          <a:ln w="12700">
            <a:miter lim="400000"/>
          </a:ln>
        </p:spPr>
      </p:pic>
    </p:spTree>
    <p:extLst>
      <p:ext uri="{BB962C8B-B14F-4D97-AF65-F5344CB8AC3E}">
        <p14:creationId xmlns:p14="http://schemas.microsoft.com/office/powerpoint/2010/main" val="180142170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1" name="Group 5"/>
          <p:cNvGrpSpPr/>
          <p:nvPr/>
        </p:nvGrpSpPr>
        <p:grpSpPr>
          <a:xfrm>
            <a:off x="1460743" y="5041846"/>
            <a:ext cx="9270513" cy="1743163"/>
            <a:chOff x="-1" y="-1"/>
            <a:chExt cx="8081489" cy="1373032"/>
          </a:xfrm>
        </p:grpSpPr>
        <p:grpSp>
          <p:nvGrpSpPr>
            <p:cNvPr id="647" name="Group 6"/>
            <p:cNvGrpSpPr/>
            <p:nvPr/>
          </p:nvGrpSpPr>
          <p:grpSpPr>
            <a:xfrm>
              <a:off x="-1" y="0"/>
              <a:ext cx="2619689" cy="1373030"/>
              <a:chOff x="-1" y="0"/>
              <a:chExt cx="2619688" cy="1373029"/>
            </a:xfrm>
          </p:grpSpPr>
          <p:grpSp>
            <p:nvGrpSpPr>
              <p:cNvPr id="645" name="Group 20"/>
              <p:cNvGrpSpPr/>
              <p:nvPr/>
            </p:nvGrpSpPr>
            <p:grpSpPr>
              <a:xfrm>
                <a:off x="-1" y="0"/>
                <a:ext cx="2526790" cy="1373029"/>
                <a:chOff x="0" y="0"/>
                <a:chExt cx="2526788" cy="1373028"/>
              </a:xfrm>
            </p:grpSpPr>
            <p:grpSp>
              <p:nvGrpSpPr>
                <p:cNvPr id="643" name="Group 22"/>
                <p:cNvGrpSpPr/>
                <p:nvPr/>
              </p:nvGrpSpPr>
              <p:grpSpPr>
                <a:xfrm>
                  <a:off x="-1" y="0"/>
                  <a:ext cx="2526790" cy="1373029"/>
                  <a:chOff x="0" y="0"/>
                  <a:chExt cx="2526788" cy="1373028"/>
                </a:xfrm>
              </p:grpSpPr>
              <p:sp>
                <p:nvSpPr>
                  <p:cNvPr id="641" name="Rectangle 24"/>
                  <p:cNvSpPr/>
                  <p:nvPr/>
                </p:nvSpPr>
                <p:spPr>
                  <a:xfrm>
                    <a:off x="-1" y="0"/>
                    <a:ext cx="2526790" cy="1373029"/>
                  </a:xfrm>
                  <a:prstGeom prst="rect">
                    <a:avLst/>
                  </a:prstGeom>
                  <a:solidFill>
                    <a:schemeClr val="accent2">
                      <a:lumMod val="20000"/>
                      <a:lumOff val="80000"/>
                    </a:schemeClr>
                  </a:solidFill>
                  <a:ln w="12700" cap="flat">
                    <a:noFill/>
                    <a:miter lim="400000"/>
                  </a:ln>
                  <a:effectLst/>
                </p:spPr>
                <p:txBody>
                  <a:bodyPr wrap="square" lIns="45719" tIns="45719" rIns="45719" bIns="45719" numCol="1" anchor="ctr">
                    <a:noAutofit/>
                  </a:bodyPr>
                  <a:lstStyle/>
                  <a:p>
                    <a:pPr algn="ctr" defTabSz="457200">
                      <a:defRPr sz="1400">
                        <a:solidFill>
                          <a:srgbClr val="FFFFFF"/>
                        </a:solidFill>
                      </a:defRPr>
                    </a:pPr>
                    <a:endParaRPr sz="1400" dirty="0">
                      <a:solidFill>
                        <a:srgbClr val="FFFFFF"/>
                      </a:solidFill>
                      <a:latin typeface="Calibri"/>
                      <a:cs typeface="Calibri"/>
                    </a:endParaRPr>
                  </a:p>
                </p:txBody>
              </p:sp>
              <p:sp>
                <p:nvSpPr>
                  <p:cNvPr id="642" name="Rectangle 25"/>
                  <p:cNvSpPr/>
                  <p:nvPr/>
                </p:nvSpPr>
                <p:spPr>
                  <a:xfrm>
                    <a:off x="0" y="-1"/>
                    <a:ext cx="653143" cy="670528"/>
                  </a:xfrm>
                  <a:prstGeom prst="rect">
                    <a:avLst/>
                  </a:prstGeom>
                  <a:solidFill>
                    <a:schemeClr val="accent1">
                      <a:lumMod val="50000"/>
                    </a:schemeClr>
                  </a:solidFill>
                  <a:ln w="12700" cap="flat">
                    <a:solidFill>
                      <a:srgbClr val="002060"/>
                    </a:solidFill>
                    <a:miter lim="400000"/>
                  </a:ln>
                  <a:effectLst/>
                </p:spPr>
                <p:txBody>
                  <a:bodyPr wrap="square" lIns="45719" tIns="45719" rIns="45719" bIns="45719" numCol="1" anchor="ctr">
                    <a:noAutofit/>
                  </a:bodyPr>
                  <a:lstStyle/>
                  <a:p>
                    <a:pPr algn="ctr" defTabSz="457200">
                      <a:defRPr sz="1400">
                        <a:solidFill>
                          <a:srgbClr val="FFFFFF"/>
                        </a:solidFill>
                      </a:defRPr>
                    </a:pPr>
                    <a:endParaRPr sz="1400" dirty="0">
                      <a:solidFill>
                        <a:srgbClr val="FFFFFF"/>
                      </a:solidFill>
                      <a:latin typeface="Calibri"/>
                      <a:cs typeface="Calibri"/>
                    </a:endParaRPr>
                  </a:p>
                </p:txBody>
              </p:sp>
            </p:grpSp>
            <p:sp>
              <p:nvSpPr>
                <p:cNvPr id="644" name="Freeform 27"/>
                <p:cNvSpPr/>
                <p:nvPr/>
              </p:nvSpPr>
              <p:spPr>
                <a:xfrm>
                  <a:off x="160667" y="172790"/>
                  <a:ext cx="352754" cy="318282"/>
                </a:xfrm>
                <a:custGeom>
                  <a:avLst/>
                  <a:gdLst/>
                  <a:ahLst/>
                  <a:cxnLst>
                    <a:cxn ang="0">
                      <a:pos x="wd2" y="hd2"/>
                    </a:cxn>
                    <a:cxn ang="5400000">
                      <a:pos x="wd2" y="hd2"/>
                    </a:cxn>
                    <a:cxn ang="10800000">
                      <a:pos x="wd2" y="hd2"/>
                    </a:cxn>
                    <a:cxn ang="16200000">
                      <a:pos x="wd2" y="hd2"/>
                    </a:cxn>
                  </a:cxnLst>
                  <a:rect l="0" t="0" r="r" b="b"/>
                  <a:pathLst>
                    <a:path w="21230" h="21564" extrusionOk="0">
                      <a:moveTo>
                        <a:pt x="10953" y="5060"/>
                      </a:moveTo>
                      <a:lnTo>
                        <a:pt x="18171" y="10944"/>
                      </a:lnTo>
                      <a:lnTo>
                        <a:pt x="18060" y="21564"/>
                      </a:lnTo>
                      <a:lnTo>
                        <a:pt x="13654" y="21564"/>
                      </a:lnTo>
                      <a:lnTo>
                        <a:pt x="13654" y="13599"/>
                      </a:lnTo>
                      <a:lnTo>
                        <a:pt x="8156" y="13599"/>
                      </a:lnTo>
                      <a:lnTo>
                        <a:pt x="8156" y="21564"/>
                      </a:lnTo>
                      <a:lnTo>
                        <a:pt x="3639" y="21564"/>
                      </a:lnTo>
                      <a:lnTo>
                        <a:pt x="3639" y="10944"/>
                      </a:lnTo>
                      <a:cubicBezTo>
                        <a:pt x="6157" y="8756"/>
                        <a:pt x="9041" y="6639"/>
                        <a:pt x="10953" y="5060"/>
                      </a:cubicBezTo>
                      <a:close/>
                      <a:moveTo>
                        <a:pt x="10577" y="9"/>
                      </a:moveTo>
                      <a:cubicBezTo>
                        <a:pt x="10934" y="-36"/>
                        <a:pt x="11336" y="87"/>
                        <a:pt x="11878" y="486"/>
                      </a:cubicBezTo>
                      <a:lnTo>
                        <a:pt x="20639" y="7271"/>
                      </a:lnTo>
                      <a:cubicBezTo>
                        <a:pt x="21259" y="7751"/>
                        <a:pt x="21416" y="8706"/>
                        <a:pt x="20990" y="9404"/>
                      </a:cubicBezTo>
                      <a:cubicBezTo>
                        <a:pt x="20563" y="10102"/>
                        <a:pt x="19715" y="10278"/>
                        <a:pt x="19095" y="9798"/>
                      </a:cubicBezTo>
                      <a:lnTo>
                        <a:pt x="10754" y="3340"/>
                      </a:lnTo>
                      <a:lnTo>
                        <a:pt x="2151" y="10213"/>
                      </a:lnTo>
                      <a:cubicBezTo>
                        <a:pt x="1537" y="10704"/>
                        <a:pt x="687" y="10541"/>
                        <a:pt x="252" y="9850"/>
                      </a:cubicBezTo>
                      <a:cubicBezTo>
                        <a:pt x="-184" y="9160"/>
                        <a:pt x="-40" y="8202"/>
                        <a:pt x="574" y="7712"/>
                      </a:cubicBezTo>
                      <a:lnTo>
                        <a:pt x="9545" y="545"/>
                      </a:lnTo>
                      <a:cubicBezTo>
                        <a:pt x="9545" y="544"/>
                        <a:pt x="9545" y="543"/>
                        <a:pt x="9546" y="542"/>
                      </a:cubicBezTo>
                      <a:cubicBezTo>
                        <a:pt x="9907" y="268"/>
                        <a:pt x="10219" y="54"/>
                        <a:pt x="10577" y="9"/>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57200">
                    <a:defRPr sz="2000">
                      <a:solidFill>
                        <a:srgbClr val="FFFFFF"/>
                      </a:solidFill>
                      <a:latin typeface="Arial"/>
                      <a:ea typeface="Arial"/>
                      <a:cs typeface="Arial"/>
                      <a:sym typeface="Arial"/>
                    </a:defRPr>
                  </a:pPr>
                  <a:endParaRPr sz="2000" dirty="0">
                    <a:solidFill>
                      <a:srgbClr val="FFFFFF"/>
                    </a:solidFill>
                    <a:latin typeface="Arial"/>
                    <a:cs typeface="Arial"/>
                    <a:sym typeface="Arial"/>
                  </a:endParaRPr>
                </a:p>
              </p:txBody>
            </p:sp>
          </p:grpSp>
          <p:sp>
            <p:nvSpPr>
              <p:cNvPr id="646" name="TextBox 21"/>
              <p:cNvSpPr/>
              <p:nvPr/>
            </p:nvSpPr>
            <p:spPr>
              <a:xfrm>
                <a:off x="6779" y="686514"/>
                <a:ext cx="2612908" cy="64632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defTabSz="457200">
                  <a:defRPr b="1">
                    <a:latin typeface="Century Gothic"/>
                    <a:ea typeface="Century Gothic"/>
                    <a:cs typeface="Century Gothic"/>
                    <a:sym typeface="Century Gothic"/>
                  </a:defRPr>
                </a:pPr>
                <a:r>
                  <a:rPr b="1" dirty="0">
                    <a:latin typeface="Century Gothic" panose="020B0502020202020204" pitchFamily="34" charset="0"/>
                    <a:sym typeface="Century Gothic"/>
                  </a:rPr>
                  <a:t>Website:</a:t>
                </a:r>
              </a:p>
              <a:p>
                <a:pPr defTabSz="457200">
                  <a:defRPr>
                    <a:solidFill>
                      <a:srgbClr val="323232">
                        <a:lumOff val="-3921"/>
                      </a:srgbClr>
                    </a:solidFill>
                    <a:latin typeface="Arial"/>
                    <a:ea typeface="Arial"/>
                    <a:cs typeface="Arial"/>
                    <a:sym typeface="Arial"/>
                  </a:defRPr>
                </a:pPr>
                <a:r>
                  <a:rPr u="sng" dirty="0">
                    <a:uFill>
                      <a:solidFill>
                        <a:srgbClr val="5F5F5F"/>
                      </a:solidFill>
                    </a:uFill>
                    <a:latin typeface="Century Gothic" panose="020B0502020202020204" pitchFamily="34" charset="0"/>
                    <a:cs typeface="Arial"/>
                    <a:sym typeface="Arial"/>
                    <a:hlinkClick r:id="rId3">
                      <a:extLst>
                        <a:ext uri="{A12FA001-AC4F-418D-AE19-62706E023703}">
                          <ahyp:hlinkClr xmlns:ahyp="http://schemas.microsoft.com/office/drawing/2018/hyperlinkcolor" val="tx"/>
                        </a:ext>
                      </a:extLst>
                    </a:hlinkClick>
                  </a:rPr>
                  <a:t>www.ALCDenver.com</a:t>
                </a:r>
              </a:p>
            </p:txBody>
          </p:sp>
        </p:grpSp>
        <p:grpSp>
          <p:nvGrpSpPr>
            <p:cNvPr id="653" name="Group 7"/>
            <p:cNvGrpSpPr/>
            <p:nvPr/>
          </p:nvGrpSpPr>
          <p:grpSpPr>
            <a:xfrm>
              <a:off x="2743670" y="-1"/>
              <a:ext cx="2538612" cy="1373032"/>
              <a:chOff x="-33548" y="-1"/>
              <a:chExt cx="2538611" cy="1373031"/>
            </a:xfrm>
          </p:grpSpPr>
          <p:grpSp>
            <p:nvGrpSpPr>
              <p:cNvPr id="650" name="Group 15"/>
              <p:cNvGrpSpPr/>
              <p:nvPr/>
            </p:nvGrpSpPr>
            <p:grpSpPr>
              <a:xfrm>
                <a:off x="-21729" y="-1"/>
                <a:ext cx="2526792" cy="1373031"/>
                <a:chOff x="-21728" y="-1"/>
                <a:chExt cx="2526790" cy="1373030"/>
              </a:xfrm>
            </p:grpSpPr>
            <p:sp>
              <p:nvSpPr>
                <p:cNvPr id="648" name="Rectangle 18"/>
                <p:cNvSpPr/>
                <p:nvPr/>
              </p:nvSpPr>
              <p:spPr>
                <a:xfrm>
                  <a:off x="-21728" y="0"/>
                  <a:ext cx="2526790" cy="1373029"/>
                </a:xfrm>
                <a:prstGeom prst="rect">
                  <a:avLst/>
                </a:prstGeom>
                <a:solidFill>
                  <a:schemeClr val="accent2">
                    <a:lumMod val="20000"/>
                    <a:lumOff val="80000"/>
                  </a:schemeClr>
                </a:solidFill>
                <a:ln w="12700" cap="flat">
                  <a:noFill/>
                  <a:miter lim="400000"/>
                </a:ln>
                <a:effectLst/>
              </p:spPr>
              <p:txBody>
                <a:bodyPr wrap="square" lIns="45719" tIns="45719" rIns="45719" bIns="45719" numCol="1" anchor="ctr">
                  <a:noAutofit/>
                </a:bodyPr>
                <a:lstStyle/>
                <a:p>
                  <a:pPr algn="ctr" defTabSz="457200">
                    <a:defRPr sz="1400">
                      <a:solidFill>
                        <a:srgbClr val="FFFFFF"/>
                      </a:solidFill>
                    </a:defRPr>
                  </a:pPr>
                  <a:endParaRPr sz="1400" dirty="0">
                    <a:solidFill>
                      <a:srgbClr val="FFFFFF"/>
                    </a:solidFill>
                    <a:latin typeface="Calibri"/>
                    <a:cs typeface="Calibri"/>
                  </a:endParaRPr>
                </a:p>
              </p:txBody>
            </p:sp>
            <p:sp>
              <p:nvSpPr>
                <p:cNvPr id="649" name="Rectangle 19"/>
                <p:cNvSpPr/>
                <p:nvPr/>
              </p:nvSpPr>
              <p:spPr>
                <a:xfrm>
                  <a:off x="0" y="-1"/>
                  <a:ext cx="653143" cy="67052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defTabSz="457200">
                    <a:defRPr sz="1400">
                      <a:solidFill>
                        <a:srgbClr val="FFFFFF"/>
                      </a:solidFill>
                    </a:defRPr>
                  </a:pPr>
                  <a:endParaRPr sz="1400" dirty="0">
                    <a:solidFill>
                      <a:srgbClr val="FFFFFF"/>
                    </a:solidFill>
                    <a:latin typeface="Calibri"/>
                    <a:cs typeface="Calibri"/>
                  </a:endParaRPr>
                </a:p>
              </p:txBody>
            </p:sp>
          </p:grpSp>
          <p:sp>
            <p:nvSpPr>
              <p:cNvPr id="651" name="Freeform 25"/>
              <p:cNvSpPr/>
              <p:nvPr/>
            </p:nvSpPr>
            <p:spPr>
              <a:xfrm>
                <a:off x="196925" y="180499"/>
                <a:ext cx="285709" cy="302865"/>
              </a:xfrm>
              <a:custGeom>
                <a:avLst/>
                <a:gdLst/>
                <a:ahLst/>
                <a:cxnLst>
                  <a:cxn ang="0">
                    <a:pos x="wd2" y="hd2"/>
                  </a:cxn>
                  <a:cxn ang="5400000">
                    <a:pos x="wd2" y="hd2"/>
                  </a:cxn>
                  <a:cxn ang="10800000">
                    <a:pos x="wd2" y="hd2"/>
                  </a:cxn>
                  <a:cxn ang="16200000">
                    <a:pos x="wd2" y="hd2"/>
                  </a:cxn>
                </a:cxnLst>
                <a:rect l="0" t="0" r="r" b="b"/>
                <a:pathLst>
                  <a:path w="17604" h="19066" extrusionOk="0">
                    <a:moveTo>
                      <a:pt x="3937" y="0"/>
                    </a:moveTo>
                    <a:lnTo>
                      <a:pt x="7270" y="4988"/>
                    </a:lnTo>
                    <a:cubicBezTo>
                      <a:pt x="6582" y="6694"/>
                      <a:pt x="5421" y="6897"/>
                      <a:pt x="4319" y="6774"/>
                    </a:cubicBezTo>
                    <a:cubicBezTo>
                      <a:pt x="1557" y="12665"/>
                      <a:pt x="9667" y="16684"/>
                      <a:pt x="11191" y="14887"/>
                    </a:cubicBezTo>
                    <a:cubicBezTo>
                      <a:pt x="11229" y="13640"/>
                      <a:pt x="11380" y="12788"/>
                      <a:pt x="12593" y="12267"/>
                    </a:cubicBezTo>
                    <a:lnTo>
                      <a:pt x="17451" y="14693"/>
                    </a:lnTo>
                    <a:cubicBezTo>
                      <a:pt x="18232" y="17907"/>
                      <a:pt x="15866" y="18799"/>
                      <a:pt x="14065" y="18528"/>
                    </a:cubicBezTo>
                    <a:cubicBezTo>
                      <a:pt x="6412" y="21600"/>
                      <a:pt x="-3368" y="10818"/>
                      <a:pt x="1144" y="3697"/>
                    </a:cubicBezTo>
                    <a:cubicBezTo>
                      <a:pt x="1214" y="3742"/>
                      <a:pt x="307" y="75"/>
                      <a:pt x="3937" y="0"/>
                    </a:cubicBezTo>
                    <a:close/>
                  </a:path>
                </a:pathLst>
              </a:custGeom>
              <a:solidFill>
                <a:srgbClr val="FFFFFF"/>
              </a:solidFill>
              <a:ln w="12700" cap="flat">
                <a:noFill/>
                <a:miter lim="400000"/>
              </a:ln>
              <a:effectLst/>
            </p:spPr>
            <p:txBody>
              <a:bodyPr wrap="square" lIns="45719" tIns="45719" rIns="45719" bIns="45719" numCol="1" anchor="t">
                <a:noAutofit/>
              </a:bodyPr>
              <a:lstStyle/>
              <a:p>
                <a:pPr defTabSz="457200">
                  <a:defRPr sz="2000">
                    <a:solidFill>
                      <a:srgbClr val="FFFFFF"/>
                    </a:solidFill>
                    <a:latin typeface="Arial"/>
                    <a:ea typeface="Arial"/>
                    <a:cs typeface="Arial"/>
                    <a:sym typeface="Arial"/>
                  </a:defRPr>
                </a:pPr>
                <a:endParaRPr sz="2000" dirty="0">
                  <a:solidFill>
                    <a:srgbClr val="FFFFFF"/>
                  </a:solidFill>
                  <a:latin typeface="Arial"/>
                  <a:cs typeface="Arial"/>
                  <a:sym typeface="Arial"/>
                </a:endParaRPr>
              </a:p>
            </p:txBody>
          </p:sp>
          <p:sp>
            <p:nvSpPr>
              <p:cNvPr id="652" name="Rectangle 17"/>
              <p:cNvSpPr/>
              <p:nvPr/>
            </p:nvSpPr>
            <p:spPr>
              <a:xfrm>
                <a:off x="-33548" y="686514"/>
                <a:ext cx="2435870" cy="64632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defTabSz="457200">
                  <a:defRPr b="1">
                    <a:latin typeface="Century Gothic"/>
                    <a:ea typeface="Century Gothic"/>
                    <a:cs typeface="Century Gothic"/>
                    <a:sym typeface="Century Gothic"/>
                  </a:defRPr>
                </a:pPr>
                <a:r>
                  <a:rPr b="1" dirty="0">
                    <a:latin typeface="Century Gothic" panose="020B0502020202020204" pitchFamily="34" charset="0"/>
                    <a:sym typeface="Century Gothic"/>
                  </a:rPr>
                  <a:t>Contact Number</a:t>
                </a:r>
                <a:r>
                  <a:rPr dirty="0">
                    <a:latin typeface="Century Gothic" panose="020B0502020202020204" pitchFamily="34" charset="0"/>
                    <a:sym typeface="Century Gothic"/>
                  </a:rPr>
                  <a:t>:</a:t>
                </a:r>
              </a:p>
              <a:p>
                <a:pPr defTabSz="457200">
                  <a:defRPr>
                    <a:solidFill>
                      <a:srgbClr val="2C2C2C"/>
                    </a:solidFill>
                    <a:latin typeface="Arial"/>
                    <a:ea typeface="Arial"/>
                    <a:cs typeface="Arial"/>
                    <a:sym typeface="Arial"/>
                  </a:defRPr>
                </a:pPr>
                <a:r>
                  <a:rPr dirty="0">
                    <a:solidFill>
                      <a:srgbClr val="2C2C2C"/>
                    </a:solidFill>
                    <a:latin typeface="Century Gothic" panose="020B0502020202020204" pitchFamily="34" charset="0"/>
                    <a:cs typeface="Arial"/>
                    <a:sym typeface="Arial"/>
                  </a:rPr>
                  <a:t>303.475.6346</a:t>
                </a:r>
              </a:p>
            </p:txBody>
          </p:sp>
        </p:grpSp>
        <p:grpSp>
          <p:nvGrpSpPr>
            <p:cNvPr id="660" name="Group 8"/>
            <p:cNvGrpSpPr/>
            <p:nvPr/>
          </p:nvGrpSpPr>
          <p:grpSpPr>
            <a:xfrm>
              <a:off x="5554434" y="0"/>
              <a:ext cx="2527054" cy="1373030"/>
              <a:chOff x="-1" y="0"/>
              <a:chExt cx="2527052" cy="1373029"/>
            </a:xfrm>
          </p:grpSpPr>
          <p:grpSp>
            <p:nvGrpSpPr>
              <p:cNvPr id="658" name="Group 9"/>
              <p:cNvGrpSpPr/>
              <p:nvPr/>
            </p:nvGrpSpPr>
            <p:grpSpPr>
              <a:xfrm>
                <a:off x="0" y="0"/>
                <a:ext cx="2526789" cy="1373029"/>
                <a:chOff x="0" y="0"/>
                <a:chExt cx="2526788" cy="1373028"/>
              </a:xfrm>
            </p:grpSpPr>
            <p:sp>
              <p:nvSpPr>
                <p:cNvPr id="654" name="Rectangle 11"/>
                <p:cNvSpPr/>
                <p:nvPr/>
              </p:nvSpPr>
              <p:spPr>
                <a:xfrm>
                  <a:off x="-1" y="0"/>
                  <a:ext cx="2526790" cy="1373029"/>
                </a:xfrm>
                <a:prstGeom prst="rect">
                  <a:avLst/>
                </a:prstGeom>
                <a:solidFill>
                  <a:schemeClr val="accent2">
                    <a:lumMod val="20000"/>
                    <a:lumOff val="80000"/>
                  </a:schemeClr>
                </a:solidFill>
                <a:ln w="12700" cap="flat">
                  <a:noFill/>
                  <a:miter lim="400000"/>
                </a:ln>
                <a:effectLst/>
              </p:spPr>
              <p:txBody>
                <a:bodyPr wrap="square" lIns="45719" tIns="45719" rIns="45719" bIns="45719" numCol="1" anchor="ctr">
                  <a:noAutofit/>
                </a:bodyPr>
                <a:lstStyle/>
                <a:p>
                  <a:pPr algn="ctr" defTabSz="457200">
                    <a:defRPr sz="1400">
                      <a:solidFill>
                        <a:srgbClr val="FFFFFF"/>
                      </a:solidFill>
                    </a:defRPr>
                  </a:pPr>
                  <a:endParaRPr sz="1400" dirty="0">
                    <a:solidFill>
                      <a:srgbClr val="FFFFFF"/>
                    </a:solidFill>
                    <a:latin typeface="Calibri"/>
                    <a:cs typeface="Calibri"/>
                  </a:endParaRPr>
                </a:p>
              </p:txBody>
            </p:sp>
            <p:grpSp>
              <p:nvGrpSpPr>
                <p:cNvPr id="657" name="Group 12"/>
                <p:cNvGrpSpPr/>
                <p:nvPr/>
              </p:nvGrpSpPr>
              <p:grpSpPr>
                <a:xfrm>
                  <a:off x="0" y="-1"/>
                  <a:ext cx="653143" cy="670528"/>
                  <a:chOff x="0" y="0"/>
                  <a:chExt cx="653142" cy="670526"/>
                </a:xfrm>
              </p:grpSpPr>
              <p:sp>
                <p:nvSpPr>
                  <p:cNvPr id="655" name="Rectangle 13"/>
                  <p:cNvSpPr/>
                  <p:nvPr/>
                </p:nvSpPr>
                <p:spPr>
                  <a:xfrm>
                    <a:off x="-1" y="0"/>
                    <a:ext cx="653144" cy="670527"/>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defTabSz="457200">
                      <a:defRPr sz="1400">
                        <a:solidFill>
                          <a:srgbClr val="FFFFFF"/>
                        </a:solidFill>
                      </a:defRPr>
                    </a:pPr>
                    <a:endParaRPr sz="1400" dirty="0">
                      <a:solidFill>
                        <a:srgbClr val="FFFFFF"/>
                      </a:solidFill>
                      <a:latin typeface="Calibri"/>
                      <a:cs typeface="Calibri"/>
                    </a:endParaRPr>
                  </a:p>
                </p:txBody>
              </p:sp>
              <p:sp>
                <p:nvSpPr>
                  <p:cNvPr id="656" name="Freeform 23"/>
                  <p:cNvSpPr/>
                  <p:nvPr/>
                </p:nvSpPr>
                <p:spPr>
                  <a:xfrm>
                    <a:off x="166137" y="168957"/>
                    <a:ext cx="320868" cy="325949"/>
                  </a:xfrm>
                  <a:custGeom>
                    <a:avLst/>
                    <a:gdLst/>
                    <a:ahLst/>
                    <a:cxnLst>
                      <a:cxn ang="0">
                        <a:pos x="wd2" y="hd2"/>
                      </a:cxn>
                      <a:cxn ang="5400000">
                        <a:pos x="wd2" y="hd2"/>
                      </a:cxn>
                      <a:cxn ang="10800000">
                        <a:pos x="wd2" y="hd2"/>
                      </a:cxn>
                      <a:cxn ang="16200000">
                        <a:pos x="wd2" y="hd2"/>
                      </a:cxn>
                    </a:cxnLst>
                    <a:rect l="0" t="0" r="r" b="b"/>
                    <a:pathLst>
                      <a:path w="21600" h="21600" extrusionOk="0">
                        <a:moveTo>
                          <a:pt x="11302" y="0"/>
                        </a:moveTo>
                        <a:cubicBezTo>
                          <a:pt x="13187" y="0"/>
                          <a:pt x="14881" y="380"/>
                          <a:pt x="16382" y="1139"/>
                        </a:cubicBezTo>
                        <a:cubicBezTo>
                          <a:pt x="17884" y="1899"/>
                          <a:pt x="19068" y="3031"/>
                          <a:pt x="19935" y="4536"/>
                        </a:cubicBezTo>
                        <a:cubicBezTo>
                          <a:pt x="20672" y="5830"/>
                          <a:pt x="21041" y="7237"/>
                          <a:pt x="21041" y="8757"/>
                        </a:cubicBezTo>
                        <a:cubicBezTo>
                          <a:pt x="21041" y="10927"/>
                          <a:pt x="20266" y="12854"/>
                          <a:pt x="18715" y="14538"/>
                        </a:cubicBezTo>
                        <a:cubicBezTo>
                          <a:pt x="17331" y="16050"/>
                          <a:pt x="15818" y="16806"/>
                          <a:pt x="14176" y="16806"/>
                        </a:cubicBezTo>
                        <a:cubicBezTo>
                          <a:pt x="13651" y="16806"/>
                          <a:pt x="13227" y="16728"/>
                          <a:pt x="12904" y="16571"/>
                        </a:cubicBezTo>
                        <a:cubicBezTo>
                          <a:pt x="12581" y="16413"/>
                          <a:pt x="12343" y="16189"/>
                          <a:pt x="12191" y="15897"/>
                        </a:cubicBezTo>
                        <a:cubicBezTo>
                          <a:pt x="12092" y="15710"/>
                          <a:pt x="12020" y="15388"/>
                          <a:pt x="11975" y="14931"/>
                        </a:cubicBezTo>
                        <a:cubicBezTo>
                          <a:pt x="11480" y="15493"/>
                          <a:pt x="10927" y="15944"/>
                          <a:pt x="10315" y="16284"/>
                        </a:cubicBezTo>
                        <a:cubicBezTo>
                          <a:pt x="9703" y="16625"/>
                          <a:pt x="9089" y="16795"/>
                          <a:pt x="8473" y="16795"/>
                        </a:cubicBezTo>
                        <a:cubicBezTo>
                          <a:pt x="7797" y="16795"/>
                          <a:pt x="7139" y="16600"/>
                          <a:pt x="6501" y="16211"/>
                        </a:cubicBezTo>
                        <a:cubicBezTo>
                          <a:pt x="5862" y="15822"/>
                          <a:pt x="5343" y="15223"/>
                          <a:pt x="4944" y="14415"/>
                        </a:cubicBezTo>
                        <a:cubicBezTo>
                          <a:pt x="4545" y="13607"/>
                          <a:pt x="4345" y="12720"/>
                          <a:pt x="4345" y="11754"/>
                        </a:cubicBezTo>
                        <a:cubicBezTo>
                          <a:pt x="4345" y="10564"/>
                          <a:pt x="4655" y="9372"/>
                          <a:pt x="5274" y="8179"/>
                        </a:cubicBezTo>
                        <a:cubicBezTo>
                          <a:pt x="5894" y="6985"/>
                          <a:pt x="6664" y="6089"/>
                          <a:pt x="7584" y="5490"/>
                        </a:cubicBezTo>
                        <a:cubicBezTo>
                          <a:pt x="8504" y="4891"/>
                          <a:pt x="9397" y="4592"/>
                          <a:pt x="10264" y="4592"/>
                        </a:cubicBezTo>
                        <a:cubicBezTo>
                          <a:pt x="10925" y="4592"/>
                          <a:pt x="11556" y="4762"/>
                          <a:pt x="12157" y="5103"/>
                        </a:cubicBezTo>
                        <a:cubicBezTo>
                          <a:pt x="12758" y="5443"/>
                          <a:pt x="13275" y="5961"/>
                          <a:pt x="13708" y="6657"/>
                        </a:cubicBezTo>
                        <a:lnTo>
                          <a:pt x="14096" y="4917"/>
                        </a:lnTo>
                        <a:lnTo>
                          <a:pt x="16137" y="4917"/>
                        </a:lnTo>
                        <a:lnTo>
                          <a:pt x="14495" y="12450"/>
                        </a:lnTo>
                        <a:cubicBezTo>
                          <a:pt x="14267" y="13498"/>
                          <a:pt x="14153" y="14078"/>
                          <a:pt x="14153" y="14190"/>
                        </a:cubicBezTo>
                        <a:cubicBezTo>
                          <a:pt x="14153" y="14392"/>
                          <a:pt x="14231" y="14566"/>
                          <a:pt x="14387" y="14712"/>
                        </a:cubicBezTo>
                        <a:cubicBezTo>
                          <a:pt x="14543" y="14858"/>
                          <a:pt x="14731" y="14931"/>
                          <a:pt x="14951" y="14931"/>
                        </a:cubicBezTo>
                        <a:cubicBezTo>
                          <a:pt x="15354" y="14931"/>
                          <a:pt x="15883" y="14703"/>
                          <a:pt x="16536" y="14247"/>
                        </a:cubicBezTo>
                        <a:cubicBezTo>
                          <a:pt x="17403" y="13648"/>
                          <a:pt x="18089" y="12845"/>
                          <a:pt x="18595" y="11838"/>
                        </a:cubicBezTo>
                        <a:cubicBezTo>
                          <a:pt x="19100" y="10832"/>
                          <a:pt x="19353" y="9793"/>
                          <a:pt x="19353" y="8723"/>
                        </a:cubicBezTo>
                        <a:cubicBezTo>
                          <a:pt x="19353" y="7473"/>
                          <a:pt x="19028" y="6306"/>
                          <a:pt x="18378" y="5220"/>
                        </a:cubicBezTo>
                        <a:cubicBezTo>
                          <a:pt x="17728" y="4135"/>
                          <a:pt x="16759" y="3267"/>
                          <a:pt x="15470" y="2616"/>
                        </a:cubicBezTo>
                        <a:cubicBezTo>
                          <a:pt x="14181" y="1965"/>
                          <a:pt x="12758" y="1639"/>
                          <a:pt x="11199" y="1639"/>
                        </a:cubicBezTo>
                        <a:cubicBezTo>
                          <a:pt x="9420" y="1639"/>
                          <a:pt x="7795" y="2049"/>
                          <a:pt x="6324" y="2868"/>
                        </a:cubicBezTo>
                        <a:cubicBezTo>
                          <a:pt x="4853" y="3688"/>
                          <a:pt x="3712" y="4863"/>
                          <a:pt x="2902" y="6394"/>
                        </a:cubicBezTo>
                        <a:cubicBezTo>
                          <a:pt x="2093" y="7924"/>
                          <a:pt x="1688" y="9565"/>
                          <a:pt x="1688" y="11316"/>
                        </a:cubicBezTo>
                        <a:cubicBezTo>
                          <a:pt x="1688" y="13150"/>
                          <a:pt x="2093" y="14729"/>
                          <a:pt x="2902" y="16054"/>
                        </a:cubicBezTo>
                        <a:cubicBezTo>
                          <a:pt x="3712" y="17379"/>
                          <a:pt x="4883" y="18357"/>
                          <a:pt x="6415" y="18990"/>
                        </a:cubicBezTo>
                        <a:cubicBezTo>
                          <a:pt x="7947" y="19622"/>
                          <a:pt x="9644" y="19938"/>
                          <a:pt x="11507" y="19938"/>
                        </a:cubicBezTo>
                        <a:cubicBezTo>
                          <a:pt x="13499" y="19938"/>
                          <a:pt x="15168" y="19609"/>
                          <a:pt x="16514" y="18950"/>
                        </a:cubicBezTo>
                        <a:cubicBezTo>
                          <a:pt x="17859" y="18292"/>
                          <a:pt x="18867" y="17491"/>
                          <a:pt x="19536" y="16548"/>
                        </a:cubicBezTo>
                        <a:lnTo>
                          <a:pt x="21600" y="16548"/>
                        </a:lnTo>
                        <a:cubicBezTo>
                          <a:pt x="21212" y="17334"/>
                          <a:pt x="20547" y="18135"/>
                          <a:pt x="19604" y="18950"/>
                        </a:cubicBezTo>
                        <a:cubicBezTo>
                          <a:pt x="18661" y="19766"/>
                          <a:pt x="17540" y="20412"/>
                          <a:pt x="16240" y="20887"/>
                        </a:cubicBezTo>
                        <a:cubicBezTo>
                          <a:pt x="14940" y="21362"/>
                          <a:pt x="13374" y="21600"/>
                          <a:pt x="11541" y="21600"/>
                        </a:cubicBezTo>
                        <a:cubicBezTo>
                          <a:pt x="9853" y="21600"/>
                          <a:pt x="8297" y="21387"/>
                          <a:pt x="6871" y="20960"/>
                        </a:cubicBezTo>
                        <a:cubicBezTo>
                          <a:pt x="5446" y="20533"/>
                          <a:pt x="4231" y="19892"/>
                          <a:pt x="3227" y="19035"/>
                        </a:cubicBezTo>
                        <a:cubicBezTo>
                          <a:pt x="2224" y="18178"/>
                          <a:pt x="1467" y="17192"/>
                          <a:pt x="958" y="16076"/>
                        </a:cubicBezTo>
                        <a:cubicBezTo>
                          <a:pt x="319" y="14662"/>
                          <a:pt x="0" y="13135"/>
                          <a:pt x="0" y="11496"/>
                        </a:cubicBezTo>
                        <a:cubicBezTo>
                          <a:pt x="0" y="9670"/>
                          <a:pt x="380" y="7930"/>
                          <a:pt x="1140" y="6276"/>
                        </a:cubicBezTo>
                        <a:cubicBezTo>
                          <a:pt x="2068" y="4247"/>
                          <a:pt x="3385" y="2694"/>
                          <a:pt x="5092" y="1617"/>
                        </a:cubicBezTo>
                        <a:cubicBezTo>
                          <a:pt x="6799" y="539"/>
                          <a:pt x="8869" y="0"/>
                          <a:pt x="11302" y="0"/>
                        </a:cubicBezTo>
                        <a:close/>
                        <a:moveTo>
                          <a:pt x="10412" y="6264"/>
                        </a:moveTo>
                        <a:cubicBezTo>
                          <a:pt x="9926" y="6264"/>
                          <a:pt x="9468" y="6386"/>
                          <a:pt x="9038" y="6629"/>
                        </a:cubicBezTo>
                        <a:cubicBezTo>
                          <a:pt x="8608" y="6873"/>
                          <a:pt x="8192" y="7264"/>
                          <a:pt x="7789" y="7802"/>
                        </a:cubicBezTo>
                        <a:cubicBezTo>
                          <a:pt x="7386" y="8341"/>
                          <a:pt x="7063" y="8996"/>
                          <a:pt x="6820" y="9767"/>
                        </a:cubicBezTo>
                        <a:cubicBezTo>
                          <a:pt x="6577" y="10538"/>
                          <a:pt x="6455" y="11245"/>
                          <a:pt x="6455" y="11889"/>
                        </a:cubicBezTo>
                        <a:cubicBezTo>
                          <a:pt x="6455" y="12914"/>
                          <a:pt x="6702" y="13711"/>
                          <a:pt x="7196" y="14280"/>
                        </a:cubicBezTo>
                        <a:cubicBezTo>
                          <a:pt x="7690" y="14849"/>
                          <a:pt x="8257" y="15133"/>
                          <a:pt x="8895" y="15133"/>
                        </a:cubicBezTo>
                        <a:cubicBezTo>
                          <a:pt x="9321" y="15133"/>
                          <a:pt x="9770" y="15008"/>
                          <a:pt x="10241" y="14757"/>
                        </a:cubicBezTo>
                        <a:cubicBezTo>
                          <a:pt x="10713" y="14507"/>
                          <a:pt x="11163" y="14134"/>
                          <a:pt x="11593" y="13640"/>
                        </a:cubicBezTo>
                        <a:cubicBezTo>
                          <a:pt x="12022" y="13146"/>
                          <a:pt x="12374" y="12520"/>
                          <a:pt x="12647" y="11760"/>
                        </a:cubicBezTo>
                        <a:cubicBezTo>
                          <a:pt x="12921" y="11000"/>
                          <a:pt x="13058" y="10239"/>
                          <a:pt x="13058" y="9475"/>
                        </a:cubicBezTo>
                        <a:cubicBezTo>
                          <a:pt x="13058" y="8457"/>
                          <a:pt x="12801" y="7668"/>
                          <a:pt x="12288" y="7106"/>
                        </a:cubicBezTo>
                        <a:cubicBezTo>
                          <a:pt x="11775" y="6545"/>
                          <a:pt x="11150" y="6264"/>
                          <a:pt x="10412" y="6264"/>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57200">
                      <a:defRPr sz="2000">
                        <a:solidFill>
                          <a:srgbClr val="FFFFFF"/>
                        </a:solidFill>
                        <a:latin typeface="Arial"/>
                        <a:ea typeface="Arial"/>
                        <a:cs typeface="Arial"/>
                        <a:sym typeface="Arial"/>
                      </a:defRPr>
                    </a:pPr>
                    <a:endParaRPr sz="2000" dirty="0">
                      <a:solidFill>
                        <a:srgbClr val="FFFFFF"/>
                      </a:solidFill>
                      <a:latin typeface="Arial"/>
                      <a:cs typeface="Arial"/>
                      <a:sym typeface="Arial"/>
                    </a:endParaRPr>
                  </a:p>
                </p:txBody>
              </p:sp>
            </p:grpSp>
          </p:grpSp>
          <p:sp>
            <p:nvSpPr>
              <p:cNvPr id="659" name="Rectangle 10"/>
              <p:cNvSpPr/>
              <p:nvPr/>
            </p:nvSpPr>
            <p:spPr>
              <a:xfrm>
                <a:off x="-1" y="687540"/>
                <a:ext cx="2527052" cy="64632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defTabSz="457200">
                  <a:defRPr b="1">
                    <a:latin typeface="Century Gothic"/>
                    <a:ea typeface="Century Gothic"/>
                    <a:cs typeface="Century Gothic"/>
                    <a:sym typeface="Century Gothic"/>
                  </a:defRPr>
                </a:pPr>
                <a:r>
                  <a:rPr b="1" dirty="0">
                    <a:latin typeface="Century Gothic" panose="020B0502020202020204" pitchFamily="34" charset="0"/>
                    <a:sym typeface="Century Gothic"/>
                  </a:rPr>
                  <a:t>Email Address</a:t>
                </a:r>
                <a:r>
                  <a:rPr dirty="0">
                    <a:latin typeface="Century Gothic" panose="020B0502020202020204" pitchFamily="34" charset="0"/>
                    <a:sym typeface="Century Gothic"/>
                  </a:rPr>
                  <a:t>:</a:t>
                </a:r>
              </a:p>
              <a:p>
                <a:pPr defTabSz="457200">
                  <a:defRPr>
                    <a:solidFill>
                      <a:srgbClr val="323232">
                        <a:lumOff val="-3921"/>
                      </a:srgbClr>
                    </a:solidFill>
                    <a:latin typeface="Arial"/>
                    <a:ea typeface="Arial"/>
                    <a:cs typeface="Arial"/>
                    <a:sym typeface="Arial"/>
                  </a:defRPr>
                </a:pPr>
                <a:r>
                  <a:rPr u="sng" dirty="0">
                    <a:uFill>
                      <a:solidFill>
                        <a:srgbClr val="5F5F5F"/>
                      </a:solidFill>
                    </a:uFill>
                    <a:latin typeface="Century Gothic" panose="020B0502020202020204" pitchFamily="34" charset="0"/>
                    <a:cs typeface="Arial"/>
                    <a:sym typeface="Arial"/>
                    <a:hlinkClick r:id="rId4">
                      <a:extLst>
                        <a:ext uri="{A12FA001-AC4F-418D-AE19-62706E023703}">
                          <ahyp:hlinkClr xmlns:ahyp="http://schemas.microsoft.com/office/drawing/2018/hyperlinkcolor" val="tx"/>
                        </a:ext>
                      </a:extLst>
                    </a:hlinkClick>
                  </a:rPr>
                  <a:t>info@alcdenver.com</a:t>
                </a:r>
              </a:p>
            </p:txBody>
          </p:sp>
        </p:grpSp>
      </p:grpSp>
      <p:sp>
        <p:nvSpPr>
          <p:cNvPr id="662" name="Rectangle 27"/>
          <p:cNvSpPr/>
          <p:nvPr/>
        </p:nvSpPr>
        <p:spPr>
          <a:xfrm>
            <a:off x="6264496" y="-1"/>
            <a:ext cx="99333" cy="3985202"/>
          </a:xfrm>
          <a:prstGeom prst="rect">
            <a:avLst/>
          </a:prstGeom>
          <a:solidFill>
            <a:schemeClr val="accent2">
              <a:lumMod val="20000"/>
              <a:lumOff val="80000"/>
            </a:schemeClr>
          </a:solidFill>
          <a:ln w="12700">
            <a:miter lim="400000"/>
          </a:ln>
        </p:spPr>
        <p:txBody>
          <a:bodyPr lIns="45719" rIns="45719" anchor="ctr"/>
          <a:lstStyle/>
          <a:p>
            <a:pPr algn="ctr" defTabSz="457200">
              <a:defRPr sz="1300">
                <a:solidFill>
                  <a:srgbClr val="FFFFFF"/>
                </a:solidFill>
              </a:defRPr>
            </a:pPr>
            <a:endParaRPr sz="1300" dirty="0">
              <a:solidFill>
                <a:srgbClr val="FFFFFF"/>
              </a:solidFill>
              <a:latin typeface="Calibri"/>
              <a:cs typeface="Calibri"/>
            </a:endParaRPr>
          </a:p>
        </p:txBody>
      </p:sp>
      <p:grpSp>
        <p:nvGrpSpPr>
          <p:cNvPr id="665" name="Group 28"/>
          <p:cNvGrpSpPr/>
          <p:nvPr/>
        </p:nvGrpSpPr>
        <p:grpSpPr>
          <a:xfrm>
            <a:off x="6395839" y="257971"/>
            <a:ext cx="9670427" cy="4783876"/>
            <a:chOff x="-168427" y="-1427835"/>
            <a:chExt cx="9670426" cy="4783875"/>
          </a:xfrm>
        </p:grpSpPr>
        <p:sp>
          <p:nvSpPr>
            <p:cNvPr id="663" name="TextBox 29"/>
            <p:cNvSpPr/>
            <p:nvPr/>
          </p:nvSpPr>
          <p:spPr>
            <a:xfrm>
              <a:off x="-168427" y="-1427835"/>
              <a:ext cx="5662304" cy="28930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defTabSz="457200">
                <a:defRPr sz="2800">
                  <a:latin typeface="Century Gothic"/>
                  <a:ea typeface="Century Gothic"/>
                  <a:cs typeface="Century Gothic"/>
                  <a:sym typeface="Century Gothic"/>
                </a:defRPr>
              </a:pPr>
              <a:r>
                <a:rPr lang="en-US" sz="3200" b="1" dirty="0">
                  <a:latin typeface="Century Gothic" panose="020B0502020202020204" pitchFamily="34" charset="0"/>
                  <a:sym typeface="Century Gothic"/>
                </a:rPr>
                <a:t>GET IN TOUCH</a:t>
              </a:r>
              <a:br>
                <a:rPr lang="en-US" sz="2600" b="1" dirty="0">
                  <a:latin typeface="Century Gothic" panose="020B0502020202020204" pitchFamily="34" charset="0"/>
                  <a:sym typeface="Century Gothic"/>
                </a:rPr>
              </a:br>
              <a:r>
                <a:rPr lang="en-US" sz="3000" b="1" dirty="0">
                  <a:latin typeface="Century Gothic" panose="020B0502020202020204" pitchFamily="34" charset="0"/>
                  <a:sym typeface="Century Gothic"/>
                </a:rPr>
                <a:t>For additional details regarding ALCD’s consulting services, a mock survey, or questions about today’s presentation. </a:t>
              </a:r>
              <a:endParaRPr sz="3000" b="1" dirty="0">
                <a:latin typeface="Century Gothic"/>
                <a:sym typeface="Century Gothic"/>
              </a:endParaRPr>
            </a:p>
          </p:txBody>
        </p:sp>
        <p:sp>
          <p:nvSpPr>
            <p:cNvPr id="664" name="Group 30"/>
            <p:cNvSpPr/>
            <p:nvPr/>
          </p:nvSpPr>
          <p:spPr>
            <a:xfrm>
              <a:off x="2597679" y="3356039"/>
              <a:ext cx="6904320" cy="1"/>
            </a:xfrm>
            <a:prstGeom prst="line">
              <a:avLst/>
            </a:prstGeom>
            <a:noFill/>
            <a:ln w="6350" cap="flat">
              <a:solidFill>
                <a:schemeClr val="accent2"/>
              </a:solidFill>
              <a:prstDash val="solid"/>
              <a:miter lim="800000"/>
            </a:ln>
            <a:effectLst/>
          </p:spPr>
          <p:txBody>
            <a:bodyPr wrap="square" lIns="45719" tIns="45719" rIns="45719" bIns="45719" numCol="1" anchor="t">
              <a:noAutofit/>
            </a:bodyPr>
            <a:lstStyle/>
            <a:p>
              <a:pPr defTabSz="457200"/>
              <a:endParaRPr dirty="0">
                <a:latin typeface="Calibri"/>
                <a:cs typeface="Calibri"/>
              </a:endParaRPr>
            </a:p>
          </p:txBody>
        </p:sp>
      </p:grpSp>
      <p:pic>
        <p:nvPicPr>
          <p:cNvPr id="666" name="ALC QR code.png" descr="ALC QR code.png"/>
          <p:cNvPicPr>
            <a:picLocks noChangeAspect="1"/>
          </p:cNvPicPr>
          <p:nvPr/>
        </p:nvPicPr>
        <p:blipFill>
          <a:blip r:embed="rId5"/>
          <a:stretch>
            <a:fillRect/>
          </a:stretch>
        </p:blipFill>
        <p:spPr>
          <a:xfrm>
            <a:off x="847102" y="-88424"/>
            <a:ext cx="4909277" cy="4909278"/>
          </a:xfrm>
          <a:prstGeom prst="rect">
            <a:avLst/>
          </a:prstGeom>
          <a:ln w="12700">
            <a:miter lim="400000"/>
          </a:ln>
        </p:spPr>
      </p:pic>
      <p:pic>
        <p:nvPicPr>
          <p:cNvPr id="2" name="Copy of Copy of Business Card - Beige-3.png.png" descr="Copy of Copy of Business Card - Beige-3.png.png">
            <a:extLst>
              <a:ext uri="{FF2B5EF4-FFF2-40B4-BE49-F238E27FC236}">
                <a16:creationId xmlns:a16="http://schemas.microsoft.com/office/drawing/2014/main" id="{29E81B7C-1CB9-A1D2-532F-389C50E7C027}"/>
              </a:ext>
            </a:extLst>
          </p:cNvPr>
          <p:cNvPicPr>
            <a:picLocks noChangeAspect="1"/>
          </p:cNvPicPr>
          <p:nvPr/>
        </p:nvPicPr>
        <p:blipFill>
          <a:blip r:embed="rId6"/>
          <a:stretch>
            <a:fillRect/>
          </a:stretch>
        </p:blipFill>
        <p:spPr>
          <a:xfrm>
            <a:off x="7887397" y="3448412"/>
            <a:ext cx="2679191" cy="1523945"/>
          </a:xfrm>
          <a:prstGeom prst="rect">
            <a:avLst/>
          </a:prstGeom>
          <a:ln w="12700">
            <a:miter lim="400000"/>
          </a:ln>
        </p:spPr>
      </p:pic>
    </p:spTree>
    <p:extLst>
      <p:ext uri="{BB962C8B-B14F-4D97-AF65-F5344CB8AC3E}">
        <p14:creationId xmlns:p14="http://schemas.microsoft.com/office/powerpoint/2010/main" val="225512680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4" name="Title 1"/>
          <p:cNvSpPr txBox="1"/>
          <p:nvPr/>
        </p:nvSpPr>
        <p:spPr>
          <a:xfrm>
            <a:off x="294968" y="78172"/>
            <a:ext cx="11168657" cy="731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3400" b="1">
                <a:latin typeface="Century Gothic"/>
                <a:ea typeface="Century Gothic"/>
                <a:cs typeface="Century Gothic"/>
                <a:sym typeface="Century Gothic"/>
              </a:defRPr>
            </a:lvl1pPr>
          </a:lstStyle>
          <a:p>
            <a:r>
              <a:rPr dirty="0"/>
              <a:t>References</a:t>
            </a:r>
          </a:p>
        </p:txBody>
      </p:sp>
      <p:sp>
        <p:nvSpPr>
          <p:cNvPr id="1755" name="§§ 25-27-101, Colorado Revised Statutes, et seq.…"/>
          <p:cNvSpPr txBox="1"/>
          <p:nvPr/>
        </p:nvSpPr>
        <p:spPr>
          <a:xfrm>
            <a:off x="642457" y="1048542"/>
            <a:ext cx="8904152" cy="4585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spcBef>
                <a:spcPts val="1200"/>
              </a:spcBef>
              <a:defRPr sz="2800" b="1">
                <a:latin typeface="Century Gothic"/>
                <a:ea typeface="Century Gothic"/>
                <a:cs typeface="Century Gothic"/>
                <a:sym typeface="Century Gothic"/>
              </a:defRPr>
            </a:pPr>
            <a:r>
              <a:rPr sz="3000" dirty="0"/>
              <a:t>§§ 25-27-101, Colorado Revised Statutes, et seq. </a:t>
            </a:r>
          </a:p>
          <a:p>
            <a:pPr marL="260684" indent="-260684" defTabSz="457200">
              <a:spcBef>
                <a:spcPts val="1200"/>
              </a:spcBef>
              <a:buSzPct val="100000"/>
              <a:buChar char="•"/>
              <a:defRPr sz="2600">
                <a:latin typeface="Century Gothic"/>
                <a:ea typeface="Century Gothic"/>
                <a:cs typeface="Century Gothic"/>
                <a:sym typeface="Century Gothic"/>
              </a:defRPr>
            </a:pPr>
            <a:r>
              <a:rPr sz="3000" i="1" dirty="0"/>
              <a:t>Assisted Living Residences</a:t>
            </a:r>
            <a:r>
              <a:rPr sz="3000" dirty="0"/>
              <a:t> - </a:t>
            </a:r>
            <a:br>
              <a:rPr sz="3000" dirty="0"/>
            </a:br>
            <a:r>
              <a:rPr sz="3000" dirty="0"/>
              <a:t>6 CCR 1011-1, Chapter 7 </a:t>
            </a:r>
          </a:p>
          <a:p>
            <a:pPr marL="260684" indent="-260684" defTabSz="457200">
              <a:spcBef>
                <a:spcPts val="1200"/>
              </a:spcBef>
              <a:buSzPct val="100000"/>
              <a:buChar char="•"/>
              <a:defRPr sz="2600">
                <a:latin typeface="Century Gothic"/>
                <a:ea typeface="Century Gothic"/>
                <a:cs typeface="Century Gothic"/>
                <a:sym typeface="Century Gothic"/>
              </a:defRPr>
            </a:pPr>
            <a:r>
              <a:rPr sz="3000" i="1" dirty="0"/>
              <a:t>General Licensure Standards</a:t>
            </a:r>
            <a:r>
              <a:rPr sz="3000" dirty="0"/>
              <a:t> - </a:t>
            </a:r>
            <a:br>
              <a:rPr sz="3000" dirty="0"/>
            </a:br>
            <a:r>
              <a:rPr sz="3000" dirty="0"/>
              <a:t>6 CCR 1011-1, Chapter 2</a:t>
            </a:r>
            <a:endParaRPr lang="en-US" sz="3000" dirty="0">
              <a:latin typeface="Century Gothic"/>
              <a:sym typeface="Century Gothic"/>
            </a:endParaRPr>
          </a:p>
          <a:p>
            <a:pPr marL="260684" indent="-260684" defTabSz="457200">
              <a:spcBef>
                <a:spcPts val="1200"/>
              </a:spcBef>
              <a:buSzPct val="100000"/>
              <a:buChar char="•"/>
              <a:defRPr sz="2600">
                <a:latin typeface="Century Gothic"/>
                <a:ea typeface="Century Gothic"/>
                <a:cs typeface="Century Gothic"/>
                <a:sym typeface="Century Gothic"/>
              </a:defRPr>
            </a:pPr>
            <a:r>
              <a:rPr lang="en-US" sz="3000" i="1" dirty="0">
                <a:latin typeface="Century Gothic"/>
                <a:sym typeface="Century Gothic"/>
              </a:rPr>
              <a:t>Medication Administration</a:t>
            </a:r>
            <a:r>
              <a:rPr lang="en-US" sz="3000" dirty="0">
                <a:latin typeface="Century Gothic"/>
                <a:sym typeface="Century Gothic"/>
              </a:rPr>
              <a:t> - </a:t>
            </a:r>
            <a:br>
              <a:rPr lang="en-US" sz="3000" dirty="0">
                <a:latin typeface="Century Gothic"/>
                <a:sym typeface="Century Gothic"/>
              </a:rPr>
            </a:br>
            <a:r>
              <a:rPr lang="en-US" sz="3000" dirty="0">
                <a:latin typeface="Century Gothic"/>
                <a:sym typeface="Century Gothic"/>
              </a:rPr>
              <a:t>6 CCR 1011-1, Chapter 24 </a:t>
            </a:r>
          </a:p>
          <a:p>
            <a:pPr defTabSz="457200">
              <a:spcBef>
                <a:spcPts val="1200"/>
              </a:spcBef>
              <a:buSzPct val="100000"/>
              <a:defRPr sz="2600">
                <a:latin typeface="Century Gothic"/>
                <a:ea typeface="Century Gothic"/>
                <a:cs typeface="Century Gothic"/>
                <a:sym typeface="Century Gothic"/>
              </a:defRPr>
            </a:pPr>
            <a:endParaRPr sz="1200" dirty="0">
              <a:latin typeface="Times Roman"/>
              <a:ea typeface="Times Roman"/>
              <a:cs typeface="Times Roman"/>
              <a:sym typeface="Times Roman"/>
            </a:endParaRPr>
          </a:p>
        </p:txBody>
      </p:sp>
      <p:sp>
        <p:nvSpPr>
          <p:cNvPr id="1756" name="Open Book"/>
          <p:cNvSpPr/>
          <p:nvPr/>
        </p:nvSpPr>
        <p:spPr>
          <a:xfrm>
            <a:off x="9591177" y="1414623"/>
            <a:ext cx="2216596" cy="2052257"/>
          </a:xfrm>
          <a:custGeom>
            <a:avLst/>
            <a:gdLst/>
            <a:ahLst/>
            <a:cxnLst>
              <a:cxn ang="0">
                <a:pos x="wd2" y="hd2"/>
              </a:cxn>
              <a:cxn ang="5400000">
                <a:pos x="wd2" y="hd2"/>
              </a:cxn>
              <a:cxn ang="10800000">
                <a:pos x="wd2" y="hd2"/>
              </a:cxn>
              <a:cxn ang="16200000">
                <a:pos x="wd2" y="hd2"/>
              </a:cxn>
            </a:cxnLst>
            <a:rect l="0" t="0" r="r" b="b"/>
            <a:pathLst>
              <a:path w="21600" h="21600" extrusionOk="0">
                <a:moveTo>
                  <a:pt x="17974" y="0"/>
                </a:moveTo>
                <a:lnTo>
                  <a:pt x="12381" y="2366"/>
                </a:lnTo>
                <a:lnTo>
                  <a:pt x="12373" y="2368"/>
                </a:lnTo>
                <a:cubicBezTo>
                  <a:pt x="11868" y="2611"/>
                  <a:pt x="11498" y="3043"/>
                  <a:pt x="11272"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4"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7" y="3468"/>
                </a:lnTo>
                <a:cubicBezTo>
                  <a:pt x="9179" y="3735"/>
                  <a:pt x="9581" y="4051"/>
                  <a:pt x="9828" y="4414"/>
                </a:cubicBezTo>
                <a:lnTo>
                  <a:pt x="1694" y="1019"/>
                </a:lnTo>
                <a:lnTo>
                  <a:pt x="1254" y="1250"/>
                </a:lnTo>
                <a:lnTo>
                  <a:pt x="10544" y="5127"/>
                </a:lnTo>
                <a:lnTo>
                  <a:pt x="10544"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2"/>
          </a:solidFill>
          <a:ln w="12700">
            <a:solidFill>
              <a:srgbClr val="117562"/>
            </a:solidFill>
            <a:miter/>
          </a:ln>
        </p:spPr>
        <p:txBody>
          <a:bodyPr lIns="45719" rIns="45719" anchor="ctr"/>
          <a:lstStyle/>
          <a:p>
            <a:pPr>
              <a:defRPr>
                <a:solidFill>
                  <a:srgbClr val="FFFFFF"/>
                </a:solidFill>
              </a:defRPr>
            </a:pPr>
            <a:endParaRPr dirty="0"/>
          </a:p>
        </p:txBody>
      </p:sp>
      <p:sp>
        <p:nvSpPr>
          <p:cNvPr id="1757" name="Open Book"/>
          <p:cNvSpPr/>
          <p:nvPr/>
        </p:nvSpPr>
        <p:spPr>
          <a:xfrm>
            <a:off x="7925236" y="2038689"/>
            <a:ext cx="2216596" cy="2052256"/>
          </a:xfrm>
          <a:custGeom>
            <a:avLst/>
            <a:gdLst/>
            <a:ahLst/>
            <a:cxnLst>
              <a:cxn ang="0">
                <a:pos x="wd2" y="hd2"/>
              </a:cxn>
              <a:cxn ang="5400000">
                <a:pos x="wd2" y="hd2"/>
              </a:cxn>
              <a:cxn ang="10800000">
                <a:pos x="wd2" y="hd2"/>
              </a:cxn>
              <a:cxn ang="16200000">
                <a:pos x="wd2" y="hd2"/>
              </a:cxn>
            </a:cxnLst>
            <a:rect l="0" t="0" r="r" b="b"/>
            <a:pathLst>
              <a:path w="21600" h="21600" extrusionOk="0">
                <a:moveTo>
                  <a:pt x="17974" y="0"/>
                </a:moveTo>
                <a:lnTo>
                  <a:pt x="12381" y="2366"/>
                </a:lnTo>
                <a:lnTo>
                  <a:pt x="12373" y="2368"/>
                </a:lnTo>
                <a:cubicBezTo>
                  <a:pt x="11868" y="2611"/>
                  <a:pt x="11498" y="3043"/>
                  <a:pt x="11272"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4"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7" y="3468"/>
                </a:lnTo>
                <a:cubicBezTo>
                  <a:pt x="9179" y="3735"/>
                  <a:pt x="9581" y="4051"/>
                  <a:pt x="9828" y="4414"/>
                </a:cubicBezTo>
                <a:lnTo>
                  <a:pt x="1694" y="1019"/>
                </a:lnTo>
                <a:lnTo>
                  <a:pt x="1254" y="1250"/>
                </a:lnTo>
                <a:lnTo>
                  <a:pt x="10544" y="5127"/>
                </a:lnTo>
                <a:lnTo>
                  <a:pt x="10544"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3">
              <a:lumOff val="11764"/>
            </a:schemeClr>
          </a:solidFill>
          <a:ln w="19050">
            <a:solidFill>
              <a:srgbClr val="FFFFFF"/>
            </a:solidFill>
            <a:miter/>
          </a:ln>
        </p:spPr>
        <p:txBody>
          <a:bodyPr lIns="45719" rIns="45719" anchor="ctr"/>
          <a:lstStyle/>
          <a:p>
            <a:pPr>
              <a:defRPr>
                <a:solidFill>
                  <a:srgbClr val="FFFFFF"/>
                </a:solidFill>
              </a:defRPr>
            </a:pPr>
            <a:endParaRPr dirty="0"/>
          </a:p>
        </p:txBody>
      </p:sp>
      <p:sp>
        <p:nvSpPr>
          <p:cNvPr id="2" name="Open Book">
            <a:extLst>
              <a:ext uri="{FF2B5EF4-FFF2-40B4-BE49-F238E27FC236}">
                <a16:creationId xmlns:a16="http://schemas.microsoft.com/office/drawing/2014/main" id="{09865269-68EB-0344-56A3-2F55BABE70F1}"/>
              </a:ext>
            </a:extLst>
          </p:cNvPr>
          <p:cNvSpPr/>
          <p:nvPr/>
        </p:nvSpPr>
        <p:spPr>
          <a:xfrm>
            <a:off x="9332947" y="3217079"/>
            <a:ext cx="2216596" cy="2052257"/>
          </a:xfrm>
          <a:custGeom>
            <a:avLst/>
            <a:gdLst/>
            <a:ahLst/>
            <a:cxnLst>
              <a:cxn ang="0">
                <a:pos x="wd2" y="hd2"/>
              </a:cxn>
              <a:cxn ang="5400000">
                <a:pos x="wd2" y="hd2"/>
              </a:cxn>
              <a:cxn ang="10800000">
                <a:pos x="wd2" y="hd2"/>
              </a:cxn>
              <a:cxn ang="16200000">
                <a:pos x="wd2" y="hd2"/>
              </a:cxn>
            </a:cxnLst>
            <a:rect l="0" t="0" r="r" b="b"/>
            <a:pathLst>
              <a:path w="21600" h="21600" extrusionOk="0">
                <a:moveTo>
                  <a:pt x="17974" y="0"/>
                </a:moveTo>
                <a:lnTo>
                  <a:pt x="12381" y="2366"/>
                </a:lnTo>
                <a:lnTo>
                  <a:pt x="12373" y="2368"/>
                </a:lnTo>
                <a:cubicBezTo>
                  <a:pt x="11868" y="2611"/>
                  <a:pt x="11498" y="3043"/>
                  <a:pt x="11272"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4"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7" y="3468"/>
                </a:lnTo>
                <a:cubicBezTo>
                  <a:pt x="9179" y="3735"/>
                  <a:pt x="9581" y="4051"/>
                  <a:pt x="9828" y="4414"/>
                </a:cubicBezTo>
                <a:lnTo>
                  <a:pt x="1694" y="1019"/>
                </a:lnTo>
                <a:lnTo>
                  <a:pt x="1254" y="1250"/>
                </a:lnTo>
                <a:lnTo>
                  <a:pt x="10544" y="5127"/>
                </a:lnTo>
                <a:lnTo>
                  <a:pt x="10544"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1">
              <a:lumMod val="50000"/>
            </a:schemeClr>
          </a:solidFill>
          <a:ln w="12700">
            <a:solidFill>
              <a:srgbClr val="117562"/>
            </a:solidFill>
            <a:miter/>
          </a:ln>
        </p:spPr>
        <p:txBody>
          <a:bodyPr lIns="45719" rIns="45719" anchor="ctr"/>
          <a:lstStyle/>
          <a:p>
            <a:pPr>
              <a:defRPr>
                <a:solidFill>
                  <a:srgbClr val="FFFFFF"/>
                </a:solidFill>
              </a:defRPr>
            </a:pPr>
            <a:endParaRPr dirty="0"/>
          </a:p>
        </p:txBody>
      </p:sp>
      <p:pic>
        <p:nvPicPr>
          <p:cNvPr id="3" name="Copy of Copy of Business Card - Beige-3.png.png" descr="Copy of Copy of Business Card - Beige-3.png.png">
            <a:extLst>
              <a:ext uri="{FF2B5EF4-FFF2-40B4-BE49-F238E27FC236}">
                <a16:creationId xmlns:a16="http://schemas.microsoft.com/office/drawing/2014/main" id="{72CAA2AB-E395-B684-B794-94A4FE277BF4}"/>
              </a:ext>
            </a:extLst>
          </p:cNvPr>
          <p:cNvPicPr>
            <a:picLocks noChangeAspect="1"/>
          </p:cNvPicPr>
          <p:nvPr/>
        </p:nvPicPr>
        <p:blipFill>
          <a:blip r:embed="rId3"/>
          <a:stretch>
            <a:fillRect/>
          </a:stretch>
        </p:blipFill>
        <p:spPr>
          <a:xfrm>
            <a:off x="42503" y="6373425"/>
            <a:ext cx="760443" cy="432546"/>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 name="Citing Deficiencies"/>
          <p:cNvSpPr txBox="1">
            <a:spLocks noGrp="1"/>
          </p:cNvSpPr>
          <p:nvPr>
            <p:ph type="title"/>
          </p:nvPr>
        </p:nvSpPr>
        <p:spPr>
          <a:prstGeom prst="rect">
            <a:avLst/>
          </a:prstGeom>
        </p:spPr>
        <p:txBody>
          <a:bodyPr/>
          <a:lstStyle>
            <a:lvl1pPr>
              <a:defRPr sz="3200" b="1">
                <a:latin typeface="Century Gothic"/>
                <a:ea typeface="Century Gothic"/>
                <a:cs typeface="Century Gothic"/>
                <a:sym typeface="Century Gothic"/>
              </a:defRPr>
            </a:lvl1pPr>
          </a:lstStyle>
          <a:p>
            <a:r>
              <a:t>Citing Deficiencies</a:t>
            </a:r>
          </a:p>
        </p:txBody>
      </p:sp>
      <p:sp>
        <p:nvSpPr>
          <p:cNvPr id="1481" name="Sections 3.11 and 3.12 of the Chapter 7 regulations distinguish different levels of deficiencies based on the number of affected residents and the level of harm.…"/>
          <p:cNvSpPr txBox="1"/>
          <p:nvPr/>
        </p:nvSpPr>
        <p:spPr>
          <a:xfrm>
            <a:off x="264949" y="891053"/>
            <a:ext cx="11662102" cy="7787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00789" indent="-300789" defTabSz="457200">
              <a:spcBef>
                <a:spcPts val="1200"/>
              </a:spcBef>
              <a:buSzPct val="100000"/>
              <a:buChar char="-"/>
              <a:defRPr sz="3000">
                <a:latin typeface="Century Gothic"/>
                <a:ea typeface="Century Gothic"/>
                <a:cs typeface="Century Gothic"/>
                <a:sym typeface="Century Gothic"/>
              </a:defRPr>
            </a:pPr>
            <a:r>
              <a:rPr dirty="0"/>
              <a:t>Sections 3.11 and 3.12 of the Chapter 7 regulations distinguish different levels of deficiencies based on the number of affected residents and the level of harm.</a:t>
            </a:r>
          </a:p>
          <a:p>
            <a:pPr marL="300789" indent="-300789" defTabSz="457200">
              <a:spcBef>
                <a:spcPts val="1200"/>
              </a:spcBef>
              <a:buSzPct val="100000"/>
              <a:buChar char="-"/>
              <a:defRPr sz="3000">
                <a:latin typeface="Century Gothic"/>
                <a:ea typeface="Century Gothic"/>
                <a:cs typeface="Century Gothic"/>
                <a:sym typeface="Century Gothic"/>
              </a:defRPr>
            </a:pPr>
            <a:endParaRPr dirty="0"/>
          </a:p>
          <a:p>
            <a:pPr marL="300789" indent="-300789" defTabSz="457200">
              <a:spcBef>
                <a:spcPts val="1200"/>
              </a:spcBef>
              <a:buSzPct val="100000"/>
              <a:buChar char="-"/>
              <a:defRPr sz="3000">
                <a:latin typeface="Century Gothic"/>
                <a:ea typeface="Century Gothic"/>
                <a:cs typeface="Century Gothic"/>
                <a:sym typeface="Century Gothic"/>
              </a:defRPr>
            </a:pPr>
            <a:r>
              <a:rPr dirty="0"/>
              <a:t>When deficiencies are cited, the department outlines how the residence is not in compliant with licensing rules. This information is obtained by surveyors and is based on:</a:t>
            </a:r>
          </a:p>
          <a:p>
            <a:pPr marL="1062789" lvl="2" indent="-300789" defTabSz="457200">
              <a:spcBef>
                <a:spcPts val="1200"/>
              </a:spcBef>
              <a:buSzPct val="100000"/>
              <a:buChar char="•"/>
              <a:defRPr sz="3000">
                <a:latin typeface="Century Gothic"/>
                <a:ea typeface="Century Gothic"/>
                <a:cs typeface="Century Gothic"/>
                <a:sym typeface="Century Gothic"/>
              </a:defRPr>
            </a:pPr>
            <a:r>
              <a:rPr dirty="0"/>
              <a:t>Observations</a:t>
            </a:r>
          </a:p>
          <a:p>
            <a:pPr marL="1062789" lvl="2" indent="-300789" defTabSz="457200">
              <a:spcBef>
                <a:spcPts val="1200"/>
              </a:spcBef>
              <a:buSzPct val="100000"/>
              <a:buChar char="•"/>
              <a:defRPr sz="3000">
                <a:latin typeface="Century Gothic"/>
                <a:ea typeface="Century Gothic"/>
                <a:cs typeface="Century Gothic"/>
                <a:sym typeface="Century Gothic"/>
              </a:defRPr>
            </a:pPr>
            <a:r>
              <a:rPr dirty="0"/>
              <a:t>Interviews </a:t>
            </a:r>
          </a:p>
          <a:p>
            <a:pPr marL="1062789" lvl="2" indent="-300789" defTabSz="457200">
              <a:spcBef>
                <a:spcPts val="1200"/>
              </a:spcBef>
              <a:buSzPct val="100000"/>
              <a:buChar char="•"/>
              <a:defRPr sz="3000">
                <a:latin typeface="Century Gothic"/>
                <a:ea typeface="Century Gothic"/>
                <a:cs typeface="Century Gothic"/>
                <a:sym typeface="Century Gothic"/>
              </a:defRPr>
            </a:pPr>
            <a:r>
              <a:rPr dirty="0"/>
              <a:t>Record Reviews</a:t>
            </a:r>
          </a:p>
          <a:p>
            <a:pPr defTabSz="457200">
              <a:spcBef>
                <a:spcPts val="1200"/>
              </a:spcBef>
              <a:defRPr sz="2800" b="1">
                <a:latin typeface="Century Gothic"/>
                <a:ea typeface="Century Gothic"/>
                <a:cs typeface="Century Gothic"/>
                <a:sym typeface="Century Gothic"/>
              </a:defRPr>
            </a:pPr>
            <a:endParaRPr dirty="0"/>
          </a:p>
          <a:p>
            <a:pPr defTabSz="457200">
              <a:spcBef>
                <a:spcPts val="1200"/>
              </a:spcBef>
              <a:defRPr sz="3000">
                <a:latin typeface="Century Gothic"/>
                <a:ea typeface="Century Gothic"/>
                <a:cs typeface="Century Gothic"/>
                <a:sym typeface="Century Gothic"/>
              </a:defRPr>
            </a:pPr>
            <a:endParaRPr dirty="0"/>
          </a:p>
          <a:p>
            <a:pPr defTabSz="457200">
              <a:spcBef>
                <a:spcPts val="1200"/>
              </a:spcBef>
              <a:defRPr sz="2800">
                <a:latin typeface="Century Gothic"/>
                <a:ea typeface="Century Gothic"/>
                <a:cs typeface="Century Gothic"/>
                <a:sym typeface="Century Gothic"/>
              </a:defRPr>
            </a:pPr>
            <a:endParaRPr dirty="0"/>
          </a:p>
        </p:txBody>
      </p:sp>
      <p:pic>
        <p:nvPicPr>
          <p:cNvPr id="2" name="Copy of Copy of Business Card - Beige-3.png.png" descr="Copy of Copy of Business Card - Beige-3.png.png">
            <a:extLst>
              <a:ext uri="{FF2B5EF4-FFF2-40B4-BE49-F238E27FC236}">
                <a16:creationId xmlns:a16="http://schemas.microsoft.com/office/drawing/2014/main" id="{05FA3E4B-517A-F842-E9B9-59BC0D3C67C5}"/>
              </a:ext>
            </a:extLst>
          </p:cNvPr>
          <p:cNvPicPr>
            <a:picLocks noChangeAspect="1"/>
          </p:cNvPicPr>
          <p:nvPr/>
        </p:nvPicPr>
        <p:blipFill>
          <a:blip r:embed="rId2"/>
          <a:stretch>
            <a:fillRect/>
          </a:stretch>
        </p:blipFill>
        <p:spPr>
          <a:xfrm>
            <a:off x="42503" y="6373425"/>
            <a:ext cx="760443" cy="432546"/>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 name="Levels of Deficiencies"/>
          <p:cNvSpPr txBox="1">
            <a:spLocks noGrp="1"/>
          </p:cNvSpPr>
          <p:nvPr>
            <p:ph type="title"/>
          </p:nvPr>
        </p:nvSpPr>
        <p:spPr>
          <a:prstGeom prst="rect">
            <a:avLst/>
          </a:prstGeom>
        </p:spPr>
        <p:txBody>
          <a:bodyPr/>
          <a:lstStyle>
            <a:lvl1pPr>
              <a:defRPr sz="3200" b="1">
                <a:latin typeface="Century Gothic"/>
                <a:ea typeface="Century Gothic"/>
                <a:cs typeface="Century Gothic"/>
                <a:sym typeface="Century Gothic"/>
              </a:defRPr>
            </a:lvl1pPr>
          </a:lstStyle>
          <a:p>
            <a:r>
              <a:t>Levels of Deficiencies</a:t>
            </a:r>
          </a:p>
        </p:txBody>
      </p:sp>
      <p:sp>
        <p:nvSpPr>
          <p:cNvPr id="1484" name="The levels are categorized as follows:…"/>
          <p:cNvSpPr txBox="1"/>
          <p:nvPr/>
        </p:nvSpPr>
        <p:spPr>
          <a:xfrm>
            <a:off x="264949" y="891053"/>
            <a:ext cx="11662102" cy="543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457200">
              <a:spcBef>
                <a:spcPts val="1200"/>
              </a:spcBef>
              <a:defRPr sz="3000" b="1">
                <a:latin typeface="Century Gothic"/>
                <a:ea typeface="Century Gothic"/>
                <a:cs typeface="Century Gothic"/>
                <a:sym typeface="Century Gothic"/>
              </a:defRPr>
            </a:pPr>
            <a:r>
              <a:rPr dirty="0"/>
              <a:t>The levels are categorized as follows:</a:t>
            </a:r>
          </a:p>
          <a:p>
            <a:pPr marL="300789" indent="-300789" defTabSz="457200">
              <a:spcBef>
                <a:spcPts val="1200"/>
              </a:spcBef>
              <a:buSzPct val="100000"/>
              <a:buChar char="•"/>
              <a:defRPr sz="2950" b="1">
                <a:latin typeface="Century Gothic"/>
                <a:ea typeface="Century Gothic"/>
                <a:cs typeface="Century Gothic"/>
                <a:sym typeface="Century Gothic"/>
              </a:defRPr>
            </a:pPr>
            <a:r>
              <a:rPr dirty="0"/>
              <a:t>Level A </a:t>
            </a:r>
            <a:r>
              <a:rPr b="0" dirty="0"/>
              <a:t>- Isolated potential for harm for one or more residents. </a:t>
            </a:r>
          </a:p>
          <a:p>
            <a:pPr marL="300789" indent="-300789" defTabSz="457200">
              <a:spcBef>
                <a:spcPts val="1200"/>
              </a:spcBef>
              <a:buSzPct val="100000"/>
              <a:buChar char="•"/>
              <a:defRPr sz="2950" b="1">
                <a:latin typeface="Century Gothic"/>
                <a:ea typeface="Century Gothic"/>
                <a:cs typeface="Century Gothic"/>
                <a:sym typeface="Century Gothic"/>
              </a:defRPr>
            </a:pPr>
            <a:r>
              <a:rPr dirty="0"/>
              <a:t>Level B</a:t>
            </a:r>
            <a:r>
              <a:rPr b="0" dirty="0"/>
              <a:t> - A pattern of potential for harm for one or more residents.</a:t>
            </a:r>
          </a:p>
          <a:p>
            <a:pPr marL="300789" indent="-300789" defTabSz="457200">
              <a:spcBef>
                <a:spcPts val="1200"/>
              </a:spcBef>
              <a:buSzPct val="100000"/>
              <a:buChar char="•"/>
              <a:defRPr sz="2950" b="1">
                <a:latin typeface="Century Gothic"/>
                <a:ea typeface="Century Gothic"/>
                <a:cs typeface="Century Gothic"/>
                <a:sym typeface="Century Gothic"/>
              </a:defRPr>
            </a:pPr>
            <a:r>
              <a:rPr dirty="0"/>
              <a:t>Level C </a:t>
            </a:r>
            <a:r>
              <a:rPr b="0" dirty="0"/>
              <a:t>- Isolated actual harm affecting one or more residents.</a:t>
            </a:r>
          </a:p>
          <a:p>
            <a:pPr marL="300789" indent="-300789" defTabSz="457200">
              <a:spcBef>
                <a:spcPts val="1200"/>
              </a:spcBef>
              <a:buSzPct val="100000"/>
              <a:buChar char="•"/>
              <a:defRPr sz="2950" b="1">
                <a:latin typeface="Century Gothic"/>
                <a:ea typeface="Century Gothic"/>
                <a:cs typeface="Century Gothic"/>
                <a:sym typeface="Century Gothic"/>
              </a:defRPr>
            </a:pPr>
            <a:r>
              <a:rPr dirty="0"/>
              <a:t>Level D</a:t>
            </a:r>
            <a:r>
              <a:rPr b="0" dirty="0"/>
              <a:t> - A pattern of actual harm affecting one or more residents.</a:t>
            </a:r>
          </a:p>
          <a:p>
            <a:pPr marL="300789" indent="-300789" defTabSz="457200">
              <a:spcBef>
                <a:spcPts val="1200"/>
              </a:spcBef>
              <a:buSzPct val="100000"/>
              <a:buChar char="•"/>
              <a:defRPr sz="2950" b="1">
                <a:latin typeface="Century Gothic"/>
                <a:ea typeface="Century Gothic"/>
                <a:cs typeface="Century Gothic"/>
                <a:sym typeface="Century Gothic"/>
              </a:defRPr>
            </a:pPr>
            <a:r>
              <a:rPr dirty="0"/>
              <a:t>Level E</a:t>
            </a:r>
            <a:r>
              <a:rPr b="0" dirty="0"/>
              <a:t> (Immediate Jeopardy) - Actual or potential for serious injury or harm for one or more residents</a:t>
            </a:r>
          </a:p>
        </p:txBody>
      </p:sp>
      <p:pic>
        <p:nvPicPr>
          <p:cNvPr id="2" name="Copy of Copy of Business Card - Beige-3.png.png" descr="Copy of Copy of Business Card - Beige-3.png.png">
            <a:extLst>
              <a:ext uri="{FF2B5EF4-FFF2-40B4-BE49-F238E27FC236}">
                <a16:creationId xmlns:a16="http://schemas.microsoft.com/office/drawing/2014/main" id="{799D5BEF-0387-C02F-8270-0EE384145402}"/>
              </a:ext>
            </a:extLst>
          </p:cNvPr>
          <p:cNvPicPr>
            <a:picLocks noChangeAspect="1"/>
          </p:cNvPicPr>
          <p:nvPr/>
        </p:nvPicPr>
        <p:blipFill>
          <a:blip r:embed="rId2"/>
          <a:stretch>
            <a:fillRect/>
          </a:stretch>
        </p:blipFill>
        <p:spPr>
          <a:xfrm>
            <a:off x="42503" y="6373425"/>
            <a:ext cx="760443" cy="43254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 name="Citations and Deficiencies"/>
          <p:cNvSpPr txBox="1">
            <a:spLocks noGrp="1"/>
          </p:cNvSpPr>
          <p:nvPr>
            <p:ph type="title"/>
          </p:nvPr>
        </p:nvSpPr>
        <p:spPr>
          <a:prstGeom prst="rect">
            <a:avLst/>
          </a:prstGeom>
        </p:spPr>
        <p:txBody>
          <a:bodyPr/>
          <a:lstStyle>
            <a:lvl1pPr>
              <a:defRPr sz="3200" b="1">
                <a:latin typeface="Century Gothic"/>
                <a:ea typeface="Century Gothic"/>
                <a:cs typeface="Century Gothic"/>
                <a:sym typeface="Century Gothic"/>
              </a:defRPr>
            </a:lvl1pPr>
          </a:lstStyle>
          <a:p>
            <a:r>
              <a:t>Citations and Deficiencies</a:t>
            </a:r>
          </a:p>
        </p:txBody>
      </p:sp>
      <p:sp>
        <p:nvSpPr>
          <p:cNvPr id="1487" name="Preliminary Findings Summary  - Presented to Administrator upon Exit Date - Indicates any initial findings and deficiencies including:      - Rule / Section No.      - Brief Description of Requirement       - Area of Non-Compliance…"/>
          <p:cNvSpPr txBox="1"/>
          <p:nvPr/>
        </p:nvSpPr>
        <p:spPr>
          <a:xfrm>
            <a:off x="264949" y="891053"/>
            <a:ext cx="11662102" cy="658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457200">
              <a:spcBef>
                <a:spcPts val="1200"/>
              </a:spcBef>
              <a:defRPr sz="3000" b="1">
                <a:latin typeface="Century Gothic"/>
                <a:ea typeface="Century Gothic"/>
                <a:cs typeface="Century Gothic"/>
                <a:sym typeface="Century Gothic"/>
              </a:defRPr>
            </a:pPr>
            <a:r>
              <a:rPr u="sng"/>
              <a:t>Preliminary Findings Summary </a:t>
            </a:r>
            <a:br>
              <a:rPr u="sng"/>
            </a:br>
            <a:r>
              <a:rPr b="0"/>
              <a:t>- Presented to Administrator upon Exit Date</a:t>
            </a:r>
            <a:br>
              <a:rPr b="0"/>
            </a:br>
            <a:r>
              <a:rPr b="0"/>
              <a:t>- Indicates any initial findings and deficiencies including:</a:t>
            </a:r>
            <a:br>
              <a:rPr b="0"/>
            </a:br>
            <a:r>
              <a:rPr b="0"/>
              <a:t>     - Rule / Section No.</a:t>
            </a:r>
            <a:br>
              <a:rPr b="0"/>
            </a:br>
            <a:r>
              <a:rPr b="0"/>
              <a:t>     - Brief Description of Requirement </a:t>
            </a:r>
            <a:br>
              <a:rPr b="0"/>
            </a:br>
            <a:r>
              <a:rPr b="0"/>
              <a:t>     - Area of Non-Compliance</a:t>
            </a:r>
          </a:p>
          <a:p>
            <a:pPr defTabSz="457200">
              <a:spcBef>
                <a:spcPts val="1200"/>
              </a:spcBef>
              <a:defRPr sz="2800">
                <a:latin typeface="Century Gothic"/>
                <a:ea typeface="Century Gothic"/>
                <a:cs typeface="Century Gothic"/>
                <a:sym typeface="Century Gothic"/>
              </a:defRPr>
            </a:pPr>
            <a:endParaRPr b="0"/>
          </a:p>
          <a:p>
            <a:pPr defTabSz="457200">
              <a:spcBef>
                <a:spcPts val="1200"/>
              </a:spcBef>
              <a:defRPr sz="2800">
                <a:latin typeface="Century Gothic"/>
                <a:ea typeface="Century Gothic"/>
                <a:cs typeface="Century Gothic"/>
                <a:sym typeface="Century Gothic"/>
              </a:defRPr>
            </a:pPr>
            <a:r>
              <a:rPr sz="2400"/>
              <a:t>*Note if </a:t>
            </a:r>
            <a:r>
              <a:rPr sz="2400" b="1"/>
              <a:t>Level E (Immediate Jeopardy “IJ”)</a:t>
            </a:r>
            <a:r>
              <a:rPr sz="2400"/>
              <a:t> –</a:t>
            </a:r>
            <a:r>
              <a:rPr sz="2400" i="1"/>
              <a:t> describes actual or potential serious injury or harm for one or more residents</a:t>
            </a:r>
            <a:r>
              <a:rPr sz="2400"/>
              <a:t> is cited during the survey process, the community will be required to immediately remove the cause of the immediate jeopardy risk and provide the Department with written evidence that the risk has been removed.</a:t>
            </a:r>
            <a:r>
              <a:t> </a:t>
            </a:r>
          </a:p>
          <a:p>
            <a:pPr defTabSz="457200">
              <a:spcBef>
                <a:spcPts val="1200"/>
              </a:spcBef>
              <a:defRPr sz="2800">
                <a:latin typeface="Century Gothic"/>
                <a:ea typeface="Century Gothic"/>
                <a:cs typeface="Century Gothic"/>
                <a:sym typeface="Century Gothic"/>
              </a:defRPr>
            </a:pPr>
            <a:endParaRPr/>
          </a:p>
        </p:txBody>
      </p:sp>
      <p:grpSp>
        <p:nvGrpSpPr>
          <p:cNvPr id="1494" name="Group 20"/>
          <p:cNvGrpSpPr/>
          <p:nvPr/>
        </p:nvGrpSpPr>
        <p:grpSpPr>
          <a:xfrm>
            <a:off x="10807253" y="156877"/>
            <a:ext cx="1238760" cy="1481784"/>
            <a:chOff x="0" y="0"/>
            <a:chExt cx="1238758" cy="1481783"/>
          </a:xfrm>
        </p:grpSpPr>
        <p:sp>
          <p:nvSpPr>
            <p:cNvPr id="1488" name="Freeform 12"/>
            <p:cNvSpPr/>
            <p:nvPr/>
          </p:nvSpPr>
          <p:spPr>
            <a:xfrm>
              <a:off x="248865" y="369732"/>
              <a:ext cx="247083" cy="123364"/>
            </a:xfrm>
            <a:custGeom>
              <a:avLst/>
              <a:gdLst/>
              <a:ahLst/>
              <a:cxnLst>
                <a:cxn ang="0">
                  <a:pos x="wd2" y="hd2"/>
                </a:cxn>
                <a:cxn ang="5400000">
                  <a:pos x="wd2" y="hd2"/>
                </a:cxn>
                <a:cxn ang="10800000">
                  <a:pos x="wd2" y="hd2"/>
                </a:cxn>
                <a:cxn ang="16200000">
                  <a:pos x="wd2" y="hd2"/>
                </a:cxn>
              </a:cxnLst>
              <a:rect l="0" t="0" r="r" b="b"/>
              <a:pathLst>
                <a:path w="21600" h="21600" extrusionOk="0">
                  <a:moveTo>
                    <a:pt x="5382" y="21600"/>
                  </a:moveTo>
                  <a:cubicBezTo>
                    <a:pt x="16218" y="21600"/>
                    <a:pt x="16218" y="21600"/>
                    <a:pt x="16218" y="21600"/>
                  </a:cubicBezTo>
                  <a:cubicBezTo>
                    <a:pt x="19192" y="21600"/>
                    <a:pt x="21600" y="16800"/>
                    <a:pt x="21600" y="10729"/>
                  </a:cubicBezTo>
                  <a:cubicBezTo>
                    <a:pt x="21600" y="4800"/>
                    <a:pt x="19192" y="0"/>
                    <a:pt x="16218" y="0"/>
                  </a:cubicBezTo>
                  <a:cubicBezTo>
                    <a:pt x="5382" y="0"/>
                    <a:pt x="5382" y="0"/>
                    <a:pt x="5382" y="0"/>
                  </a:cubicBezTo>
                  <a:cubicBezTo>
                    <a:pt x="2337" y="0"/>
                    <a:pt x="0" y="4800"/>
                    <a:pt x="0" y="10729"/>
                  </a:cubicBezTo>
                  <a:cubicBezTo>
                    <a:pt x="0" y="16518"/>
                    <a:pt x="2337" y="21600"/>
                    <a:pt x="5382" y="2160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489" name="Freeform 13"/>
            <p:cNvSpPr/>
            <p:nvPr/>
          </p:nvSpPr>
          <p:spPr>
            <a:xfrm>
              <a:off x="248865" y="616102"/>
              <a:ext cx="619311" cy="123008"/>
            </a:xfrm>
            <a:custGeom>
              <a:avLst/>
              <a:gdLst/>
              <a:ahLst/>
              <a:cxnLst>
                <a:cxn ang="0">
                  <a:pos x="wd2" y="hd2"/>
                </a:cxn>
                <a:cxn ang="5400000">
                  <a:pos x="wd2" y="hd2"/>
                </a:cxn>
                <a:cxn ang="10800000">
                  <a:pos x="wd2" y="hd2"/>
                </a:cxn>
                <a:cxn ang="16200000">
                  <a:pos x="wd2" y="hd2"/>
                </a:cxn>
              </a:cxnLst>
              <a:rect l="0" t="0" r="r" b="b"/>
              <a:pathLst>
                <a:path w="21600" h="21600" extrusionOk="0">
                  <a:moveTo>
                    <a:pt x="19395" y="0"/>
                  </a:moveTo>
                  <a:cubicBezTo>
                    <a:pt x="2149" y="0"/>
                    <a:pt x="2149" y="0"/>
                    <a:pt x="2149" y="0"/>
                  </a:cubicBezTo>
                  <a:cubicBezTo>
                    <a:pt x="933" y="0"/>
                    <a:pt x="0" y="4689"/>
                    <a:pt x="0" y="10800"/>
                  </a:cubicBezTo>
                  <a:cubicBezTo>
                    <a:pt x="0" y="16911"/>
                    <a:pt x="933" y="21600"/>
                    <a:pt x="2149" y="21600"/>
                  </a:cubicBezTo>
                  <a:cubicBezTo>
                    <a:pt x="19451" y="21600"/>
                    <a:pt x="19451" y="21600"/>
                    <a:pt x="19451" y="21600"/>
                  </a:cubicBezTo>
                  <a:cubicBezTo>
                    <a:pt x="20667" y="21600"/>
                    <a:pt x="21600" y="16911"/>
                    <a:pt x="21600" y="10800"/>
                  </a:cubicBezTo>
                  <a:cubicBezTo>
                    <a:pt x="21543" y="4689"/>
                    <a:pt x="20610" y="0"/>
                    <a:pt x="19395" y="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490" name="Freeform 14"/>
            <p:cNvSpPr/>
            <p:nvPr/>
          </p:nvSpPr>
          <p:spPr>
            <a:xfrm>
              <a:off x="248865" y="862828"/>
              <a:ext cx="619311" cy="122651"/>
            </a:xfrm>
            <a:custGeom>
              <a:avLst/>
              <a:gdLst/>
              <a:ahLst/>
              <a:cxnLst>
                <a:cxn ang="0">
                  <a:pos x="wd2" y="hd2"/>
                </a:cxn>
                <a:cxn ang="5400000">
                  <a:pos x="wd2" y="hd2"/>
                </a:cxn>
                <a:cxn ang="10800000">
                  <a:pos x="wd2" y="hd2"/>
                </a:cxn>
                <a:cxn ang="16200000">
                  <a:pos x="wd2" y="hd2"/>
                </a:cxn>
              </a:cxnLst>
              <a:rect l="0" t="0" r="r" b="b"/>
              <a:pathLst>
                <a:path w="21600" h="21600" extrusionOk="0">
                  <a:moveTo>
                    <a:pt x="19395" y="0"/>
                  </a:moveTo>
                  <a:cubicBezTo>
                    <a:pt x="2149" y="0"/>
                    <a:pt x="2149" y="0"/>
                    <a:pt x="2149" y="0"/>
                  </a:cubicBezTo>
                  <a:cubicBezTo>
                    <a:pt x="933" y="0"/>
                    <a:pt x="0" y="4689"/>
                    <a:pt x="0" y="10800"/>
                  </a:cubicBezTo>
                  <a:cubicBezTo>
                    <a:pt x="0" y="16911"/>
                    <a:pt x="933" y="21600"/>
                    <a:pt x="2149" y="21600"/>
                  </a:cubicBezTo>
                  <a:cubicBezTo>
                    <a:pt x="19451" y="21600"/>
                    <a:pt x="19451" y="21600"/>
                    <a:pt x="19451" y="21600"/>
                  </a:cubicBezTo>
                  <a:cubicBezTo>
                    <a:pt x="20667" y="21600"/>
                    <a:pt x="21600" y="16911"/>
                    <a:pt x="21600" y="10800"/>
                  </a:cubicBezTo>
                  <a:cubicBezTo>
                    <a:pt x="21543" y="4974"/>
                    <a:pt x="20610" y="0"/>
                    <a:pt x="19395" y="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491" name="Freeform 15"/>
            <p:cNvSpPr/>
            <p:nvPr/>
          </p:nvSpPr>
          <p:spPr>
            <a:xfrm>
              <a:off x="248865" y="1109198"/>
              <a:ext cx="370446" cy="123008"/>
            </a:xfrm>
            <a:custGeom>
              <a:avLst/>
              <a:gdLst/>
              <a:ahLst/>
              <a:cxnLst>
                <a:cxn ang="0">
                  <a:pos x="wd2" y="hd2"/>
                </a:cxn>
                <a:cxn ang="5400000">
                  <a:pos x="wd2" y="hd2"/>
                </a:cxn>
                <a:cxn ang="10800000">
                  <a:pos x="wd2" y="hd2"/>
                </a:cxn>
                <a:cxn ang="16200000">
                  <a:pos x="wd2" y="hd2"/>
                </a:cxn>
              </a:cxnLst>
              <a:rect l="0" t="0" r="r" b="b"/>
              <a:pathLst>
                <a:path w="21600" h="21600" extrusionOk="0">
                  <a:moveTo>
                    <a:pt x="18008" y="0"/>
                  </a:moveTo>
                  <a:cubicBezTo>
                    <a:pt x="3592" y="0"/>
                    <a:pt x="3592" y="0"/>
                    <a:pt x="3592" y="0"/>
                  </a:cubicBezTo>
                  <a:cubicBezTo>
                    <a:pt x="1560" y="0"/>
                    <a:pt x="0" y="4689"/>
                    <a:pt x="0" y="10800"/>
                  </a:cubicBezTo>
                  <a:cubicBezTo>
                    <a:pt x="0" y="16911"/>
                    <a:pt x="1560" y="21600"/>
                    <a:pt x="3592" y="21600"/>
                  </a:cubicBezTo>
                  <a:cubicBezTo>
                    <a:pt x="18008" y="21600"/>
                    <a:pt x="18008" y="21600"/>
                    <a:pt x="18008" y="21600"/>
                  </a:cubicBezTo>
                  <a:cubicBezTo>
                    <a:pt x="20040" y="21600"/>
                    <a:pt x="21600" y="16911"/>
                    <a:pt x="21600" y="10800"/>
                  </a:cubicBezTo>
                  <a:cubicBezTo>
                    <a:pt x="21600" y="4974"/>
                    <a:pt x="20040" y="0"/>
                    <a:pt x="18008" y="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492" name="Freeform 16"/>
            <p:cNvSpPr/>
            <p:nvPr/>
          </p:nvSpPr>
          <p:spPr>
            <a:xfrm>
              <a:off x="0" y="0"/>
              <a:ext cx="1111337" cy="1481784"/>
            </a:xfrm>
            <a:custGeom>
              <a:avLst/>
              <a:gdLst/>
              <a:ahLst/>
              <a:cxnLst>
                <a:cxn ang="0">
                  <a:pos x="wd2" y="hd2"/>
                </a:cxn>
                <a:cxn ang="5400000">
                  <a:pos x="wd2" y="hd2"/>
                </a:cxn>
                <a:cxn ang="10800000">
                  <a:pos x="wd2" y="hd2"/>
                </a:cxn>
                <a:cxn ang="16200000">
                  <a:pos x="wd2" y="hd2"/>
                </a:cxn>
              </a:cxnLst>
              <a:rect l="0" t="0" r="r" b="b"/>
              <a:pathLst>
                <a:path w="21600" h="21600" extrusionOk="0">
                  <a:moveTo>
                    <a:pt x="10839" y="19785"/>
                  </a:moveTo>
                  <a:cubicBezTo>
                    <a:pt x="2395" y="19785"/>
                    <a:pt x="2395" y="19785"/>
                    <a:pt x="2395" y="19785"/>
                  </a:cubicBezTo>
                  <a:cubicBezTo>
                    <a:pt x="2395" y="1768"/>
                    <a:pt x="2395" y="1768"/>
                    <a:pt x="2395" y="1768"/>
                  </a:cubicBezTo>
                  <a:cubicBezTo>
                    <a:pt x="9595" y="1768"/>
                    <a:pt x="9595" y="1768"/>
                    <a:pt x="9595" y="1768"/>
                  </a:cubicBezTo>
                  <a:cubicBezTo>
                    <a:pt x="9595" y="1768"/>
                    <a:pt x="9595" y="1768"/>
                    <a:pt x="9595" y="1768"/>
                  </a:cubicBezTo>
                  <a:cubicBezTo>
                    <a:pt x="10918" y="1768"/>
                    <a:pt x="12005" y="2581"/>
                    <a:pt x="12005" y="3559"/>
                  </a:cubicBezTo>
                  <a:cubicBezTo>
                    <a:pt x="12005" y="6281"/>
                    <a:pt x="12005" y="6281"/>
                    <a:pt x="12005" y="6281"/>
                  </a:cubicBezTo>
                  <a:cubicBezTo>
                    <a:pt x="12005" y="6788"/>
                    <a:pt x="12525" y="7188"/>
                    <a:pt x="13203" y="7188"/>
                  </a:cubicBezTo>
                  <a:cubicBezTo>
                    <a:pt x="19205" y="7188"/>
                    <a:pt x="19205" y="7188"/>
                    <a:pt x="19205" y="7188"/>
                  </a:cubicBezTo>
                  <a:cubicBezTo>
                    <a:pt x="19205" y="13493"/>
                    <a:pt x="19205" y="13493"/>
                    <a:pt x="19205" y="13493"/>
                  </a:cubicBezTo>
                  <a:cubicBezTo>
                    <a:pt x="19205" y="13999"/>
                    <a:pt x="19725" y="14400"/>
                    <a:pt x="20403" y="14400"/>
                  </a:cubicBezTo>
                  <a:cubicBezTo>
                    <a:pt x="21080" y="14400"/>
                    <a:pt x="21600" y="13999"/>
                    <a:pt x="21600" y="13493"/>
                  </a:cubicBezTo>
                  <a:cubicBezTo>
                    <a:pt x="21600" y="6281"/>
                    <a:pt x="21600" y="6281"/>
                    <a:pt x="21600" y="6281"/>
                  </a:cubicBezTo>
                  <a:cubicBezTo>
                    <a:pt x="21600" y="6057"/>
                    <a:pt x="21490" y="5833"/>
                    <a:pt x="21269" y="5645"/>
                  </a:cubicBezTo>
                  <a:cubicBezTo>
                    <a:pt x="14101" y="247"/>
                    <a:pt x="14101" y="247"/>
                    <a:pt x="14101" y="247"/>
                  </a:cubicBezTo>
                  <a:cubicBezTo>
                    <a:pt x="13880" y="82"/>
                    <a:pt x="13581" y="0"/>
                    <a:pt x="13234" y="0"/>
                  </a:cubicBezTo>
                  <a:cubicBezTo>
                    <a:pt x="1197" y="0"/>
                    <a:pt x="1197" y="0"/>
                    <a:pt x="1197" y="0"/>
                  </a:cubicBezTo>
                  <a:cubicBezTo>
                    <a:pt x="520" y="0"/>
                    <a:pt x="0" y="389"/>
                    <a:pt x="0" y="896"/>
                  </a:cubicBezTo>
                  <a:cubicBezTo>
                    <a:pt x="0" y="20704"/>
                    <a:pt x="0" y="20704"/>
                    <a:pt x="0" y="20704"/>
                  </a:cubicBezTo>
                  <a:cubicBezTo>
                    <a:pt x="0" y="21211"/>
                    <a:pt x="520" y="21600"/>
                    <a:pt x="1197" y="21600"/>
                  </a:cubicBezTo>
                  <a:cubicBezTo>
                    <a:pt x="10839" y="21600"/>
                    <a:pt x="10839" y="21600"/>
                    <a:pt x="10839" y="21600"/>
                  </a:cubicBezTo>
                  <a:cubicBezTo>
                    <a:pt x="11517" y="21600"/>
                    <a:pt x="12037" y="21211"/>
                    <a:pt x="12037" y="20704"/>
                  </a:cubicBezTo>
                  <a:cubicBezTo>
                    <a:pt x="12037" y="20174"/>
                    <a:pt x="11517" y="19785"/>
                    <a:pt x="10839" y="19785"/>
                  </a:cubicBezTo>
                  <a:close/>
                  <a:moveTo>
                    <a:pt x="14447" y="3064"/>
                  </a:moveTo>
                  <a:cubicBezTo>
                    <a:pt x="17551" y="5385"/>
                    <a:pt x="17551" y="5385"/>
                    <a:pt x="17551" y="5385"/>
                  </a:cubicBezTo>
                  <a:cubicBezTo>
                    <a:pt x="14447" y="5385"/>
                    <a:pt x="14447" y="5385"/>
                    <a:pt x="14447" y="5385"/>
                  </a:cubicBezTo>
                  <a:cubicBezTo>
                    <a:pt x="14447" y="3064"/>
                    <a:pt x="14447" y="3064"/>
                    <a:pt x="14447" y="3064"/>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493" name="Freeform 17"/>
            <p:cNvSpPr/>
            <p:nvPr/>
          </p:nvSpPr>
          <p:spPr>
            <a:xfrm>
              <a:off x="743248" y="1109047"/>
              <a:ext cx="495511" cy="370749"/>
            </a:xfrm>
            <a:custGeom>
              <a:avLst/>
              <a:gdLst/>
              <a:ahLst/>
              <a:cxnLst>
                <a:cxn ang="0">
                  <a:pos x="wd2" y="hd2"/>
                </a:cxn>
                <a:cxn ang="5400000">
                  <a:pos x="wd2" y="hd2"/>
                </a:cxn>
                <a:cxn ang="10800000">
                  <a:pos x="wd2" y="hd2"/>
                </a:cxn>
                <a:cxn ang="16200000">
                  <a:pos x="wd2" y="hd2"/>
                </a:cxn>
              </a:cxnLst>
              <a:rect l="0" t="0" r="r" b="b"/>
              <a:pathLst>
                <a:path w="21066" h="20894" extrusionOk="0">
                  <a:moveTo>
                    <a:pt x="20265" y="1060"/>
                  </a:moveTo>
                  <a:cubicBezTo>
                    <a:pt x="19197" y="-353"/>
                    <a:pt x="17544" y="-353"/>
                    <a:pt x="16579" y="1060"/>
                  </a:cubicBezTo>
                  <a:cubicBezTo>
                    <a:pt x="7863" y="12452"/>
                    <a:pt x="7863" y="12452"/>
                    <a:pt x="7863" y="12452"/>
                  </a:cubicBezTo>
                  <a:cubicBezTo>
                    <a:pt x="4522" y="8032"/>
                    <a:pt x="4522" y="8032"/>
                    <a:pt x="4522" y="8032"/>
                  </a:cubicBezTo>
                  <a:cubicBezTo>
                    <a:pt x="3454" y="6619"/>
                    <a:pt x="1800" y="6619"/>
                    <a:pt x="801" y="8032"/>
                  </a:cubicBezTo>
                  <a:cubicBezTo>
                    <a:pt x="-267" y="9444"/>
                    <a:pt x="-267" y="11586"/>
                    <a:pt x="801" y="12908"/>
                  </a:cubicBezTo>
                  <a:cubicBezTo>
                    <a:pt x="6072" y="19834"/>
                    <a:pt x="6072" y="19834"/>
                    <a:pt x="6072" y="19834"/>
                  </a:cubicBezTo>
                  <a:cubicBezTo>
                    <a:pt x="7140" y="21247"/>
                    <a:pt x="8759" y="21247"/>
                    <a:pt x="9758" y="19834"/>
                  </a:cubicBezTo>
                  <a:cubicBezTo>
                    <a:pt x="20265" y="5936"/>
                    <a:pt x="20265" y="5936"/>
                    <a:pt x="20265" y="5936"/>
                  </a:cubicBezTo>
                  <a:cubicBezTo>
                    <a:pt x="21333" y="4660"/>
                    <a:pt x="21333" y="2381"/>
                    <a:pt x="20265" y="106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grpSp>
      <p:pic>
        <p:nvPicPr>
          <p:cNvPr id="2" name="Copy of Copy of Business Card - Beige-3.png.png" descr="Copy of Copy of Business Card - Beige-3.png.png">
            <a:extLst>
              <a:ext uri="{FF2B5EF4-FFF2-40B4-BE49-F238E27FC236}">
                <a16:creationId xmlns:a16="http://schemas.microsoft.com/office/drawing/2014/main" id="{876E40C5-D772-4303-188E-41B23BA3C634}"/>
              </a:ext>
            </a:extLst>
          </p:cNvPr>
          <p:cNvPicPr>
            <a:picLocks noChangeAspect="1"/>
          </p:cNvPicPr>
          <p:nvPr/>
        </p:nvPicPr>
        <p:blipFill>
          <a:blip r:embed="rId2"/>
          <a:stretch>
            <a:fillRect/>
          </a:stretch>
        </p:blipFill>
        <p:spPr>
          <a:xfrm>
            <a:off x="42503" y="6373425"/>
            <a:ext cx="760443" cy="432546"/>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 name="Citations and Deficiencies"/>
          <p:cNvSpPr txBox="1">
            <a:spLocks noGrp="1"/>
          </p:cNvSpPr>
          <p:nvPr>
            <p:ph type="title"/>
          </p:nvPr>
        </p:nvSpPr>
        <p:spPr>
          <a:xfrm>
            <a:off x="294968" y="52029"/>
            <a:ext cx="11211232" cy="731520"/>
          </a:xfrm>
          <a:prstGeom prst="rect">
            <a:avLst/>
          </a:prstGeom>
        </p:spPr>
        <p:txBody>
          <a:bodyPr>
            <a:normAutofit/>
          </a:bodyPr>
          <a:lstStyle>
            <a:lvl1pPr>
              <a:defRPr sz="3200" b="1">
                <a:latin typeface="Century Gothic"/>
                <a:ea typeface="Century Gothic"/>
                <a:cs typeface="Century Gothic"/>
                <a:sym typeface="Century Gothic"/>
              </a:defRPr>
            </a:lvl1pPr>
          </a:lstStyle>
          <a:p>
            <a:r>
              <a:rPr sz="3400" dirty="0"/>
              <a:t>Citations and Deficiencies</a:t>
            </a:r>
          </a:p>
        </p:txBody>
      </p:sp>
      <p:sp>
        <p:nvSpPr>
          <p:cNvPr id="1405" name="After your survey, the Department may request a plan of correction from a licensee or require a licensee’s compliance with a Department directed plan of correction (POC)"/>
          <p:cNvSpPr txBox="1"/>
          <p:nvPr/>
        </p:nvSpPr>
        <p:spPr>
          <a:xfrm>
            <a:off x="417349" y="773398"/>
            <a:ext cx="11662102" cy="1300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90000"/>
              </a:lnSpc>
              <a:defRPr sz="2800">
                <a:latin typeface="Century Gothic"/>
                <a:ea typeface="Century Gothic"/>
                <a:cs typeface="Century Gothic"/>
                <a:sym typeface="Century Gothic"/>
              </a:defRPr>
            </a:lvl1pPr>
          </a:lstStyle>
          <a:p>
            <a:r>
              <a:rPr dirty="0"/>
              <a:t>After your survey, the Department may request a plan of correction from a licensee or require a licensee’s compliance with a Department directed plan of correction (POC)</a:t>
            </a:r>
            <a:r>
              <a:rPr lang="en-US" dirty="0"/>
              <a:t>.</a:t>
            </a:r>
            <a:endParaRPr dirty="0"/>
          </a:p>
        </p:txBody>
      </p:sp>
      <p:pic>
        <p:nvPicPr>
          <p:cNvPr id="1406" name="unknown.jpg" descr="unknown.jpg"/>
          <p:cNvPicPr>
            <a:picLocks noChangeAspect="1"/>
          </p:cNvPicPr>
          <p:nvPr/>
        </p:nvPicPr>
        <p:blipFill>
          <a:blip r:embed="rId3"/>
          <a:stretch>
            <a:fillRect/>
          </a:stretch>
        </p:blipFill>
        <p:spPr>
          <a:xfrm>
            <a:off x="6590668" y="2053945"/>
            <a:ext cx="4283605" cy="2094519"/>
          </a:xfrm>
          <a:prstGeom prst="rect">
            <a:avLst/>
          </a:prstGeom>
          <a:ln w="12700">
            <a:miter lim="400000"/>
          </a:ln>
        </p:spPr>
      </p:pic>
      <p:pic>
        <p:nvPicPr>
          <p:cNvPr id="1407" name="CMS-25567.png" descr="CMS-25567.png"/>
          <p:cNvPicPr>
            <a:picLocks noChangeAspect="1"/>
          </p:cNvPicPr>
          <p:nvPr/>
        </p:nvPicPr>
        <p:blipFill>
          <a:blip r:embed="rId4"/>
          <a:stretch>
            <a:fillRect/>
          </a:stretch>
        </p:blipFill>
        <p:spPr>
          <a:xfrm>
            <a:off x="8066353" y="4095199"/>
            <a:ext cx="4039309" cy="2547439"/>
          </a:xfrm>
          <a:prstGeom prst="rect">
            <a:avLst/>
          </a:prstGeom>
          <a:ln w="12700">
            <a:miter lim="400000"/>
          </a:ln>
        </p:spPr>
      </p:pic>
      <p:sp>
        <p:nvSpPr>
          <p:cNvPr id="1408" name="Form CMS-2567 - Official Documentation of the survey results  - Detects non-compliance with regulations - Records of compliance/noncompliance on those affected - Accessible to the general public upon request - Utilized by the facility to draft the Plan o"/>
          <p:cNvSpPr txBox="1"/>
          <p:nvPr/>
        </p:nvSpPr>
        <p:spPr>
          <a:xfrm>
            <a:off x="417349" y="2526890"/>
            <a:ext cx="6285947" cy="43088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defTabSz="457200">
              <a:spcBef>
                <a:spcPts val="1200"/>
              </a:spcBef>
              <a:defRPr sz="1866" b="1">
                <a:latin typeface="Century Gothic"/>
                <a:ea typeface="Century Gothic"/>
                <a:cs typeface="Century Gothic"/>
                <a:sym typeface="Century Gothic"/>
              </a:defRPr>
            </a:pPr>
            <a:r>
              <a:rPr sz="2400" u="sng" dirty="0"/>
              <a:t>Form CMS-2567</a:t>
            </a:r>
            <a:br>
              <a:rPr sz="2400" dirty="0"/>
            </a:br>
            <a:r>
              <a:rPr sz="2400" b="0" dirty="0"/>
              <a:t>- Official Documentation of the survey </a:t>
            </a:r>
            <a:r>
              <a:rPr lang="en-US" sz="2400" b="0" dirty="0"/>
              <a:t>  	</a:t>
            </a:r>
            <a:r>
              <a:rPr sz="2400" b="0" dirty="0"/>
              <a:t>results </a:t>
            </a:r>
            <a:br>
              <a:rPr sz="2400" b="0" dirty="0"/>
            </a:br>
            <a:r>
              <a:rPr sz="2400" b="0" dirty="0"/>
              <a:t>- Detects non-compliance with </a:t>
            </a:r>
            <a:r>
              <a:rPr lang="en-US" sz="2400" b="0" dirty="0"/>
              <a:t>	</a:t>
            </a:r>
            <a:r>
              <a:rPr sz="2400" b="0" dirty="0"/>
              <a:t>regulations</a:t>
            </a:r>
            <a:br>
              <a:rPr sz="2400" b="0" dirty="0"/>
            </a:br>
            <a:r>
              <a:rPr sz="2400" b="0" dirty="0"/>
              <a:t>- Records of compliance/noncompliance </a:t>
            </a:r>
            <a:r>
              <a:rPr lang="en-US" sz="2400" b="0" dirty="0"/>
              <a:t>	</a:t>
            </a:r>
            <a:r>
              <a:rPr sz="2400" b="0" dirty="0"/>
              <a:t>on those affected</a:t>
            </a:r>
            <a:br>
              <a:rPr sz="2400" b="0" dirty="0"/>
            </a:br>
            <a:r>
              <a:rPr sz="2400" b="0" dirty="0"/>
              <a:t>- Accessible to the general public upon </a:t>
            </a:r>
            <a:r>
              <a:rPr lang="en-US" sz="2400" b="0" dirty="0"/>
              <a:t>	</a:t>
            </a:r>
            <a:r>
              <a:rPr sz="2400" b="0" dirty="0"/>
              <a:t>request</a:t>
            </a:r>
            <a:br>
              <a:rPr sz="2400" b="0" dirty="0"/>
            </a:br>
            <a:r>
              <a:rPr sz="2400" b="0" dirty="0"/>
              <a:t>- Utilized by the facility to draft the Plan of </a:t>
            </a:r>
            <a:r>
              <a:rPr lang="en-US" sz="2400" b="0" dirty="0"/>
              <a:t>	</a:t>
            </a:r>
            <a:r>
              <a:rPr sz="2400" b="0" dirty="0"/>
              <a:t>Correction (POC)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2" name="Title 1"/>
          <p:cNvSpPr txBox="1">
            <a:spLocks noGrp="1"/>
          </p:cNvSpPr>
          <p:nvPr>
            <p:ph type="title"/>
          </p:nvPr>
        </p:nvSpPr>
        <p:spPr>
          <a:xfrm>
            <a:off x="537028" y="52028"/>
            <a:ext cx="10969173" cy="731522"/>
          </a:xfrm>
          <a:prstGeom prst="rect">
            <a:avLst/>
          </a:prstGeom>
        </p:spPr>
        <p:txBody>
          <a:bodyPr/>
          <a:lstStyle>
            <a:lvl1pPr>
              <a:defRPr sz="3400" b="1">
                <a:latin typeface="Century Gothic"/>
                <a:ea typeface="Century Gothic"/>
                <a:cs typeface="Century Gothic"/>
                <a:sym typeface="Century Gothic"/>
              </a:defRPr>
            </a:lvl1pPr>
          </a:lstStyle>
          <a:p>
            <a:r>
              <a:t>Components to YOUR Survey Results </a:t>
            </a:r>
          </a:p>
        </p:txBody>
      </p:sp>
      <p:sp>
        <p:nvSpPr>
          <p:cNvPr id="1503" name="Freeform 4"/>
          <p:cNvSpPr/>
          <p:nvPr/>
        </p:nvSpPr>
        <p:spPr>
          <a:xfrm rot="19987416">
            <a:off x="4081329" y="1491570"/>
            <a:ext cx="4027792" cy="40302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4832"/>
                  <a:pt x="21600" y="10793"/>
                </a:cubicBezTo>
                <a:cubicBezTo>
                  <a:pt x="21600" y="16755"/>
                  <a:pt x="16765" y="21587"/>
                  <a:pt x="10800" y="21587"/>
                </a:cubicBezTo>
                <a:lnTo>
                  <a:pt x="9396" y="21600"/>
                </a:lnTo>
                <a:cubicBezTo>
                  <a:pt x="9398" y="21454"/>
                  <a:pt x="9399" y="21307"/>
                  <a:pt x="9400" y="21161"/>
                </a:cubicBezTo>
                <a:lnTo>
                  <a:pt x="10800" y="21180"/>
                </a:lnTo>
                <a:cubicBezTo>
                  <a:pt x="16540" y="21180"/>
                  <a:pt x="21193" y="16530"/>
                  <a:pt x="21193" y="10793"/>
                </a:cubicBezTo>
                <a:cubicBezTo>
                  <a:pt x="21193" y="5057"/>
                  <a:pt x="16540" y="407"/>
                  <a:pt x="10800" y="407"/>
                </a:cubicBezTo>
                <a:cubicBezTo>
                  <a:pt x="5060" y="407"/>
                  <a:pt x="407" y="5057"/>
                  <a:pt x="407" y="10793"/>
                </a:cubicBezTo>
                <a:cubicBezTo>
                  <a:pt x="407" y="13303"/>
                  <a:pt x="1298" y="15605"/>
                  <a:pt x="2780" y="17400"/>
                </a:cubicBezTo>
                <a:lnTo>
                  <a:pt x="2931" y="17566"/>
                </a:lnTo>
                <a:lnTo>
                  <a:pt x="2582" y="17787"/>
                </a:lnTo>
                <a:lnTo>
                  <a:pt x="2466" y="17659"/>
                </a:lnTo>
                <a:cubicBezTo>
                  <a:pt x="926" y="15793"/>
                  <a:pt x="0" y="13401"/>
                  <a:pt x="0" y="10793"/>
                </a:cubicBezTo>
                <a:cubicBezTo>
                  <a:pt x="0" y="4832"/>
                  <a:pt x="4835" y="0"/>
                  <a:pt x="10800" y="0"/>
                </a:cubicBezTo>
                <a:close/>
              </a:path>
            </a:pathLst>
          </a:custGeom>
          <a:solidFill>
            <a:srgbClr val="808080"/>
          </a:solidFill>
          <a:ln w="12700">
            <a:miter lim="400000"/>
          </a:ln>
        </p:spPr>
        <p:txBody>
          <a:bodyPr lIns="45719" rIns="45719" anchor="ctr"/>
          <a:lstStyle/>
          <a:p>
            <a:pPr algn="ctr" defTabSz="457200">
              <a:defRPr sz="1100">
                <a:latin typeface="Arial"/>
                <a:ea typeface="Arial"/>
                <a:cs typeface="Arial"/>
                <a:sym typeface="Arial"/>
              </a:defRPr>
            </a:pPr>
            <a:endParaRPr/>
          </a:p>
        </p:txBody>
      </p:sp>
      <p:grpSp>
        <p:nvGrpSpPr>
          <p:cNvPr id="1621" name="Group 70"/>
          <p:cNvGrpSpPr/>
          <p:nvPr/>
        </p:nvGrpSpPr>
        <p:grpSpPr>
          <a:xfrm>
            <a:off x="495230" y="905134"/>
            <a:ext cx="11696770" cy="5913109"/>
            <a:chOff x="0" y="198120"/>
            <a:chExt cx="11696769" cy="5913108"/>
          </a:xfrm>
        </p:grpSpPr>
        <p:grpSp>
          <p:nvGrpSpPr>
            <p:cNvPr id="1608" name="Group 69"/>
            <p:cNvGrpSpPr/>
            <p:nvPr/>
          </p:nvGrpSpPr>
          <p:grpSpPr>
            <a:xfrm>
              <a:off x="3382476" y="410840"/>
              <a:ext cx="4383432" cy="5599671"/>
              <a:chOff x="0" y="0"/>
              <a:chExt cx="4383430" cy="5599669"/>
            </a:xfrm>
          </p:grpSpPr>
          <p:grpSp>
            <p:nvGrpSpPr>
              <p:cNvPr id="1543" name="Group 68"/>
              <p:cNvGrpSpPr/>
              <p:nvPr/>
            </p:nvGrpSpPr>
            <p:grpSpPr>
              <a:xfrm>
                <a:off x="944101" y="1075541"/>
                <a:ext cx="2496673" cy="4524129"/>
                <a:chOff x="0" y="0"/>
                <a:chExt cx="2496671" cy="4524128"/>
              </a:xfrm>
            </p:grpSpPr>
            <p:grpSp>
              <p:nvGrpSpPr>
                <p:cNvPr id="1515" name="Group 4"/>
                <p:cNvGrpSpPr/>
                <p:nvPr/>
              </p:nvGrpSpPr>
              <p:grpSpPr>
                <a:xfrm>
                  <a:off x="0" y="0"/>
                  <a:ext cx="2496672" cy="4524129"/>
                  <a:chOff x="0" y="0"/>
                  <a:chExt cx="2496671" cy="4524128"/>
                </a:xfrm>
              </p:grpSpPr>
              <p:sp>
                <p:nvSpPr>
                  <p:cNvPr id="1504" name="Rectangle 32"/>
                  <p:cNvSpPr/>
                  <p:nvPr/>
                </p:nvSpPr>
                <p:spPr>
                  <a:xfrm>
                    <a:off x="973482" y="3044960"/>
                    <a:ext cx="105603" cy="693281"/>
                  </a:xfrm>
                  <a:prstGeom prst="rect">
                    <a:avLst/>
                  </a:prstGeom>
                  <a:solidFill>
                    <a:srgbClr val="808080"/>
                  </a:solidFill>
                  <a:ln w="12700" cap="flat">
                    <a:noFill/>
                    <a:miter lim="400000"/>
                  </a:ln>
                  <a:effectLst/>
                </p:spPr>
                <p:txBody>
                  <a:bodyPr wrap="square" lIns="45719" tIns="45719" rIns="45719" bIns="45719" numCol="1" anchor="ctr">
                    <a:noAutofit/>
                  </a:bodyPr>
                  <a:lstStyle/>
                  <a:p>
                    <a:pPr algn="ctr">
                      <a:defRPr sz="1100">
                        <a:solidFill>
                          <a:srgbClr val="FFFFFF"/>
                        </a:solidFill>
                        <a:latin typeface="Arial"/>
                        <a:ea typeface="Arial"/>
                        <a:cs typeface="Arial"/>
                        <a:sym typeface="Arial"/>
                      </a:defRPr>
                    </a:pPr>
                    <a:endParaRPr/>
                  </a:p>
                </p:txBody>
              </p:sp>
              <p:grpSp>
                <p:nvGrpSpPr>
                  <p:cNvPr id="1514" name="Group 33"/>
                  <p:cNvGrpSpPr/>
                  <p:nvPr/>
                </p:nvGrpSpPr>
                <p:grpSpPr>
                  <a:xfrm>
                    <a:off x="0" y="0"/>
                    <a:ext cx="2496672" cy="4524129"/>
                    <a:chOff x="0" y="0"/>
                    <a:chExt cx="2496671" cy="4524128"/>
                  </a:xfrm>
                </p:grpSpPr>
                <p:sp>
                  <p:nvSpPr>
                    <p:cNvPr id="1505" name="Donut 454"/>
                    <p:cNvSpPr/>
                    <p:nvPr/>
                  </p:nvSpPr>
                  <p:spPr>
                    <a:xfrm>
                      <a:off x="1031" y="0"/>
                      <a:ext cx="2495641" cy="249563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79" y="10800"/>
                          </a:moveTo>
                          <a:cubicBezTo>
                            <a:pt x="479" y="16500"/>
                            <a:pt x="5100" y="21121"/>
                            <a:pt x="10800" y="21121"/>
                          </a:cubicBezTo>
                          <a:cubicBezTo>
                            <a:pt x="16500" y="21121"/>
                            <a:pt x="21121" y="16500"/>
                            <a:pt x="21121" y="10800"/>
                          </a:cubicBezTo>
                          <a:cubicBezTo>
                            <a:pt x="21121" y="5100"/>
                            <a:pt x="16500" y="479"/>
                            <a:pt x="10800" y="479"/>
                          </a:cubicBezTo>
                          <a:cubicBezTo>
                            <a:pt x="5100" y="479"/>
                            <a:pt x="479" y="5100"/>
                            <a:pt x="479" y="10800"/>
                          </a:cubicBezTo>
                          <a:close/>
                        </a:path>
                      </a:pathLst>
                    </a:custGeom>
                    <a:solidFill>
                      <a:srgbClr val="595959"/>
                    </a:solidFill>
                    <a:ln w="12700" cap="flat">
                      <a:noFill/>
                      <a:miter lim="400000"/>
                    </a:ln>
                    <a:effectLst/>
                  </p:spPr>
                  <p:txBody>
                    <a:bodyPr wrap="square" lIns="45719" tIns="45719" rIns="45719" bIns="45719" numCol="1" anchor="ctr">
                      <a:noAutofit/>
                    </a:bodyPr>
                    <a:lstStyle/>
                    <a:p>
                      <a:pPr algn="ctr">
                        <a:defRPr>
                          <a:latin typeface="Arial"/>
                          <a:ea typeface="Arial"/>
                          <a:cs typeface="Arial"/>
                          <a:sym typeface="Arial"/>
                        </a:defRPr>
                      </a:pPr>
                      <a:endParaRPr/>
                    </a:p>
                  </p:txBody>
                </p:sp>
                <p:grpSp>
                  <p:nvGrpSpPr>
                    <p:cNvPr id="1513" name="Group 35"/>
                    <p:cNvGrpSpPr/>
                    <p:nvPr/>
                  </p:nvGrpSpPr>
                  <p:grpSpPr>
                    <a:xfrm>
                      <a:off x="0" y="8706"/>
                      <a:ext cx="2488181" cy="4515423"/>
                      <a:chOff x="0" y="0"/>
                      <a:chExt cx="2488180" cy="4515421"/>
                    </a:xfrm>
                  </p:grpSpPr>
                  <p:grpSp>
                    <p:nvGrpSpPr>
                      <p:cNvPr id="1510" name="Group 36"/>
                      <p:cNvGrpSpPr/>
                      <p:nvPr/>
                    </p:nvGrpSpPr>
                    <p:grpSpPr>
                      <a:xfrm>
                        <a:off x="85136" y="81634"/>
                        <a:ext cx="2326054" cy="4433788"/>
                        <a:chOff x="0" y="0"/>
                        <a:chExt cx="2326052" cy="4433787"/>
                      </a:xfrm>
                    </p:grpSpPr>
                    <p:sp>
                      <p:nvSpPr>
                        <p:cNvPr id="1506" name="Freeform 459"/>
                        <p:cNvSpPr/>
                        <p:nvPr/>
                      </p:nvSpPr>
                      <p:spPr>
                        <a:xfrm rot="251074">
                          <a:off x="1129331" y="2524218"/>
                          <a:ext cx="19198"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7494" y="0"/>
                              </a:lnTo>
                              <a:lnTo>
                                <a:pt x="21600" y="21600"/>
                              </a:lnTo>
                              <a:close/>
                            </a:path>
                          </a:pathLst>
                        </a:custGeom>
                        <a:solidFill>
                          <a:srgbClr val="00B0F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1507" name="Freeform 460"/>
                        <p:cNvSpPr/>
                        <p:nvPr/>
                      </p:nvSpPr>
                      <p:spPr>
                        <a:xfrm rot="7467">
                          <a:off x="3354" y="2515"/>
                          <a:ext cx="2319344" cy="3091221"/>
                        </a:xfrm>
                        <a:custGeom>
                          <a:avLst/>
                          <a:gdLst/>
                          <a:ahLst/>
                          <a:cxnLst>
                            <a:cxn ang="0">
                              <a:pos x="wd2" y="hd2"/>
                            </a:cxn>
                            <a:cxn ang="5400000">
                              <a:pos x="wd2" y="hd2"/>
                            </a:cxn>
                            <a:cxn ang="10800000">
                              <a:pos x="wd2" y="hd2"/>
                            </a:cxn>
                            <a:cxn ang="16200000">
                              <a:pos x="wd2" y="hd2"/>
                            </a:cxn>
                          </a:cxnLst>
                          <a:rect l="0" t="0" r="r" b="b"/>
                          <a:pathLst>
                            <a:path w="21600" h="21600" extrusionOk="0">
                              <a:moveTo>
                                <a:pt x="10800" y="1889"/>
                              </a:moveTo>
                              <a:cubicBezTo>
                                <a:pt x="6226" y="1889"/>
                                <a:pt x="2517" y="4671"/>
                                <a:pt x="2517" y="8103"/>
                              </a:cubicBezTo>
                              <a:cubicBezTo>
                                <a:pt x="2517" y="11535"/>
                                <a:pt x="6226" y="14318"/>
                                <a:pt x="10800" y="14318"/>
                              </a:cubicBezTo>
                              <a:cubicBezTo>
                                <a:pt x="15374" y="14318"/>
                                <a:pt x="19083" y="11535"/>
                                <a:pt x="19083" y="8103"/>
                              </a:cubicBezTo>
                              <a:cubicBezTo>
                                <a:pt x="19083" y="4671"/>
                                <a:pt x="15374" y="1889"/>
                                <a:pt x="10800" y="1889"/>
                              </a:cubicBezTo>
                              <a:close/>
                              <a:moveTo>
                                <a:pt x="10800" y="0"/>
                              </a:moveTo>
                              <a:cubicBezTo>
                                <a:pt x="16765" y="0"/>
                                <a:pt x="21600" y="3628"/>
                                <a:pt x="21600" y="8103"/>
                              </a:cubicBezTo>
                              <a:cubicBezTo>
                                <a:pt x="21600" y="12019"/>
                                <a:pt x="17898" y="15286"/>
                                <a:pt x="12977" y="16042"/>
                              </a:cubicBezTo>
                              <a:lnTo>
                                <a:pt x="12639" y="16081"/>
                              </a:lnTo>
                              <a:lnTo>
                                <a:pt x="12639" y="21600"/>
                              </a:lnTo>
                              <a:lnTo>
                                <a:pt x="8961" y="21600"/>
                              </a:lnTo>
                              <a:lnTo>
                                <a:pt x="8961" y="16081"/>
                              </a:lnTo>
                              <a:lnTo>
                                <a:pt x="8623" y="16042"/>
                              </a:lnTo>
                              <a:cubicBezTo>
                                <a:pt x="3702" y="15286"/>
                                <a:pt x="0" y="12019"/>
                                <a:pt x="0" y="8103"/>
                              </a:cubicBezTo>
                              <a:cubicBezTo>
                                <a:pt x="0" y="3628"/>
                                <a:pt x="4835" y="0"/>
                                <a:pt x="10800" y="0"/>
                              </a:cubicBezTo>
                              <a:close/>
                            </a:path>
                          </a:pathLst>
                        </a:custGeom>
                        <a:solidFill>
                          <a:srgbClr val="BFBFB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1508" name="Freeform 461"/>
                        <p:cNvSpPr/>
                        <p:nvPr/>
                      </p:nvSpPr>
                      <p:spPr>
                        <a:xfrm rot="7467">
                          <a:off x="858233" y="2899087"/>
                          <a:ext cx="587430" cy="15340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488"/>
                              </a:lnTo>
                              <a:cubicBezTo>
                                <a:pt x="21600" y="19759"/>
                                <a:pt x="17536" y="21600"/>
                                <a:pt x="12523" y="21600"/>
                              </a:cubicBezTo>
                              <a:lnTo>
                                <a:pt x="9077" y="21600"/>
                              </a:lnTo>
                              <a:cubicBezTo>
                                <a:pt x="4064" y="21600"/>
                                <a:pt x="0" y="19759"/>
                                <a:pt x="0" y="17488"/>
                              </a:cubicBezTo>
                              <a:lnTo>
                                <a:pt x="0" y="0"/>
                              </a:lnTo>
                              <a:close/>
                            </a:path>
                          </a:pathLst>
                        </a:custGeom>
                        <a:solidFill>
                          <a:srgbClr val="595959"/>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1509" name="Rectangle 42"/>
                        <p:cNvSpPr/>
                        <p:nvPr/>
                      </p:nvSpPr>
                      <p:spPr>
                        <a:xfrm rot="7467">
                          <a:off x="859367" y="3108308"/>
                          <a:ext cx="583891" cy="159022"/>
                        </a:xfrm>
                        <a:prstGeom prst="rect">
                          <a:avLst/>
                        </a:prstGeom>
                        <a:solidFill>
                          <a:srgbClr val="80808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grpSp>
                  <p:sp>
                    <p:nvSpPr>
                      <p:cNvPr id="1511" name="Freeform 457"/>
                      <p:cNvSpPr/>
                      <p:nvPr/>
                    </p:nvSpPr>
                    <p:spPr>
                      <a:xfrm rot="7467">
                        <a:off x="87035" y="82890"/>
                        <a:ext cx="1162337" cy="4430656"/>
                      </a:xfrm>
                      <a:custGeom>
                        <a:avLst/>
                        <a:gdLst/>
                        <a:ahLst/>
                        <a:cxnLst>
                          <a:cxn ang="0">
                            <a:pos x="wd2" y="hd2"/>
                          </a:cxn>
                          <a:cxn ang="5400000">
                            <a:pos x="wd2" y="hd2"/>
                          </a:cxn>
                          <a:cxn ang="10800000">
                            <a:pos x="wd2" y="hd2"/>
                          </a:cxn>
                          <a:cxn ang="16200000">
                            <a:pos x="wd2" y="hd2"/>
                          </a:cxn>
                        </a:cxnLst>
                        <a:rect l="0" t="0" r="r" b="b"/>
                        <a:pathLst>
                          <a:path w="21600" h="21600" extrusionOk="0">
                            <a:moveTo>
                              <a:pt x="21550" y="0"/>
                            </a:moveTo>
                            <a:lnTo>
                              <a:pt x="21600" y="1"/>
                            </a:lnTo>
                            <a:lnTo>
                              <a:pt x="21600" y="1318"/>
                            </a:lnTo>
                            <a:lnTo>
                              <a:pt x="21550" y="1318"/>
                            </a:lnTo>
                            <a:cubicBezTo>
                              <a:pt x="12423" y="1318"/>
                              <a:pt x="5023" y="3259"/>
                              <a:pt x="5023" y="5654"/>
                            </a:cubicBezTo>
                            <a:cubicBezTo>
                              <a:pt x="5023" y="8048"/>
                              <a:pt x="12423" y="9989"/>
                              <a:pt x="21550" y="9989"/>
                            </a:cubicBezTo>
                            <a:lnTo>
                              <a:pt x="21600" y="9989"/>
                            </a:lnTo>
                            <a:lnTo>
                              <a:pt x="21253" y="14171"/>
                            </a:lnTo>
                            <a:lnTo>
                              <a:pt x="20559" y="21600"/>
                            </a:lnTo>
                            <a:cubicBezTo>
                              <a:pt x="18026" y="21600"/>
                              <a:pt x="15972" y="20963"/>
                              <a:pt x="15972" y="20176"/>
                            </a:cubicBezTo>
                            <a:lnTo>
                              <a:pt x="15972" y="14121"/>
                            </a:lnTo>
                            <a:lnTo>
                              <a:pt x="17881" y="14121"/>
                            </a:lnTo>
                            <a:lnTo>
                              <a:pt x="17881" y="11219"/>
                            </a:lnTo>
                            <a:lnTo>
                              <a:pt x="17207" y="11192"/>
                            </a:lnTo>
                            <a:cubicBezTo>
                              <a:pt x="7387" y="10665"/>
                              <a:pt x="0" y="8386"/>
                              <a:pt x="0" y="5654"/>
                            </a:cubicBezTo>
                            <a:cubicBezTo>
                              <a:pt x="0" y="2531"/>
                              <a:pt x="9648" y="0"/>
                              <a:pt x="21550" y="0"/>
                            </a:cubicBezTo>
                            <a:close/>
                          </a:path>
                        </a:pathLst>
                      </a:custGeom>
                      <a:solidFill>
                        <a:srgbClr val="000000">
                          <a:alpha val="28000"/>
                        </a:srgbClr>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1512" name="Oval 38"/>
                      <p:cNvSpPr/>
                      <p:nvPr/>
                    </p:nvSpPr>
                    <p:spPr>
                      <a:xfrm rot="2125714">
                        <a:off x="351966" y="351966"/>
                        <a:ext cx="1784249" cy="1784249"/>
                      </a:xfrm>
                      <a:prstGeom prst="ellipse">
                        <a:avLst/>
                      </a:prstGeom>
                      <a:solidFill>
                        <a:srgbClr val="FFFFFF">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grpSp>
              </p:grpSp>
            </p:grpSp>
            <p:grpSp>
              <p:nvGrpSpPr>
                <p:cNvPr id="1542" name="Group 5"/>
                <p:cNvGrpSpPr/>
                <p:nvPr/>
              </p:nvGrpSpPr>
              <p:grpSpPr>
                <a:xfrm>
                  <a:off x="507384" y="761710"/>
                  <a:ext cx="1445130" cy="859729"/>
                  <a:chOff x="0" y="0"/>
                  <a:chExt cx="1445128" cy="859728"/>
                </a:xfrm>
              </p:grpSpPr>
              <p:grpSp>
                <p:nvGrpSpPr>
                  <p:cNvPr id="1523" name="Group 6"/>
                  <p:cNvGrpSpPr/>
                  <p:nvPr/>
                </p:nvGrpSpPr>
                <p:grpSpPr>
                  <a:xfrm>
                    <a:off x="1030639" y="270715"/>
                    <a:ext cx="414490" cy="588551"/>
                    <a:chOff x="0" y="0"/>
                    <a:chExt cx="414489" cy="588549"/>
                  </a:xfrm>
                </p:grpSpPr>
                <p:sp>
                  <p:nvSpPr>
                    <p:cNvPr id="1516" name="Freeform 118"/>
                    <p:cNvSpPr/>
                    <p:nvPr/>
                  </p:nvSpPr>
                  <p:spPr>
                    <a:xfrm>
                      <a:off x="14430" y="311510"/>
                      <a:ext cx="400061" cy="277040"/>
                    </a:xfrm>
                    <a:custGeom>
                      <a:avLst/>
                      <a:gdLst/>
                      <a:ahLst/>
                      <a:cxnLst>
                        <a:cxn ang="0">
                          <a:pos x="wd2" y="hd2"/>
                        </a:cxn>
                        <a:cxn ang="5400000">
                          <a:pos x="wd2" y="hd2"/>
                        </a:cxn>
                        <a:cxn ang="10800000">
                          <a:pos x="wd2" y="hd2"/>
                        </a:cxn>
                        <a:cxn ang="16200000">
                          <a:pos x="wd2" y="hd2"/>
                        </a:cxn>
                      </a:cxnLst>
                      <a:rect l="0" t="0" r="r" b="b"/>
                      <a:pathLst>
                        <a:path w="21600" h="21600" extrusionOk="0">
                          <a:moveTo>
                            <a:pt x="4987" y="0"/>
                          </a:moveTo>
                          <a:lnTo>
                            <a:pt x="11592" y="0"/>
                          </a:lnTo>
                          <a:cubicBezTo>
                            <a:pt x="18375" y="1556"/>
                            <a:pt x="20621" y="6637"/>
                            <a:pt x="21600" y="21530"/>
                          </a:cubicBezTo>
                          <a:lnTo>
                            <a:pt x="1433" y="21600"/>
                          </a:lnTo>
                          <a:lnTo>
                            <a:pt x="1048" y="12601"/>
                          </a:lnTo>
                          <a:cubicBezTo>
                            <a:pt x="845" y="9615"/>
                            <a:pt x="576" y="6772"/>
                            <a:pt x="258" y="4255"/>
                          </a:cubicBezTo>
                          <a:lnTo>
                            <a:pt x="0" y="2485"/>
                          </a:lnTo>
                          <a:lnTo>
                            <a:pt x="1125" y="1363"/>
                          </a:lnTo>
                          <a:cubicBezTo>
                            <a:pt x="2302" y="470"/>
                            <a:pt x="3597" y="20"/>
                            <a:pt x="4987" y="0"/>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404040"/>
                          </a:solidFill>
                          <a:latin typeface="Arial"/>
                          <a:ea typeface="Arial"/>
                          <a:cs typeface="Arial"/>
                          <a:sym typeface="Arial"/>
                        </a:defRPr>
                      </a:pPr>
                      <a:endParaRPr/>
                    </a:p>
                  </p:txBody>
                </p:sp>
                <p:grpSp>
                  <p:nvGrpSpPr>
                    <p:cNvPr id="1522" name="Group 26"/>
                    <p:cNvGrpSpPr/>
                    <p:nvPr/>
                  </p:nvGrpSpPr>
                  <p:grpSpPr>
                    <a:xfrm>
                      <a:off x="0" y="-1"/>
                      <a:ext cx="333427" cy="464244"/>
                      <a:chOff x="0" y="0"/>
                      <a:chExt cx="333426" cy="464243"/>
                    </a:xfrm>
                  </p:grpSpPr>
                  <p:sp>
                    <p:nvSpPr>
                      <p:cNvPr id="1517" name="Rectangle 5"/>
                      <p:cNvSpPr/>
                      <p:nvPr/>
                    </p:nvSpPr>
                    <p:spPr>
                      <a:xfrm>
                        <a:off x="67243" y="290739"/>
                        <a:ext cx="201430" cy="173504"/>
                      </a:xfrm>
                      <a:custGeom>
                        <a:avLst/>
                        <a:gdLst/>
                        <a:ahLst/>
                        <a:cxnLst>
                          <a:cxn ang="0">
                            <a:pos x="wd2" y="hd2"/>
                          </a:cxn>
                          <a:cxn ang="5400000">
                            <a:pos x="wd2" y="hd2"/>
                          </a:cxn>
                          <a:cxn ang="10800000">
                            <a:pos x="wd2" y="hd2"/>
                          </a:cxn>
                          <a:cxn ang="16200000">
                            <a:pos x="wd2" y="hd2"/>
                          </a:cxn>
                        </a:cxnLst>
                        <a:rect l="0" t="0" r="r" b="b"/>
                        <a:pathLst>
                          <a:path w="21600" h="21600" extrusionOk="0">
                            <a:moveTo>
                              <a:pt x="4903" y="0"/>
                            </a:moveTo>
                            <a:lnTo>
                              <a:pt x="16299" y="152"/>
                            </a:lnTo>
                            <a:lnTo>
                              <a:pt x="21600" y="12625"/>
                            </a:lnTo>
                            <a:lnTo>
                              <a:pt x="16034" y="12321"/>
                            </a:lnTo>
                            <a:lnTo>
                              <a:pt x="10734" y="21600"/>
                            </a:lnTo>
                            <a:lnTo>
                              <a:pt x="5168" y="12169"/>
                            </a:lnTo>
                            <a:lnTo>
                              <a:pt x="0" y="12473"/>
                            </a:lnTo>
                            <a:lnTo>
                              <a:pt x="4903" y="0"/>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1518" name="Rectangle 4"/>
                      <p:cNvSpPr/>
                      <p:nvPr/>
                    </p:nvSpPr>
                    <p:spPr>
                      <a:xfrm>
                        <a:off x="114202" y="283407"/>
                        <a:ext cx="112455" cy="142958"/>
                      </a:xfrm>
                      <a:custGeom>
                        <a:avLst/>
                        <a:gdLst/>
                        <a:ahLst/>
                        <a:cxnLst>
                          <a:cxn ang="0">
                            <a:pos x="wd2" y="hd2"/>
                          </a:cxn>
                          <a:cxn ang="5400000">
                            <a:pos x="wd2" y="hd2"/>
                          </a:cxn>
                          <a:cxn ang="10800000">
                            <a:pos x="wd2" y="hd2"/>
                          </a:cxn>
                          <a:cxn ang="16200000">
                            <a:pos x="wd2" y="hd2"/>
                          </a:cxn>
                        </a:cxnLst>
                        <a:rect l="0" t="0" r="r" b="b"/>
                        <a:pathLst>
                          <a:path w="21600" h="21600" extrusionOk="0">
                            <a:moveTo>
                              <a:pt x="0" y="369"/>
                            </a:moveTo>
                            <a:lnTo>
                              <a:pt x="21600" y="0"/>
                            </a:lnTo>
                            <a:lnTo>
                              <a:pt x="9969" y="21600"/>
                            </a:lnTo>
                            <a:lnTo>
                              <a:pt x="0" y="369"/>
                            </a:lnTo>
                            <a:close/>
                          </a:path>
                        </a:pathLst>
                      </a:custGeom>
                      <a:solidFill>
                        <a:srgbClr val="FBCC6D"/>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grpSp>
                    <p:nvGrpSpPr>
                      <p:cNvPr id="1521" name="Group 29"/>
                      <p:cNvGrpSpPr/>
                      <p:nvPr/>
                    </p:nvGrpSpPr>
                    <p:grpSpPr>
                      <a:xfrm>
                        <a:off x="0" y="-1"/>
                        <a:ext cx="333427" cy="316150"/>
                        <a:chOff x="0" y="0"/>
                        <a:chExt cx="333426" cy="316148"/>
                      </a:xfrm>
                    </p:grpSpPr>
                    <p:sp>
                      <p:nvSpPr>
                        <p:cNvPr id="1519" name="Freeform 123"/>
                        <p:cNvSpPr/>
                        <p:nvPr/>
                      </p:nvSpPr>
                      <p:spPr>
                        <a:xfrm>
                          <a:off x="0" y="-1"/>
                          <a:ext cx="333427" cy="316150"/>
                        </a:xfrm>
                        <a:custGeom>
                          <a:avLst/>
                          <a:gdLst/>
                          <a:ahLst/>
                          <a:cxnLst>
                            <a:cxn ang="0">
                              <a:pos x="wd2" y="hd2"/>
                            </a:cxn>
                            <a:cxn ang="5400000">
                              <a:pos x="wd2" y="hd2"/>
                            </a:cxn>
                            <a:cxn ang="10800000">
                              <a:pos x="wd2" y="hd2"/>
                            </a:cxn>
                            <a:cxn ang="16200000">
                              <a:pos x="wd2" y="hd2"/>
                            </a:cxn>
                          </a:cxnLst>
                          <a:rect l="0" t="0" r="r" b="b"/>
                          <a:pathLst>
                            <a:path w="20728" h="19901" extrusionOk="0">
                              <a:moveTo>
                                <a:pt x="9250" y="73"/>
                              </a:moveTo>
                              <a:cubicBezTo>
                                <a:pt x="17342" y="-773"/>
                                <a:pt x="19980" y="5842"/>
                                <a:pt x="18469" y="14071"/>
                              </a:cubicBezTo>
                              <a:cubicBezTo>
                                <a:pt x="18238" y="18097"/>
                                <a:pt x="20697" y="15584"/>
                                <a:pt x="20697" y="16763"/>
                              </a:cubicBezTo>
                              <a:cubicBezTo>
                                <a:pt x="21209" y="20827"/>
                                <a:pt x="15204" y="19800"/>
                                <a:pt x="14167" y="19532"/>
                              </a:cubicBezTo>
                              <a:cubicBezTo>
                                <a:pt x="13521" y="18859"/>
                                <a:pt x="13649" y="18519"/>
                                <a:pt x="14059" y="17801"/>
                              </a:cubicBezTo>
                              <a:cubicBezTo>
                                <a:pt x="15221" y="16276"/>
                                <a:pt x="16077" y="14981"/>
                                <a:pt x="16625" y="13379"/>
                              </a:cubicBezTo>
                              <a:cubicBezTo>
                                <a:pt x="17061" y="11841"/>
                                <a:pt x="17217" y="10439"/>
                                <a:pt x="17240" y="8789"/>
                              </a:cubicBezTo>
                              <a:cubicBezTo>
                                <a:pt x="16600" y="9199"/>
                                <a:pt x="16249" y="10840"/>
                                <a:pt x="15763" y="11250"/>
                              </a:cubicBezTo>
                              <a:cubicBezTo>
                                <a:pt x="15675" y="10322"/>
                                <a:pt x="15505" y="8756"/>
                                <a:pt x="15725" y="7675"/>
                              </a:cubicBezTo>
                              <a:cubicBezTo>
                                <a:pt x="13680" y="10136"/>
                                <a:pt x="7689" y="7600"/>
                                <a:pt x="5278" y="7360"/>
                              </a:cubicBezTo>
                              <a:cubicBezTo>
                                <a:pt x="5284" y="9313"/>
                                <a:pt x="5350" y="9227"/>
                                <a:pt x="5356" y="11180"/>
                              </a:cubicBezTo>
                              <a:cubicBezTo>
                                <a:pt x="4771" y="11515"/>
                                <a:pt x="4359" y="9004"/>
                                <a:pt x="3813" y="9463"/>
                              </a:cubicBezTo>
                              <a:cubicBezTo>
                                <a:pt x="3493" y="9797"/>
                                <a:pt x="3159" y="12078"/>
                                <a:pt x="4948" y="14764"/>
                              </a:cubicBezTo>
                              <a:cubicBezTo>
                                <a:pt x="5739" y="16142"/>
                                <a:pt x="5805" y="16321"/>
                                <a:pt x="6696" y="17417"/>
                              </a:cubicBezTo>
                              <a:cubicBezTo>
                                <a:pt x="7093" y="18083"/>
                                <a:pt x="6968" y="18757"/>
                                <a:pt x="6408" y="19686"/>
                              </a:cubicBezTo>
                              <a:cubicBezTo>
                                <a:pt x="687" y="20520"/>
                                <a:pt x="-391" y="18814"/>
                                <a:pt x="108" y="16533"/>
                              </a:cubicBezTo>
                              <a:cubicBezTo>
                                <a:pt x="2720" y="16404"/>
                                <a:pt x="2221" y="15520"/>
                                <a:pt x="1875" y="13071"/>
                              </a:cubicBezTo>
                              <a:cubicBezTo>
                                <a:pt x="1453" y="7623"/>
                                <a:pt x="3156" y="9"/>
                                <a:pt x="9250" y="73"/>
                              </a:cubicBezTo>
                              <a:close/>
                            </a:path>
                          </a:pathLst>
                        </a:custGeom>
                        <a:solidFill>
                          <a:srgbClr val="462D1E"/>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1520" name="Rectangle 2"/>
                        <p:cNvSpPr/>
                        <p:nvPr/>
                      </p:nvSpPr>
                      <p:spPr>
                        <a:xfrm>
                          <a:off x="54970" y="106697"/>
                          <a:ext cx="224070" cy="203292"/>
                        </a:xfrm>
                        <a:custGeom>
                          <a:avLst/>
                          <a:gdLst/>
                          <a:ahLst/>
                          <a:cxnLst>
                            <a:cxn ang="0">
                              <a:pos x="wd2" y="hd2"/>
                            </a:cxn>
                            <a:cxn ang="5400000">
                              <a:pos x="wd2" y="hd2"/>
                            </a:cxn>
                            <a:cxn ang="10800000">
                              <a:pos x="wd2" y="hd2"/>
                            </a:cxn>
                            <a:cxn ang="16200000">
                              <a:pos x="wd2" y="hd2"/>
                            </a:cxn>
                          </a:cxnLst>
                          <a:rect l="0" t="0" r="r" b="b"/>
                          <a:pathLst>
                            <a:path w="20124" h="20290" extrusionOk="0">
                              <a:moveTo>
                                <a:pt x="2244" y="0"/>
                              </a:moveTo>
                              <a:cubicBezTo>
                                <a:pt x="9155" y="2154"/>
                                <a:pt x="11842" y="4140"/>
                                <a:pt x="18148" y="909"/>
                              </a:cubicBezTo>
                              <a:cubicBezTo>
                                <a:pt x="17830" y="2624"/>
                                <a:pt x="17956" y="4582"/>
                                <a:pt x="18082" y="6052"/>
                              </a:cubicBezTo>
                              <a:cubicBezTo>
                                <a:pt x="18785" y="5401"/>
                                <a:pt x="19044" y="3654"/>
                                <a:pt x="19969" y="3003"/>
                              </a:cubicBezTo>
                              <a:cubicBezTo>
                                <a:pt x="20450" y="5808"/>
                                <a:pt x="19710" y="8125"/>
                                <a:pt x="19081" y="10564"/>
                              </a:cubicBezTo>
                              <a:cubicBezTo>
                                <a:pt x="18289" y="13105"/>
                                <a:pt x="17053" y="15251"/>
                                <a:pt x="15373" y="17670"/>
                              </a:cubicBezTo>
                              <a:cubicBezTo>
                                <a:pt x="13640" y="20962"/>
                                <a:pt x="7135" y="21600"/>
                                <a:pt x="4736" y="16966"/>
                              </a:cubicBezTo>
                              <a:cubicBezTo>
                                <a:pt x="3449" y="15228"/>
                                <a:pt x="3354" y="14944"/>
                                <a:pt x="2212" y="12759"/>
                              </a:cubicBezTo>
                              <a:cubicBezTo>
                                <a:pt x="-1150" y="8379"/>
                                <a:pt x="196" y="4507"/>
                                <a:pt x="658" y="3979"/>
                              </a:cubicBezTo>
                              <a:cubicBezTo>
                                <a:pt x="1532" y="2404"/>
                                <a:pt x="1699" y="6950"/>
                                <a:pt x="2545" y="6418"/>
                              </a:cubicBezTo>
                              <a:cubicBezTo>
                                <a:pt x="2535" y="3322"/>
                                <a:pt x="2253" y="3096"/>
                                <a:pt x="2244" y="0"/>
                              </a:cubicBezTo>
                              <a:close/>
                            </a:path>
                          </a:pathLst>
                        </a:custGeom>
                        <a:solidFill>
                          <a:srgbClr val="FCDB9A"/>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grpSp>
                </p:grpSp>
              </p:grpSp>
              <p:grpSp>
                <p:nvGrpSpPr>
                  <p:cNvPr id="1530" name="Group 7"/>
                  <p:cNvGrpSpPr/>
                  <p:nvPr/>
                </p:nvGrpSpPr>
                <p:grpSpPr>
                  <a:xfrm>
                    <a:off x="0" y="303650"/>
                    <a:ext cx="376830" cy="555937"/>
                    <a:chOff x="0" y="0"/>
                    <a:chExt cx="376829" cy="555935"/>
                  </a:xfrm>
                </p:grpSpPr>
                <p:sp>
                  <p:nvSpPr>
                    <p:cNvPr id="1524" name="Freeform 112"/>
                    <p:cNvSpPr/>
                    <p:nvPr/>
                  </p:nvSpPr>
                  <p:spPr>
                    <a:xfrm>
                      <a:off x="0" y="296323"/>
                      <a:ext cx="376830" cy="259613"/>
                    </a:xfrm>
                    <a:custGeom>
                      <a:avLst/>
                      <a:gdLst/>
                      <a:ahLst/>
                      <a:cxnLst>
                        <a:cxn ang="0">
                          <a:pos x="wd2" y="hd2"/>
                        </a:cxn>
                        <a:cxn ang="5400000">
                          <a:pos x="wd2" y="hd2"/>
                        </a:cxn>
                        <a:cxn ang="10800000">
                          <a:pos x="wd2" y="hd2"/>
                        </a:cxn>
                        <a:cxn ang="16200000">
                          <a:pos x="wd2" y="hd2"/>
                        </a:cxn>
                      </a:cxnLst>
                      <a:rect l="0" t="0" r="r" b="b"/>
                      <a:pathLst>
                        <a:path w="21600" h="21600" extrusionOk="0">
                          <a:moveTo>
                            <a:pt x="10904" y="0"/>
                          </a:moveTo>
                          <a:lnTo>
                            <a:pt x="17950" y="0"/>
                          </a:lnTo>
                          <a:lnTo>
                            <a:pt x="21600" y="2572"/>
                          </a:lnTo>
                          <a:lnTo>
                            <a:pt x="21462" y="3650"/>
                          </a:lnTo>
                          <a:cubicBezTo>
                            <a:pt x="20857" y="10518"/>
                            <a:pt x="21223" y="18199"/>
                            <a:pt x="21137" y="21031"/>
                          </a:cubicBezTo>
                          <a:lnTo>
                            <a:pt x="21103" y="21568"/>
                          </a:lnTo>
                          <a:lnTo>
                            <a:pt x="0" y="21600"/>
                          </a:lnTo>
                          <a:cubicBezTo>
                            <a:pt x="185" y="17847"/>
                            <a:pt x="371" y="13937"/>
                            <a:pt x="556" y="10184"/>
                          </a:cubicBezTo>
                          <a:cubicBezTo>
                            <a:pt x="729" y="8072"/>
                            <a:pt x="710" y="7453"/>
                            <a:pt x="2032" y="6529"/>
                          </a:cubicBezTo>
                          <a:lnTo>
                            <a:pt x="10904" y="0"/>
                          </a:lnTo>
                          <a:close/>
                        </a:path>
                      </a:pathLst>
                    </a:custGeom>
                    <a:solidFill>
                      <a:schemeClr val="accent4"/>
                    </a:solidFill>
                    <a:ln w="12700" cap="flat">
                      <a:noFill/>
                      <a:miter lim="400000"/>
                    </a:ln>
                    <a:effectLst/>
                  </p:spPr>
                  <p:txBody>
                    <a:bodyPr wrap="square" lIns="45719" tIns="45719" rIns="45719" bIns="45719" numCol="1" anchor="ctr">
                      <a:noAutofit/>
                    </a:bodyPr>
                    <a:lstStyle/>
                    <a:p>
                      <a:pPr algn="ctr">
                        <a:defRPr>
                          <a:solidFill>
                            <a:srgbClr val="404040"/>
                          </a:solidFill>
                          <a:latin typeface="Arial"/>
                          <a:ea typeface="Arial"/>
                          <a:cs typeface="Arial"/>
                          <a:sym typeface="Arial"/>
                        </a:defRPr>
                      </a:pPr>
                      <a:endParaRPr/>
                    </a:p>
                  </p:txBody>
                </p:sp>
                <p:grpSp>
                  <p:nvGrpSpPr>
                    <p:cNvPr id="1529" name="Group 20"/>
                    <p:cNvGrpSpPr/>
                    <p:nvPr/>
                  </p:nvGrpSpPr>
                  <p:grpSpPr>
                    <a:xfrm>
                      <a:off x="140321" y="-1"/>
                      <a:ext cx="222033" cy="517833"/>
                      <a:chOff x="0" y="0"/>
                      <a:chExt cx="222032" cy="517832"/>
                    </a:xfrm>
                  </p:grpSpPr>
                  <p:sp>
                    <p:nvSpPr>
                      <p:cNvPr id="1525" name="Rectangle 4"/>
                      <p:cNvSpPr/>
                      <p:nvPr/>
                    </p:nvSpPr>
                    <p:spPr>
                      <a:xfrm>
                        <a:off x="33722" y="273202"/>
                        <a:ext cx="152695" cy="240613"/>
                      </a:xfrm>
                      <a:custGeom>
                        <a:avLst/>
                        <a:gdLst/>
                        <a:ahLst/>
                        <a:cxnLst>
                          <a:cxn ang="0">
                            <a:pos x="wd2" y="hd2"/>
                          </a:cxn>
                          <a:cxn ang="5400000">
                            <a:pos x="wd2" y="hd2"/>
                          </a:cxn>
                          <a:cxn ang="10800000">
                            <a:pos x="wd2" y="hd2"/>
                          </a:cxn>
                          <a:cxn ang="16200000">
                            <a:pos x="wd2" y="hd2"/>
                          </a:cxn>
                        </a:cxnLst>
                        <a:rect l="0" t="0" r="r" b="b"/>
                        <a:pathLst>
                          <a:path w="21600" h="21600" extrusionOk="0">
                            <a:moveTo>
                              <a:pt x="2929" y="0"/>
                            </a:moveTo>
                            <a:lnTo>
                              <a:pt x="19678" y="0"/>
                            </a:lnTo>
                            <a:cubicBezTo>
                              <a:pt x="20288" y="1180"/>
                              <a:pt x="20898" y="1933"/>
                              <a:pt x="21600" y="3113"/>
                            </a:cubicBezTo>
                            <a:cubicBezTo>
                              <a:pt x="20166" y="7071"/>
                              <a:pt x="13856" y="16818"/>
                              <a:pt x="11019" y="21600"/>
                            </a:cubicBezTo>
                            <a:cubicBezTo>
                              <a:pt x="7113" y="15333"/>
                              <a:pt x="3631" y="9198"/>
                              <a:pt x="0" y="2869"/>
                            </a:cubicBezTo>
                            <a:lnTo>
                              <a:pt x="2929" y="0"/>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1526" name="Freeform 115"/>
                      <p:cNvSpPr/>
                      <p:nvPr/>
                    </p:nvSpPr>
                    <p:spPr>
                      <a:xfrm>
                        <a:off x="80953" y="316723"/>
                        <a:ext cx="60174" cy="20110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cubicBezTo>
                              <a:pt x="19182" y="0"/>
                              <a:pt x="21600" y="760"/>
                              <a:pt x="21600" y="1698"/>
                            </a:cubicBezTo>
                            <a:lnTo>
                              <a:pt x="21600" y="3560"/>
                            </a:lnTo>
                            <a:cubicBezTo>
                              <a:pt x="21600" y="4029"/>
                              <a:pt x="20996" y="4454"/>
                              <a:pt x="20018" y="4761"/>
                            </a:cubicBezTo>
                            <a:lnTo>
                              <a:pt x="17891" y="5038"/>
                            </a:lnTo>
                            <a:cubicBezTo>
                              <a:pt x="18043" y="8252"/>
                              <a:pt x="19808" y="12787"/>
                              <a:pt x="19961" y="16001"/>
                            </a:cubicBezTo>
                            <a:lnTo>
                              <a:pt x="10776" y="21600"/>
                            </a:lnTo>
                            <a:lnTo>
                              <a:pt x="2375" y="15724"/>
                            </a:lnTo>
                            <a:lnTo>
                              <a:pt x="3908" y="5064"/>
                            </a:lnTo>
                            <a:lnTo>
                              <a:pt x="1582" y="4761"/>
                            </a:lnTo>
                            <a:cubicBezTo>
                              <a:pt x="604" y="4454"/>
                              <a:pt x="0" y="4029"/>
                              <a:pt x="0" y="3560"/>
                            </a:cubicBezTo>
                            <a:lnTo>
                              <a:pt x="0" y="1698"/>
                            </a:lnTo>
                            <a:cubicBezTo>
                              <a:pt x="0" y="760"/>
                              <a:pt x="2418" y="0"/>
                              <a:pt x="5400" y="0"/>
                            </a:cubicBezTo>
                            <a:close/>
                          </a:path>
                        </a:pathLst>
                      </a:custGeom>
                      <a:solidFill>
                        <a:srgbClr val="80808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1527" name="Rectangle 3"/>
                      <p:cNvSpPr/>
                      <p:nvPr/>
                    </p:nvSpPr>
                    <p:spPr>
                      <a:xfrm>
                        <a:off x="8180" y="92319"/>
                        <a:ext cx="207709" cy="217713"/>
                      </a:xfrm>
                      <a:custGeom>
                        <a:avLst/>
                        <a:gdLst/>
                        <a:ahLst/>
                        <a:cxnLst>
                          <a:cxn ang="0">
                            <a:pos x="wd2" y="hd2"/>
                          </a:cxn>
                          <a:cxn ang="5400000">
                            <a:pos x="wd2" y="hd2"/>
                          </a:cxn>
                          <a:cxn ang="10800000">
                            <a:pos x="wd2" y="hd2"/>
                          </a:cxn>
                          <a:cxn ang="16200000">
                            <a:pos x="wd2" y="hd2"/>
                          </a:cxn>
                        </a:cxnLst>
                        <a:rect l="0" t="0" r="r" b="b"/>
                        <a:pathLst>
                          <a:path w="19793" h="20541" extrusionOk="0">
                            <a:moveTo>
                              <a:pt x="276" y="0"/>
                            </a:moveTo>
                            <a:lnTo>
                              <a:pt x="19328" y="0"/>
                            </a:lnTo>
                            <a:cubicBezTo>
                              <a:pt x="20890" y="8148"/>
                              <a:pt x="18259" y="14051"/>
                              <a:pt x="15320" y="17900"/>
                            </a:cubicBezTo>
                            <a:cubicBezTo>
                              <a:pt x="12649" y="21600"/>
                              <a:pt x="7079" y="21258"/>
                              <a:pt x="4346" y="17836"/>
                            </a:cubicBezTo>
                            <a:cubicBezTo>
                              <a:pt x="1016" y="13238"/>
                              <a:pt x="-710" y="7870"/>
                              <a:pt x="276" y="0"/>
                            </a:cubicBezTo>
                            <a:close/>
                          </a:path>
                        </a:pathLst>
                      </a:custGeom>
                      <a:solidFill>
                        <a:srgbClr val="FCDB9A"/>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1528" name="Rectangle 2"/>
                      <p:cNvSpPr/>
                      <p:nvPr/>
                    </p:nvSpPr>
                    <p:spPr>
                      <a:xfrm>
                        <a:off x="-1" y="-1"/>
                        <a:ext cx="222033" cy="216063"/>
                      </a:xfrm>
                      <a:custGeom>
                        <a:avLst/>
                        <a:gdLst/>
                        <a:ahLst/>
                        <a:cxnLst>
                          <a:cxn ang="0">
                            <a:pos x="wd2" y="hd2"/>
                          </a:cxn>
                          <a:cxn ang="5400000">
                            <a:pos x="wd2" y="hd2"/>
                          </a:cxn>
                          <a:cxn ang="10800000">
                            <a:pos x="wd2" y="hd2"/>
                          </a:cxn>
                          <a:cxn ang="16200000">
                            <a:pos x="wd2" y="hd2"/>
                          </a:cxn>
                        </a:cxnLst>
                        <a:rect l="0" t="0" r="r" b="b"/>
                        <a:pathLst>
                          <a:path w="20793" h="18933" extrusionOk="0">
                            <a:moveTo>
                              <a:pt x="2409" y="2678"/>
                            </a:moveTo>
                            <a:cubicBezTo>
                              <a:pt x="7894" y="-1915"/>
                              <a:pt x="18169" y="-433"/>
                              <a:pt x="20475" y="5840"/>
                            </a:cubicBezTo>
                            <a:cubicBezTo>
                              <a:pt x="20983" y="10252"/>
                              <a:pt x="20983" y="13998"/>
                              <a:pt x="19714" y="18826"/>
                            </a:cubicBezTo>
                            <a:cubicBezTo>
                              <a:pt x="18822" y="19685"/>
                              <a:pt x="19622" y="14563"/>
                              <a:pt x="19576" y="12760"/>
                            </a:cubicBezTo>
                            <a:cubicBezTo>
                              <a:pt x="18661" y="12603"/>
                              <a:pt x="18653" y="15997"/>
                              <a:pt x="16891" y="14853"/>
                            </a:cubicBezTo>
                            <a:cubicBezTo>
                              <a:pt x="16979" y="13572"/>
                              <a:pt x="17673" y="11159"/>
                              <a:pt x="16912" y="11129"/>
                            </a:cubicBezTo>
                            <a:cubicBezTo>
                              <a:pt x="14145" y="12996"/>
                              <a:pt x="8979" y="10310"/>
                              <a:pt x="4127" y="10187"/>
                            </a:cubicBezTo>
                            <a:cubicBezTo>
                              <a:pt x="3421" y="10723"/>
                              <a:pt x="3320" y="12082"/>
                              <a:pt x="3764" y="13333"/>
                            </a:cubicBezTo>
                            <a:cubicBezTo>
                              <a:pt x="3824" y="14406"/>
                              <a:pt x="3641" y="16371"/>
                              <a:pt x="1216" y="13332"/>
                            </a:cubicBezTo>
                            <a:cubicBezTo>
                              <a:pt x="1163" y="15219"/>
                              <a:pt x="2052" y="18960"/>
                              <a:pt x="1237" y="18933"/>
                            </a:cubicBezTo>
                            <a:cubicBezTo>
                              <a:pt x="-617" y="14078"/>
                              <a:pt x="-513" y="5519"/>
                              <a:pt x="2409" y="2678"/>
                            </a:cubicBezTo>
                            <a:close/>
                          </a:path>
                        </a:pathLst>
                      </a:custGeom>
                      <a:solidFill>
                        <a:srgbClr val="8A69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grpSp>
              </p:grpSp>
              <p:grpSp>
                <p:nvGrpSpPr>
                  <p:cNvPr id="1541" name="Group 8"/>
                  <p:cNvGrpSpPr/>
                  <p:nvPr/>
                </p:nvGrpSpPr>
                <p:grpSpPr>
                  <a:xfrm>
                    <a:off x="377404" y="0"/>
                    <a:ext cx="684907" cy="859730"/>
                    <a:chOff x="0" y="0"/>
                    <a:chExt cx="684906" cy="859728"/>
                  </a:xfrm>
                </p:grpSpPr>
                <p:sp>
                  <p:nvSpPr>
                    <p:cNvPr id="1531" name="Rectangle 6"/>
                    <p:cNvSpPr/>
                    <p:nvPr/>
                  </p:nvSpPr>
                  <p:spPr>
                    <a:xfrm>
                      <a:off x="-1" y="406231"/>
                      <a:ext cx="684908" cy="453499"/>
                    </a:xfrm>
                    <a:custGeom>
                      <a:avLst/>
                      <a:gdLst/>
                      <a:ahLst/>
                      <a:cxnLst>
                        <a:cxn ang="0">
                          <a:pos x="wd2" y="hd2"/>
                        </a:cxn>
                        <a:cxn ang="5400000">
                          <a:pos x="wd2" y="hd2"/>
                        </a:cxn>
                        <a:cxn ang="10800000">
                          <a:pos x="wd2" y="hd2"/>
                        </a:cxn>
                        <a:cxn ang="16200000">
                          <a:pos x="wd2" y="hd2"/>
                        </a:cxn>
                      </a:cxnLst>
                      <a:rect l="0" t="0" r="r" b="b"/>
                      <a:pathLst>
                        <a:path w="20965" h="21600" extrusionOk="0">
                          <a:moveTo>
                            <a:pt x="8295" y="154"/>
                          </a:moveTo>
                          <a:cubicBezTo>
                            <a:pt x="9301" y="1363"/>
                            <a:pt x="9316" y="1514"/>
                            <a:pt x="10251" y="2372"/>
                          </a:cubicBezTo>
                          <a:cubicBezTo>
                            <a:pt x="11115" y="1842"/>
                            <a:pt x="11896" y="1208"/>
                            <a:pt x="12635" y="0"/>
                          </a:cubicBezTo>
                          <a:cubicBezTo>
                            <a:pt x="14120" y="2418"/>
                            <a:pt x="16870" y="3395"/>
                            <a:pt x="18987" y="5092"/>
                          </a:cubicBezTo>
                          <a:cubicBezTo>
                            <a:pt x="19974" y="6267"/>
                            <a:pt x="20845" y="14116"/>
                            <a:pt x="20965" y="21600"/>
                          </a:cubicBezTo>
                          <a:lnTo>
                            <a:pt x="0" y="21593"/>
                          </a:lnTo>
                          <a:cubicBezTo>
                            <a:pt x="192" y="19895"/>
                            <a:pt x="-635" y="8384"/>
                            <a:pt x="1741" y="5092"/>
                          </a:cubicBezTo>
                          <a:cubicBezTo>
                            <a:pt x="3801" y="3395"/>
                            <a:pt x="7528" y="1234"/>
                            <a:pt x="8295" y="154"/>
                          </a:cubicBezTo>
                          <a:close/>
                        </a:path>
                      </a:pathLst>
                    </a:custGeom>
                    <a:solidFill>
                      <a:schemeClr val="accent5"/>
                    </a:solidFill>
                    <a:ln w="12700" cap="flat">
                      <a:noFill/>
                      <a:miter lim="400000"/>
                    </a:ln>
                    <a:effectLst/>
                  </p:spPr>
                  <p:txBody>
                    <a:bodyPr wrap="square" lIns="45719" tIns="45719" rIns="45719" bIns="45719" numCol="1" anchor="ctr">
                      <a:noAutofit/>
                    </a:bodyPr>
                    <a:lstStyle/>
                    <a:p>
                      <a:pPr algn="ctr">
                        <a:defRPr>
                          <a:solidFill>
                            <a:srgbClr val="404040"/>
                          </a:solidFill>
                          <a:latin typeface="Arial"/>
                          <a:ea typeface="Arial"/>
                          <a:cs typeface="Arial"/>
                          <a:sym typeface="Arial"/>
                        </a:defRPr>
                      </a:pPr>
                      <a:endParaRPr/>
                    </a:p>
                  </p:txBody>
                </p:sp>
                <p:grpSp>
                  <p:nvGrpSpPr>
                    <p:cNvPr id="1537" name="Group 10"/>
                    <p:cNvGrpSpPr/>
                    <p:nvPr/>
                  </p:nvGrpSpPr>
                  <p:grpSpPr>
                    <a:xfrm>
                      <a:off x="224647" y="270444"/>
                      <a:ext cx="215814" cy="558967"/>
                      <a:chOff x="0" y="0"/>
                      <a:chExt cx="215813" cy="558966"/>
                    </a:xfrm>
                  </p:grpSpPr>
                  <p:sp>
                    <p:nvSpPr>
                      <p:cNvPr id="1532" name="Oval 14"/>
                      <p:cNvSpPr/>
                      <p:nvPr/>
                    </p:nvSpPr>
                    <p:spPr>
                      <a:xfrm>
                        <a:off x="7042" y="-1"/>
                        <a:ext cx="197711" cy="223641"/>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1533" name="Oval 154"/>
                      <p:cNvSpPr/>
                      <p:nvPr/>
                    </p:nvSpPr>
                    <p:spPr>
                      <a:xfrm>
                        <a:off x="71266" y="220520"/>
                        <a:ext cx="69496" cy="77151"/>
                      </a:xfrm>
                      <a:custGeom>
                        <a:avLst/>
                        <a:gdLst/>
                        <a:ahLst/>
                        <a:cxnLst>
                          <a:cxn ang="0">
                            <a:pos x="wd2" y="hd2"/>
                          </a:cxn>
                          <a:cxn ang="5400000">
                            <a:pos x="wd2" y="hd2"/>
                          </a:cxn>
                          <a:cxn ang="10800000">
                            <a:pos x="wd2" y="hd2"/>
                          </a:cxn>
                          <a:cxn ang="16200000">
                            <a:pos x="wd2" y="hd2"/>
                          </a:cxn>
                        </a:cxnLst>
                        <a:rect l="0" t="0" r="r" b="b"/>
                        <a:pathLst>
                          <a:path w="21600" h="21600" extrusionOk="0">
                            <a:moveTo>
                              <a:pt x="0" y="5457"/>
                            </a:moveTo>
                            <a:cubicBezTo>
                              <a:pt x="441" y="3535"/>
                              <a:pt x="4961" y="0"/>
                              <a:pt x="11109" y="0"/>
                            </a:cubicBezTo>
                            <a:cubicBezTo>
                              <a:pt x="17256" y="0"/>
                              <a:pt x="21380" y="2766"/>
                              <a:pt x="21600" y="4688"/>
                            </a:cubicBezTo>
                            <a:cubicBezTo>
                              <a:pt x="21600" y="9878"/>
                              <a:pt x="17057" y="21600"/>
                              <a:pt x="10910" y="21600"/>
                            </a:cubicBezTo>
                            <a:cubicBezTo>
                              <a:pt x="4763" y="21600"/>
                              <a:pt x="0" y="12568"/>
                              <a:pt x="0" y="5457"/>
                            </a:cubicBezTo>
                            <a:close/>
                          </a:path>
                        </a:pathLst>
                      </a:custGeom>
                      <a:solidFill>
                        <a:srgbClr val="F2F2F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1534" name="Rectangle 155"/>
                      <p:cNvSpPr/>
                      <p:nvPr/>
                    </p:nvSpPr>
                    <p:spPr>
                      <a:xfrm>
                        <a:off x="48501" y="293100"/>
                        <a:ext cx="101241" cy="265867"/>
                      </a:xfrm>
                      <a:custGeom>
                        <a:avLst/>
                        <a:gdLst/>
                        <a:ahLst/>
                        <a:cxnLst>
                          <a:cxn ang="0">
                            <a:pos x="wd2" y="hd2"/>
                          </a:cxn>
                          <a:cxn ang="5400000">
                            <a:pos x="wd2" y="hd2"/>
                          </a:cxn>
                          <a:cxn ang="10800000">
                            <a:pos x="wd2" y="hd2"/>
                          </a:cxn>
                          <a:cxn ang="16200000">
                            <a:pos x="wd2" y="hd2"/>
                          </a:cxn>
                        </a:cxnLst>
                        <a:rect l="0" t="0" r="r" b="b"/>
                        <a:pathLst>
                          <a:path w="21600" h="21557" extrusionOk="0">
                            <a:moveTo>
                              <a:pt x="9680" y="0"/>
                            </a:moveTo>
                            <a:lnTo>
                              <a:pt x="14857" y="12"/>
                            </a:lnTo>
                            <a:cubicBezTo>
                              <a:pt x="18233" y="3281"/>
                              <a:pt x="19290" y="17706"/>
                              <a:pt x="21600" y="21463"/>
                            </a:cubicBezTo>
                            <a:cubicBezTo>
                              <a:pt x="14003" y="21600"/>
                              <a:pt x="6008" y="21597"/>
                              <a:pt x="0" y="21384"/>
                            </a:cubicBezTo>
                            <a:cubicBezTo>
                              <a:pt x="194" y="16674"/>
                              <a:pt x="6970" y="2493"/>
                              <a:pt x="9680" y="0"/>
                            </a:cubicBezTo>
                            <a:close/>
                          </a:path>
                        </a:pathLst>
                      </a:custGeom>
                      <a:solidFill>
                        <a:srgbClr val="F2F2F2"/>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1535" name="Rectangle 204"/>
                      <p:cNvSpPr/>
                      <p:nvPr/>
                    </p:nvSpPr>
                    <p:spPr>
                      <a:xfrm>
                        <a:off x="-1" y="104889"/>
                        <a:ext cx="109368" cy="196153"/>
                      </a:xfrm>
                      <a:custGeom>
                        <a:avLst/>
                        <a:gdLst/>
                        <a:ahLst/>
                        <a:cxnLst>
                          <a:cxn ang="0">
                            <a:pos x="wd2" y="hd2"/>
                          </a:cxn>
                          <a:cxn ang="5400000">
                            <a:pos x="wd2" y="hd2"/>
                          </a:cxn>
                          <a:cxn ang="10800000">
                            <a:pos x="wd2" y="hd2"/>
                          </a:cxn>
                          <a:cxn ang="16200000">
                            <a:pos x="wd2" y="hd2"/>
                          </a:cxn>
                        </a:cxnLst>
                        <a:rect l="0" t="0" r="r" b="b"/>
                        <a:pathLst>
                          <a:path w="21600" h="21600" extrusionOk="0">
                            <a:moveTo>
                              <a:pt x="0" y="2292"/>
                            </a:moveTo>
                            <a:cubicBezTo>
                              <a:pt x="607" y="1609"/>
                              <a:pt x="904" y="683"/>
                              <a:pt x="1510" y="0"/>
                            </a:cubicBezTo>
                            <a:cubicBezTo>
                              <a:pt x="1178" y="3025"/>
                              <a:pt x="4541" y="11691"/>
                              <a:pt x="21600" y="13017"/>
                            </a:cubicBezTo>
                            <a:cubicBezTo>
                              <a:pt x="15568" y="13335"/>
                              <a:pt x="9799" y="18528"/>
                              <a:pt x="6538" y="21600"/>
                            </a:cubicBezTo>
                            <a:cubicBezTo>
                              <a:pt x="4939" y="17739"/>
                              <a:pt x="353" y="7104"/>
                              <a:pt x="0" y="2292"/>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1536" name="Rectangle 204"/>
                      <p:cNvSpPr/>
                      <p:nvPr/>
                    </p:nvSpPr>
                    <p:spPr>
                      <a:xfrm flipH="1">
                        <a:off x="100956" y="102912"/>
                        <a:ext cx="114858" cy="207362"/>
                      </a:xfrm>
                      <a:custGeom>
                        <a:avLst/>
                        <a:gdLst/>
                        <a:ahLst/>
                        <a:cxnLst>
                          <a:cxn ang="0">
                            <a:pos x="wd2" y="hd2"/>
                          </a:cxn>
                          <a:cxn ang="5400000">
                            <a:pos x="wd2" y="hd2"/>
                          </a:cxn>
                          <a:cxn ang="10800000">
                            <a:pos x="wd2" y="hd2"/>
                          </a:cxn>
                          <a:cxn ang="16200000">
                            <a:pos x="wd2" y="hd2"/>
                          </a:cxn>
                        </a:cxnLst>
                        <a:rect l="0" t="0" r="r" b="b"/>
                        <a:pathLst>
                          <a:path w="21600" h="21600" extrusionOk="0">
                            <a:moveTo>
                              <a:pt x="0" y="2085"/>
                            </a:moveTo>
                            <a:lnTo>
                              <a:pt x="2133" y="0"/>
                            </a:lnTo>
                            <a:cubicBezTo>
                              <a:pt x="3729" y="3210"/>
                              <a:pt x="4133" y="11849"/>
                              <a:pt x="21600" y="12383"/>
                            </a:cubicBezTo>
                            <a:cubicBezTo>
                              <a:pt x="13637" y="12930"/>
                              <a:pt x="9516" y="18007"/>
                              <a:pt x="6225" y="21600"/>
                            </a:cubicBezTo>
                            <a:cubicBezTo>
                              <a:pt x="4821" y="18128"/>
                              <a:pt x="336" y="6637"/>
                              <a:pt x="0" y="2085"/>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grpSp>
                <p:grpSp>
                  <p:nvGrpSpPr>
                    <p:cNvPr id="1540" name="Group 11"/>
                    <p:cNvGrpSpPr/>
                    <p:nvPr/>
                  </p:nvGrpSpPr>
                  <p:grpSpPr>
                    <a:xfrm>
                      <a:off x="175813" y="0"/>
                      <a:ext cx="298392" cy="433554"/>
                      <a:chOff x="0" y="0"/>
                      <a:chExt cx="298391" cy="433553"/>
                    </a:xfrm>
                  </p:grpSpPr>
                  <p:sp>
                    <p:nvSpPr>
                      <p:cNvPr id="1538" name="Rectangle 6"/>
                      <p:cNvSpPr/>
                      <p:nvPr/>
                    </p:nvSpPr>
                    <p:spPr>
                      <a:xfrm>
                        <a:off x="2095" y="49035"/>
                        <a:ext cx="290648" cy="384519"/>
                      </a:xfrm>
                      <a:custGeom>
                        <a:avLst/>
                        <a:gdLst/>
                        <a:ahLst/>
                        <a:cxnLst>
                          <a:cxn ang="0">
                            <a:pos x="wd2" y="hd2"/>
                          </a:cxn>
                          <a:cxn ang="5400000">
                            <a:pos x="wd2" y="hd2"/>
                          </a:cxn>
                          <a:cxn ang="10800000">
                            <a:pos x="wd2" y="hd2"/>
                          </a:cxn>
                          <a:cxn ang="16200000">
                            <a:pos x="wd2" y="hd2"/>
                          </a:cxn>
                        </a:cxnLst>
                        <a:rect l="0" t="0" r="r" b="b"/>
                        <a:pathLst>
                          <a:path w="18692" h="17600" extrusionOk="0">
                            <a:moveTo>
                              <a:pt x="1091" y="8213"/>
                            </a:moveTo>
                            <a:cubicBezTo>
                              <a:pt x="-1803" y="-1760"/>
                              <a:pt x="10496" y="-508"/>
                              <a:pt x="13741" y="1069"/>
                            </a:cubicBezTo>
                            <a:cubicBezTo>
                              <a:pt x="19797" y="2368"/>
                              <a:pt x="18102" y="7331"/>
                              <a:pt x="17833" y="8074"/>
                            </a:cubicBezTo>
                            <a:cubicBezTo>
                              <a:pt x="19652" y="7625"/>
                              <a:pt x="18247" y="10934"/>
                              <a:pt x="16717" y="11413"/>
                            </a:cubicBezTo>
                            <a:cubicBezTo>
                              <a:pt x="15291" y="19840"/>
                              <a:pt x="3943" y="19453"/>
                              <a:pt x="2207" y="11506"/>
                            </a:cubicBezTo>
                            <a:cubicBezTo>
                              <a:pt x="967" y="11058"/>
                              <a:pt x="-1390" y="7594"/>
                              <a:pt x="1091" y="8213"/>
                            </a:cubicBezTo>
                            <a:close/>
                          </a:path>
                        </a:pathLst>
                      </a:custGeom>
                      <a:solidFill>
                        <a:srgbClr val="F8CBAD"/>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1539" name="Rectangle 5"/>
                      <p:cNvSpPr/>
                      <p:nvPr/>
                    </p:nvSpPr>
                    <p:spPr>
                      <a:xfrm>
                        <a:off x="0" y="0"/>
                        <a:ext cx="298392" cy="260844"/>
                      </a:xfrm>
                      <a:custGeom>
                        <a:avLst/>
                        <a:gdLst/>
                        <a:ahLst/>
                        <a:cxnLst>
                          <a:cxn ang="0">
                            <a:pos x="wd2" y="hd2"/>
                          </a:cxn>
                          <a:cxn ang="5400000">
                            <a:pos x="wd2" y="hd2"/>
                          </a:cxn>
                          <a:cxn ang="10800000">
                            <a:pos x="wd2" y="hd2"/>
                          </a:cxn>
                          <a:cxn ang="16200000">
                            <a:pos x="wd2" y="hd2"/>
                          </a:cxn>
                        </a:cxnLst>
                        <a:rect l="0" t="0" r="r" b="b"/>
                        <a:pathLst>
                          <a:path w="21221" h="20809" extrusionOk="0">
                            <a:moveTo>
                              <a:pt x="39" y="10072"/>
                            </a:moveTo>
                            <a:cubicBezTo>
                              <a:pt x="18" y="7536"/>
                              <a:pt x="162" y="6105"/>
                              <a:pt x="2917" y="3637"/>
                            </a:cubicBezTo>
                            <a:cubicBezTo>
                              <a:pt x="5015" y="1212"/>
                              <a:pt x="6273" y="651"/>
                              <a:pt x="7916" y="449"/>
                            </a:cubicBezTo>
                            <a:cubicBezTo>
                              <a:pt x="13704" y="-791"/>
                              <a:pt x="14157" y="751"/>
                              <a:pt x="16256" y="2500"/>
                            </a:cubicBezTo>
                            <a:cubicBezTo>
                              <a:pt x="18215" y="3247"/>
                              <a:pt x="18772" y="2805"/>
                              <a:pt x="19508" y="5692"/>
                            </a:cubicBezTo>
                            <a:cubicBezTo>
                              <a:pt x="21215" y="5811"/>
                              <a:pt x="21345" y="8100"/>
                              <a:pt x="21155" y="10659"/>
                            </a:cubicBezTo>
                            <a:cubicBezTo>
                              <a:pt x="21251" y="18353"/>
                              <a:pt x="19890" y="17166"/>
                              <a:pt x="18528" y="20277"/>
                            </a:cubicBezTo>
                            <a:cubicBezTo>
                              <a:pt x="17605" y="20229"/>
                              <a:pt x="18467" y="14203"/>
                              <a:pt x="17563" y="12473"/>
                            </a:cubicBezTo>
                            <a:cubicBezTo>
                              <a:pt x="17025" y="10727"/>
                              <a:pt x="11083" y="13205"/>
                              <a:pt x="10273" y="12855"/>
                            </a:cubicBezTo>
                            <a:cubicBezTo>
                              <a:pt x="10678" y="12314"/>
                              <a:pt x="14877" y="9401"/>
                              <a:pt x="13027" y="10277"/>
                            </a:cubicBezTo>
                            <a:cubicBezTo>
                              <a:pt x="11017" y="9867"/>
                              <a:pt x="4921" y="15521"/>
                              <a:pt x="3816" y="15052"/>
                            </a:cubicBezTo>
                            <a:cubicBezTo>
                              <a:pt x="5075" y="12453"/>
                              <a:pt x="6783" y="9469"/>
                              <a:pt x="5794" y="11209"/>
                            </a:cubicBezTo>
                            <a:cubicBezTo>
                              <a:pt x="2586" y="13731"/>
                              <a:pt x="2690" y="14971"/>
                              <a:pt x="2477" y="20809"/>
                            </a:cubicBezTo>
                            <a:cubicBezTo>
                              <a:pt x="1152" y="16880"/>
                              <a:pt x="-255" y="17248"/>
                              <a:pt x="39" y="10072"/>
                            </a:cubicBezTo>
                            <a:close/>
                          </a:path>
                        </a:pathLst>
                      </a:cu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grpSp>
              </p:grpSp>
            </p:grpSp>
          </p:grpSp>
          <p:grpSp>
            <p:nvGrpSpPr>
              <p:cNvPr id="1607" name="Group 53"/>
              <p:cNvGrpSpPr/>
              <p:nvPr/>
            </p:nvGrpSpPr>
            <p:grpSpPr>
              <a:xfrm>
                <a:off x="0" y="0"/>
                <a:ext cx="4383431" cy="3933779"/>
                <a:chOff x="0" y="0"/>
                <a:chExt cx="4383431" cy="3933778"/>
              </a:xfrm>
            </p:grpSpPr>
            <p:grpSp>
              <p:nvGrpSpPr>
                <p:cNvPr id="1557" name="Group 43"/>
                <p:cNvGrpSpPr/>
                <p:nvPr/>
              </p:nvGrpSpPr>
              <p:grpSpPr>
                <a:xfrm>
                  <a:off x="3655571" y="1211765"/>
                  <a:ext cx="727861" cy="727861"/>
                  <a:chOff x="0" y="0"/>
                  <a:chExt cx="727860" cy="727860"/>
                </a:xfrm>
              </p:grpSpPr>
              <p:grpSp>
                <p:nvGrpSpPr>
                  <p:cNvPr id="1546" name="Group 280"/>
                  <p:cNvGrpSpPr/>
                  <p:nvPr/>
                </p:nvGrpSpPr>
                <p:grpSpPr>
                  <a:xfrm>
                    <a:off x="-1" y="-1"/>
                    <a:ext cx="727862" cy="727862"/>
                    <a:chOff x="0" y="0"/>
                    <a:chExt cx="727860" cy="727860"/>
                  </a:xfrm>
                </p:grpSpPr>
                <p:sp>
                  <p:nvSpPr>
                    <p:cNvPr id="1544" name="Oval 299"/>
                    <p:cNvSpPr/>
                    <p:nvPr/>
                  </p:nvSpPr>
                  <p:spPr>
                    <a:xfrm>
                      <a:off x="-1" y="-1"/>
                      <a:ext cx="727862" cy="727862"/>
                    </a:xfrm>
                    <a:prstGeom prst="ellipse">
                      <a:avLst/>
                    </a:prstGeom>
                    <a:solidFill>
                      <a:srgbClr val="F2F2F2"/>
                    </a:solidFill>
                    <a:ln w="12700" cap="flat">
                      <a:noFill/>
                      <a:miter lim="400000"/>
                    </a:ln>
                    <a:effectLst/>
                  </p:spPr>
                  <p:txBody>
                    <a:bodyPr wrap="square" lIns="45719" tIns="45719" rIns="45719" bIns="45719" numCol="1" anchor="ctr">
                      <a:noAutofit/>
                    </a:bodyPr>
                    <a:lstStyle/>
                    <a:p>
                      <a:pPr algn="ctr" defTabSz="457200">
                        <a:defRPr sz="1100"/>
                      </a:pPr>
                      <a:endParaRPr/>
                    </a:p>
                  </p:txBody>
                </p:sp>
                <p:sp>
                  <p:nvSpPr>
                    <p:cNvPr id="1545" name="Oval 300"/>
                    <p:cNvSpPr/>
                    <p:nvPr/>
                  </p:nvSpPr>
                  <p:spPr>
                    <a:xfrm>
                      <a:off x="42290" y="42292"/>
                      <a:ext cx="643279" cy="643275"/>
                    </a:xfrm>
                    <a:prstGeom prst="ellipse">
                      <a:avLst/>
                    </a:prstGeom>
                    <a:solidFill>
                      <a:schemeClr val="accent4"/>
                    </a:solidFill>
                    <a:ln w="12700" cap="flat">
                      <a:noFill/>
                      <a:miter lim="400000"/>
                    </a:ln>
                    <a:effectLst/>
                  </p:spPr>
                  <p:txBody>
                    <a:bodyPr wrap="square" lIns="45719" tIns="45719" rIns="45719" bIns="45719" numCol="1" anchor="ctr">
                      <a:noAutofit/>
                    </a:bodyPr>
                    <a:lstStyle/>
                    <a:p>
                      <a:pPr algn="ctr" defTabSz="457200">
                        <a:defRPr sz="1100"/>
                      </a:pPr>
                      <a:endParaRPr/>
                    </a:p>
                  </p:txBody>
                </p:sp>
              </p:grpSp>
              <p:grpSp>
                <p:nvGrpSpPr>
                  <p:cNvPr id="1556" name="Group 90"/>
                  <p:cNvGrpSpPr/>
                  <p:nvPr/>
                </p:nvGrpSpPr>
                <p:grpSpPr>
                  <a:xfrm>
                    <a:off x="132038" y="148440"/>
                    <a:ext cx="463783" cy="430979"/>
                    <a:chOff x="0" y="0"/>
                    <a:chExt cx="463782" cy="430978"/>
                  </a:xfrm>
                </p:grpSpPr>
                <p:grpSp>
                  <p:nvGrpSpPr>
                    <p:cNvPr id="1551" name="Group 91"/>
                    <p:cNvGrpSpPr/>
                    <p:nvPr/>
                  </p:nvGrpSpPr>
                  <p:grpSpPr>
                    <a:xfrm>
                      <a:off x="0" y="0"/>
                      <a:ext cx="463783" cy="430979"/>
                      <a:chOff x="0" y="0"/>
                      <a:chExt cx="463782" cy="430978"/>
                    </a:xfrm>
                  </p:grpSpPr>
                  <p:sp>
                    <p:nvSpPr>
                      <p:cNvPr id="1547" name="Freeform 6"/>
                      <p:cNvSpPr/>
                      <p:nvPr/>
                    </p:nvSpPr>
                    <p:spPr>
                      <a:xfrm>
                        <a:off x="31107" y="203045"/>
                        <a:ext cx="412314" cy="227934"/>
                      </a:xfrm>
                      <a:custGeom>
                        <a:avLst/>
                        <a:gdLst/>
                        <a:ahLst/>
                        <a:cxnLst>
                          <a:cxn ang="0">
                            <a:pos x="wd2" y="hd2"/>
                          </a:cxn>
                          <a:cxn ang="5400000">
                            <a:pos x="wd2" y="hd2"/>
                          </a:cxn>
                          <a:cxn ang="10800000">
                            <a:pos x="wd2" y="hd2"/>
                          </a:cxn>
                          <a:cxn ang="16200000">
                            <a:pos x="wd2" y="hd2"/>
                          </a:cxn>
                        </a:cxnLst>
                        <a:rect l="0" t="0" r="r" b="b"/>
                        <a:pathLst>
                          <a:path w="21600" h="21600" extrusionOk="0">
                            <a:moveTo>
                              <a:pt x="20963" y="0"/>
                            </a:moveTo>
                            <a:lnTo>
                              <a:pt x="21133" y="54"/>
                            </a:lnTo>
                            <a:lnTo>
                              <a:pt x="21281" y="174"/>
                            </a:lnTo>
                            <a:lnTo>
                              <a:pt x="21407" y="348"/>
                            </a:lnTo>
                            <a:lnTo>
                              <a:pt x="21511" y="589"/>
                            </a:lnTo>
                            <a:lnTo>
                              <a:pt x="21578" y="870"/>
                            </a:lnTo>
                            <a:lnTo>
                              <a:pt x="21600" y="1178"/>
                            </a:lnTo>
                            <a:lnTo>
                              <a:pt x="21578" y="2518"/>
                            </a:lnTo>
                            <a:lnTo>
                              <a:pt x="21504" y="3843"/>
                            </a:lnTo>
                            <a:lnTo>
                              <a:pt x="21385" y="5129"/>
                            </a:lnTo>
                            <a:lnTo>
                              <a:pt x="21230" y="6401"/>
                            </a:lnTo>
                            <a:lnTo>
                              <a:pt x="21030" y="7620"/>
                            </a:lnTo>
                            <a:lnTo>
                              <a:pt x="20793" y="8825"/>
                            </a:lnTo>
                            <a:lnTo>
                              <a:pt x="20511" y="9990"/>
                            </a:lnTo>
                            <a:lnTo>
                              <a:pt x="20200" y="11115"/>
                            </a:lnTo>
                            <a:lnTo>
                              <a:pt x="19844" y="12199"/>
                            </a:lnTo>
                            <a:lnTo>
                              <a:pt x="19459" y="13231"/>
                            </a:lnTo>
                            <a:lnTo>
                              <a:pt x="19037" y="14221"/>
                            </a:lnTo>
                            <a:lnTo>
                              <a:pt x="18585" y="15172"/>
                            </a:lnTo>
                            <a:lnTo>
                              <a:pt x="18104" y="16043"/>
                            </a:lnTo>
                            <a:lnTo>
                              <a:pt x="17593" y="16886"/>
                            </a:lnTo>
                            <a:lnTo>
                              <a:pt x="17059" y="17650"/>
                            </a:lnTo>
                            <a:lnTo>
                              <a:pt x="16489" y="18373"/>
                            </a:lnTo>
                            <a:lnTo>
                              <a:pt x="15911" y="19015"/>
                            </a:lnTo>
                            <a:lnTo>
                              <a:pt x="15296" y="19605"/>
                            </a:lnTo>
                            <a:lnTo>
                              <a:pt x="14667" y="20127"/>
                            </a:lnTo>
                            <a:lnTo>
                              <a:pt x="14015" y="20569"/>
                            </a:lnTo>
                            <a:lnTo>
                              <a:pt x="13341" y="20930"/>
                            </a:lnTo>
                            <a:lnTo>
                              <a:pt x="12659" y="21225"/>
                            </a:lnTo>
                            <a:lnTo>
                              <a:pt x="11956" y="21439"/>
                            </a:lnTo>
                            <a:lnTo>
                              <a:pt x="11237" y="21560"/>
                            </a:lnTo>
                            <a:lnTo>
                              <a:pt x="10511" y="21600"/>
                            </a:lnTo>
                            <a:lnTo>
                              <a:pt x="9844" y="21573"/>
                            </a:lnTo>
                            <a:lnTo>
                              <a:pt x="9178" y="21466"/>
                            </a:lnTo>
                            <a:lnTo>
                              <a:pt x="8519" y="21279"/>
                            </a:lnTo>
                            <a:lnTo>
                              <a:pt x="7881" y="21024"/>
                            </a:lnTo>
                            <a:lnTo>
                              <a:pt x="7252" y="20703"/>
                            </a:lnTo>
                            <a:lnTo>
                              <a:pt x="6637" y="20314"/>
                            </a:lnTo>
                            <a:lnTo>
                              <a:pt x="6037" y="19873"/>
                            </a:lnTo>
                            <a:lnTo>
                              <a:pt x="5444" y="19350"/>
                            </a:lnTo>
                            <a:lnTo>
                              <a:pt x="4889" y="18788"/>
                            </a:lnTo>
                            <a:lnTo>
                              <a:pt x="4341" y="18145"/>
                            </a:lnTo>
                            <a:lnTo>
                              <a:pt x="3815" y="17462"/>
                            </a:lnTo>
                            <a:lnTo>
                              <a:pt x="3311" y="16699"/>
                            </a:lnTo>
                            <a:lnTo>
                              <a:pt x="2837" y="15909"/>
                            </a:lnTo>
                            <a:lnTo>
                              <a:pt x="2385" y="15052"/>
                            </a:lnTo>
                            <a:lnTo>
                              <a:pt x="1948" y="14168"/>
                            </a:lnTo>
                            <a:lnTo>
                              <a:pt x="1556" y="13217"/>
                            </a:lnTo>
                            <a:lnTo>
                              <a:pt x="1185" y="12213"/>
                            </a:lnTo>
                            <a:lnTo>
                              <a:pt x="844" y="11182"/>
                            </a:lnTo>
                            <a:lnTo>
                              <a:pt x="541" y="10110"/>
                            </a:lnTo>
                            <a:lnTo>
                              <a:pt x="267" y="8972"/>
                            </a:lnTo>
                            <a:lnTo>
                              <a:pt x="37" y="7820"/>
                            </a:lnTo>
                            <a:lnTo>
                              <a:pt x="0" y="7566"/>
                            </a:lnTo>
                            <a:lnTo>
                              <a:pt x="7" y="7298"/>
                            </a:lnTo>
                            <a:lnTo>
                              <a:pt x="37" y="7044"/>
                            </a:lnTo>
                            <a:lnTo>
                              <a:pt x="96" y="6816"/>
                            </a:lnTo>
                            <a:lnTo>
                              <a:pt x="178" y="6615"/>
                            </a:lnTo>
                            <a:lnTo>
                              <a:pt x="296" y="6455"/>
                            </a:lnTo>
                            <a:lnTo>
                              <a:pt x="422" y="6334"/>
                            </a:lnTo>
                            <a:lnTo>
                              <a:pt x="563" y="6280"/>
                            </a:lnTo>
                            <a:lnTo>
                              <a:pt x="711" y="6280"/>
                            </a:lnTo>
                            <a:lnTo>
                              <a:pt x="844" y="6334"/>
                            </a:lnTo>
                            <a:lnTo>
                              <a:pt x="970" y="6455"/>
                            </a:lnTo>
                            <a:lnTo>
                              <a:pt x="1081" y="6615"/>
                            </a:lnTo>
                            <a:lnTo>
                              <a:pt x="1170" y="6830"/>
                            </a:lnTo>
                            <a:lnTo>
                              <a:pt x="1230" y="7071"/>
                            </a:lnTo>
                            <a:lnTo>
                              <a:pt x="1452" y="8142"/>
                            </a:lnTo>
                            <a:lnTo>
                              <a:pt x="1711" y="9186"/>
                            </a:lnTo>
                            <a:lnTo>
                              <a:pt x="1993" y="10177"/>
                            </a:lnTo>
                            <a:lnTo>
                              <a:pt x="2311" y="11141"/>
                            </a:lnTo>
                            <a:lnTo>
                              <a:pt x="2667" y="12039"/>
                            </a:lnTo>
                            <a:lnTo>
                              <a:pt x="3052" y="12923"/>
                            </a:lnTo>
                            <a:lnTo>
                              <a:pt x="3452" y="13753"/>
                            </a:lnTo>
                            <a:lnTo>
                              <a:pt x="3881" y="14516"/>
                            </a:lnTo>
                            <a:lnTo>
                              <a:pt x="4333" y="15239"/>
                            </a:lnTo>
                            <a:lnTo>
                              <a:pt x="4815" y="15909"/>
                            </a:lnTo>
                            <a:lnTo>
                              <a:pt x="5311" y="16525"/>
                            </a:lnTo>
                            <a:lnTo>
                              <a:pt x="5830" y="17087"/>
                            </a:lnTo>
                            <a:lnTo>
                              <a:pt x="6363" y="17569"/>
                            </a:lnTo>
                            <a:lnTo>
                              <a:pt x="6919" y="18011"/>
                            </a:lnTo>
                            <a:lnTo>
                              <a:pt x="7481" y="18386"/>
                            </a:lnTo>
                            <a:lnTo>
                              <a:pt x="8067" y="18694"/>
                            </a:lnTo>
                            <a:lnTo>
                              <a:pt x="8667" y="18949"/>
                            </a:lnTo>
                            <a:lnTo>
                              <a:pt x="9267" y="19123"/>
                            </a:lnTo>
                            <a:lnTo>
                              <a:pt x="9889" y="19230"/>
                            </a:lnTo>
                            <a:lnTo>
                              <a:pt x="10511" y="19270"/>
                            </a:lnTo>
                            <a:lnTo>
                              <a:pt x="11185" y="19230"/>
                            </a:lnTo>
                            <a:lnTo>
                              <a:pt x="11844" y="19109"/>
                            </a:lnTo>
                            <a:lnTo>
                              <a:pt x="12489" y="18895"/>
                            </a:lnTo>
                            <a:lnTo>
                              <a:pt x="13126" y="18614"/>
                            </a:lnTo>
                            <a:lnTo>
                              <a:pt x="13733" y="18266"/>
                            </a:lnTo>
                            <a:lnTo>
                              <a:pt x="14333" y="17850"/>
                            </a:lnTo>
                            <a:lnTo>
                              <a:pt x="14911" y="17342"/>
                            </a:lnTo>
                            <a:lnTo>
                              <a:pt x="15467" y="16793"/>
                            </a:lnTo>
                            <a:lnTo>
                              <a:pt x="16000" y="16177"/>
                            </a:lnTo>
                            <a:lnTo>
                              <a:pt x="16504" y="15494"/>
                            </a:lnTo>
                            <a:lnTo>
                              <a:pt x="17000" y="14757"/>
                            </a:lnTo>
                            <a:lnTo>
                              <a:pt x="17452" y="13967"/>
                            </a:lnTo>
                            <a:lnTo>
                              <a:pt x="17881" y="13123"/>
                            </a:lnTo>
                            <a:lnTo>
                              <a:pt x="18281" y="12226"/>
                            </a:lnTo>
                            <a:lnTo>
                              <a:pt x="18652" y="11275"/>
                            </a:lnTo>
                            <a:lnTo>
                              <a:pt x="18985" y="10298"/>
                            </a:lnTo>
                            <a:lnTo>
                              <a:pt x="19289" y="9267"/>
                            </a:lnTo>
                            <a:lnTo>
                              <a:pt x="19556" y="8209"/>
                            </a:lnTo>
                            <a:lnTo>
                              <a:pt x="19793" y="7111"/>
                            </a:lnTo>
                            <a:lnTo>
                              <a:pt x="19978" y="5972"/>
                            </a:lnTo>
                            <a:lnTo>
                              <a:pt x="20133" y="4821"/>
                            </a:lnTo>
                            <a:lnTo>
                              <a:pt x="20237" y="3629"/>
                            </a:lnTo>
                            <a:lnTo>
                              <a:pt x="20304" y="2424"/>
                            </a:lnTo>
                            <a:lnTo>
                              <a:pt x="20326" y="1178"/>
                            </a:lnTo>
                            <a:lnTo>
                              <a:pt x="20348" y="870"/>
                            </a:lnTo>
                            <a:lnTo>
                              <a:pt x="20422" y="589"/>
                            </a:lnTo>
                            <a:lnTo>
                              <a:pt x="20519" y="348"/>
                            </a:lnTo>
                            <a:lnTo>
                              <a:pt x="20644" y="174"/>
                            </a:lnTo>
                            <a:lnTo>
                              <a:pt x="20800" y="54"/>
                            </a:lnTo>
                            <a:lnTo>
                              <a:pt x="20963" y="0"/>
                            </a:ln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548" name="Freeform 7"/>
                      <p:cNvSpPr/>
                      <p:nvPr/>
                    </p:nvSpPr>
                    <p:spPr>
                      <a:xfrm>
                        <a:off x="20360" y="0"/>
                        <a:ext cx="412315" cy="227933"/>
                      </a:xfrm>
                      <a:custGeom>
                        <a:avLst/>
                        <a:gdLst/>
                        <a:ahLst/>
                        <a:cxnLst>
                          <a:cxn ang="0">
                            <a:pos x="wd2" y="hd2"/>
                          </a:cxn>
                          <a:cxn ang="5400000">
                            <a:pos x="wd2" y="hd2"/>
                          </a:cxn>
                          <a:cxn ang="10800000">
                            <a:pos x="wd2" y="hd2"/>
                          </a:cxn>
                          <a:cxn ang="16200000">
                            <a:pos x="wd2" y="hd2"/>
                          </a:cxn>
                        </a:cxnLst>
                        <a:rect l="0" t="0" r="r" b="b"/>
                        <a:pathLst>
                          <a:path w="21600" h="21600" extrusionOk="0">
                            <a:moveTo>
                              <a:pt x="11085" y="0"/>
                            </a:moveTo>
                            <a:lnTo>
                              <a:pt x="11760" y="40"/>
                            </a:lnTo>
                            <a:lnTo>
                              <a:pt x="12426" y="147"/>
                            </a:lnTo>
                            <a:lnTo>
                              <a:pt x="13079" y="335"/>
                            </a:lnTo>
                            <a:lnTo>
                              <a:pt x="13723" y="590"/>
                            </a:lnTo>
                            <a:lnTo>
                              <a:pt x="14346" y="898"/>
                            </a:lnTo>
                            <a:lnTo>
                              <a:pt x="14968" y="1286"/>
                            </a:lnTo>
                            <a:lnTo>
                              <a:pt x="15568" y="1742"/>
                            </a:lnTo>
                            <a:lnTo>
                              <a:pt x="16154" y="2265"/>
                            </a:lnTo>
                            <a:lnTo>
                              <a:pt x="16717" y="2827"/>
                            </a:lnTo>
                            <a:lnTo>
                              <a:pt x="17265" y="3457"/>
                            </a:lnTo>
                            <a:lnTo>
                              <a:pt x="17784" y="4140"/>
                            </a:lnTo>
                            <a:lnTo>
                              <a:pt x="18295" y="4891"/>
                            </a:lnTo>
                            <a:lnTo>
                              <a:pt x="18769" y="5695"/>
                            </a:lnTo>
                            <a:lnTo>
                              <a:pt x="19221" y="6539"/>
                            </a:lnTo>
                            <a:lnTo>
                              <a:pt x="19651" y="7437"/>
                            </a:lnTo>
                            <a:lnTo>
                              <a:pt x="20051" y="8388"/>
                            </a:lnTo>
                            <a:lnTo>
                              <a:pt x="20422" y="9380"/>
                            </a:lnTo>
                            <a:lnTo>
                              <a:pt x="20755" y="10425"/>
                            </a:lnTo>
                            <a:lnTo>
                              <a:pt x="21066" y="11497"/>
                            </a:lnTo>
                            <a:lnTo>
                              <a:pt x="21341" y="12622"/>
                            </a:lnTo>
                            <a:lnTo>
                              <a:pt x="21570" y="13788"/>
                            </a:lnTo>
                            <a:lnTo>
                              <a:pt x="21600" y="14043"/>
                            </a:lnTo>
                            <a:lnTo>
                              <a:pt x="21600" y="14311"/>
                            </a:lnTo>
                            <a:lnTo>
                              <a:pt x="21570" y="14552"/>
                            </a:lnTo>
                            <a:lnTo>
                              <a:pt x="21511" y="14793"/>
                            </a:lnTo>
                            <a:lnTo>
                              <a:pt x="21430" y="14994"/>
                            </a:lnTo>
                            <a:lnTo>
                              <a:pt x="21311" y="15155"/>
                            </a:lnTo>
                            <a:lnTo>
                              <a:pt x="21185" y="15262"/>
                            </a:lnTo>
                            <a:lnTo>
                              <a:pt x="21044" y="15329"/>
                            </a:lnTo>
                            <a:lnTo>
                              <a:pt x="20896" y="15329"/>
                            </a:lnTo>
                            <a:lnTo>
                              <a:pt x="20763" y="15262"/>
                            </a:lnTo>
                            <a:lnTo>
                              <a:pt x="20637" y="15155"/>
                            </a:lnTo>
                            <a:lnTo>
                              <a:pt x="20526" y="14994"/>
                            </a:lnTo>
                            <a:lnTo>
                              <a:pt x="20437" y="14793"/>
                            </a:lnTo>
                            <a:lnTo>
                              <a:pt x="20377" y="14538"/>
                            </a:lnTo>
                            <a:lnTo>
                              <a:pt x="20155" y="13467"/>
                            </a:lnTo>
                            <a:lnTo>
                              <a:pt x="19896" y="12435"/>
                            </a:lnTo>
                            <a:lnTo>
                              <a:pt x="19614" y="11430"/>
                            </a:lnTo>
                            <a:lnTo>
                              <a:pt x="19288" y="10465"/>
                            </a:lnTo>
                            <a:lnTo>
                              <a:pt x="18940" y="9554"/>
                            </a:lnTo>
                            <a:lnTo>
                              <a:pt x="18562" y="8683"/>
                            </a:lnTo>
                            <a:lnTo>
                              <a:pt x="18154" y="7852"/>
                            </a:lnTo>
                            <a:lnTo>
                              <a:pt x="17725" y="7088"/>
                            </a:lnTo>
                            <a:lnTo>
                              <a:pt x="17273" y="6365"/>
                            </a:lnTo>
                            <a:lnTo>
                              <a:pt x="16791" y="5695"/>
                            </a:lnTo>
                            <a:lnTo>
                              <a:pt x="16294" y="5078"/>
                            </a:lnTo>
                            <a:lnTo>
                              <a:pt x="15783" y="4516"/>
                            </a:lnTo>
                            <a:lnTo>
                              <a:pt x="15242" y="4033"/>
                            </a:lnTo>
                            <a:lnTo>
                              <a:pt x="14687" y="3578"/>
                            </a:lnTo>
                            <a:lnTo>
                              <a:pt x="14116" y="3202"/>
                            </a:lnTo>
                            <a:lnTo>
                              <a:pt x="13531" y="2894"/>
                            </a:lnTo>
                            <a:lnTo>
                              <a:pt x="12938" y="2653"/>
                            </a:lnTo>
                            <a:lnTo>
                              <a:pt x="12330" y="2466"/>
                            </a:lnTo>
                            <a:lnTo>
                              <a:pt x="11715" y="2372"/>
                            </a:lnTo>
                            <a:lnTo>
                              <a:pt x="11085" y="2332"/>
                            </a:lnTo>
                            <a:lnTo>
                              <a:pt x="10418" y="2372"/>
                            </a:lnTo>
                            <a:lnTo>
                              <a:pt x="9759" y="2492"/>
                            </a:lnTo>
                            <a:lnTo>
                              <a:pt x="9107" y="2707"/>
                            </a:lnTo>
                            <a:lnTo>
                              <a:pt x="8484" y="2988"/>
                            </a:lnTo>
                            <a:lnTo>
                              <a:pt x="7869" y="3336"/>
                            </a:lnTo>
                            <a:lnTo>
                              <a:pt x="7269" y="3752"/>
                            </a:lnTo>
                            <a:lnTo>
                              <a:pt x="6691" y="4248"/>
                            </a:lnTo>
                            <a:lnTo>
                              <a:pt x="6135" y="4797"/>
                            </a:lnTo>
                            <a:lnTo>
                              <a:pt x="5602" y="5427"/>
                            </a:lnTo>
                            <a:lnTo>
                              <a:pt x="5091" y="6110"/>
                            </a:lnTo>
                            <a:lnTo>
                              <a:pt x="4602" y="6847"/>
                            </a:lnTo>
                            <a:lnTo>
                              <a:pt x="4150" y="7638"/>
                            </a:lnTo>
                            <a:lnTo>
                              <a:pt x="3720" y="8482"/>
                            </a:lnTo>
                            <a:lnTo>
                              <a:pt x="3320" y="9380"/>
                            </a:lnTo>
                            <a:lnTo>
                              <a:pt x="2949" y="10331"/>
                            </a:lnTo>
                            <a:lnTo>
                              <a:pt x="2616" y="11309"/>
                            </a:lnTo>
                            <a:lnTo>
                              <a:pt x="2312" y="12341"/>
                            </a:lnTo>
                            <a:lnTo>
                              <a:pt x="2045" y="13400"/>
                            </a:lnTo>
                            <a:lnTo>
                              <a:pt x="1808" y="14498"/>
                            </a:lnTo>
                            <a:lnTo>
                              <a:pt x="1623" y="15637"/>
                            </a:lnTo>
                            <a:lnTo>
                              <a:pt x="1467" y="16790"/>
                            </a:lnTo>
                            <a:lnTo>
                              <a:pt x="1356" y="17996"/>
                            </a:lnTo>
                            <a:lnTo>
                              <a:pt x="1289" y="19201"/>
                            </a:lnTo>
                            <a:lnTo>
                              <a:pt x="1267" y="20434"/>
                            </a:lnTo>
                            <a:lnTo>
                              <a:pt x="1245" y="20756"/>
                            </a:lnTo>
                            <a:lnTo>
                              <a:pt x="1178" y="21024"/>
                            </a:lnTo>
                            <a:lnTo>
                              <a:pt x="1082" y="21252"/>
                            </a:lnTo>
                            <a:lnTo>
                              <a:pt x="956" y="21439"/>
                            </a:lnTo>
                            <a:lnTo>
                              <a:pt x="800" y="21560"/>
                            </a:lnTo>
                            <a:lnTo>
                              <a:pt x="637" y="21600"/>
                            </a:lnTo>
                            <a:lnTo>
                              <a:pt x="467" y="21560"/>
                            </a:lnTo>
                            <a:lnTo>
                              <a:pt x="319" y="21439"/>
                            </a:lnTo>
                            <a:lnTo>
                              <a:pt x="193" y="21252"/>
                            </a:lnTo>
                            <a:lnTo>
                              <a:pt x="89" y="21024"/>
                            </a:lnTo>
                            <a:lnTo>
                              <a:pt x="22" y="20742"/>
                            </a:lnTo>
                            <a:lnTo>
                              <a:pt x="0" y="20434"/>
                            </a:lnTo>
                            <a:lnTo>
                              <a:pt x="22" y="19094"/>
                            </a:lnTo>
                            <a:lnTo>
                              <a:pt x="96" y="17768"/>
                            </a:lnTo>
                            <a:lnTo>
                              <a:pt x="215" y="16481"/>
                            </a:lnTo>
                            <a:lnTo>
                              <a:pt x="370" y="15208"/>
                            </a:lnTo>
                            <a:lnTo>
                              <a:pt x="571" y="13989"/>
                            </a:lnTo>
                            <a:lnTo>
                              <a:pt x="808" y="12783"/>
                            </a:lnTo>
                            <a:lnTo>
                              <a:pt x="1089" y="11617"/>
                            </a:lnTo>
                            <a:lnTo>
                              <a:pt x="1408" y="10492"/>
                            </a:lnTo>
                            <a:lnTo>
                              <a:pt x="1756" y="9406"/>
                            </a:lnTo>
                            <a:lnTo>
                              <a:pt x="2141" y="8375"/>
                            </a:lnTo>
                            <a:lnTo>
                              <a:pt x="2564" y="7383"/>
                            </a:lnTo>
                            <a:lnTo>
                              <a:pt x="3016" y="6445"/>
                            </a:lnTo>
                            <a:lnTo>
                              <a:pt x="3497" y="5547"/>
                            </a:lnTo>
                            <a:lnTo>
                              <a:pt x="4009" y="4717"/>
                            </a:lnTo>
                            <a:lnTo>
                              <a:pt x="4542" y="3953"/>
                            </a:lnTo>
                            <a:lnTo>
                              <a:pt x="5113" y="3229"/>
                            </a:lnTo>
                            <a:lnTo>
                              <a:pt x="5691" y="2573"/>
                            </a:lnTo>
                            <a:lnTo>
                              <a:pt x="6306" y="1997"/>
                            </a:lnTo>
                            <a:lnTo>
                              <a:pt x="6936" y="1487"/>
                            </a:lnTo>
                            <a:lnTo>
                              <a:pt x="7588" y="1045"/>
                            </a:lnTo>
                            <a:lnTo>
                              <a:pt x="8262" y="670"/>
                            </a:lnTo>
                            <a:lnTo>
                              <a:pt x="8944" y="389"/>
                            </a:lnTo>
                            <a:lnTo>
                              <a:pt x="9648" y="161"/>
                            </a:lnTo>
                            <a:lnTo>
                              <a:pt x="10359" y="40"/>
                            </a:lnTo>
                            <a:lnTo>
                              <a:pt x="11085" y="0"/>
                            </a:ln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549" name="Freeform 8"/>
                      <p:cNvSpPr/>
                      <p:nvPr/>
                    </p:nvSpPr>
                    <p:spPr>
                      <a:xfrm>
                        <a:off x="324081" y="58821"/>
                        <a:ext cx="139702" cy="105200"/>
                      </a:xfrm>
                      <a:custGeom>
                        <a:avLst/>
                        <a:gdLst/>
                        <a:ahLst/>
                        <a:cxnLst>
                          <a:cxn ang="0">
                            <a:pos x="wd2" y="hd2"/>
                          </a:cxn>
                          <a:cxn ang="5400000">
                            <a:pos x="wd2" y="hd2"/>
                          </a:cxn>
                          <a:cxn ang="10800000">
                            <a:pos x="wd2" y="hd2"/>
                          </a:cxn>
                          <a:cxn ang="16200000">
                            <a:pos x="wd2" y="hd2"/>
                          </a:cxn>
                        </a:cxnLst>
                        <a:rect l="0" t="0" r="r" b="b"/>
                        <a:pathLst>
                          <a:path w="21600" h="21600" extrusionOk="0">
                            <a:moveTo>
                              <a:pt x="19591" y="0"/>
                            </a:moveTo>
                            <a:lnTo>
                              <a:pt x="20028" y="0"/>
                            </a:lnTo>
                            <a:lnTo>
                              <a:pt x="20421" y="203"/>
                            </a:lnTo>
                            <a:lnTo>
                              <a:pt x="20792" y="463"/>
                            </a:lnTo>
                            <a:lnTo>
                              <a:pt x="21120" y="840"/>
                            </a:lnTo>
                            <a:lnTo>
                              <a:pt x="21360" y="1274"/>
                            </a:lnTo>
                            <a:lnTo>
                              <a:pt x="21513" y="1795"/>
                            </a:lnTo>
                            <a:lnTo>
                              <a:pt x="21600" y="2345"/>
                            </a:lnTo>
                            <a:lnTo>
                              <a:pt x="21578" y="2895"/>
                            </a:lnTo>
                            <a:lnTo>
                              <a:pt x="21469" y="3446"/>
                            </a:lnTo>
                            <a:lnTo>
                              <a:pt x="16577" y="20036"/>
                            </a:lnTo>
                            <a:lnTo>
                              <a:pt x="16358" y="20587"/>
                            </a:lnTo>
                            <a:lnTo>
                              <a:pt x="16053" y="20992"/>
                            </a:lnTo>
                            <a:lnTo>
                              <a:pt x="15681" y="21339"/>
                            </a:lnTo>
                            <a:lnTo>
                              <a:pt x="15288" y="21542"/>
                            </a:lnTo>
                            <a:lnTo>
                              <a:pt x="14830" y="21600"/>
                            </a:lnTo>
                            <a:lnTo>
                              <a:pt x="14546" y="21571"/>
                            </a:lnTo>
                            <a:lnTo>
                              <a:pt x="14284" y="21513"/>
                            </a:lnTo>
                            <a:lnTo>
                              <a:pt x="1310" y="16041"/>
                            </a:lnTo>
                            <a:lnTo>
                              <a:pt x="917" y="15780"/>
                            </a:lnTo>
                            <a:lnTo>
                              <a:pt x="590" y="15462"/>
                            </a:lnTo>
                            <a:lnTo>
                              <a:pt x="306" y="14998"/>
                            </a:lnTo>
                            <a:lnTo>
                              <a:pt x="131" y="14535"/>
                            </a:lnTo>
                            <a:lnTo>
                              <a:pt x="22" y="13985"/>
                            </a:lnTo>
                            <a:lnTo>
                              <a:pt x="0" y="13435"/>
                            </a:lnTo>
                            <a:lnTo>
                              <a:pt x="87" y="12856"/>
                            </a:lnTo>
                            <a:lnTo>
                              <a:pt x="262" y="12306"/>
                            </a:lnTo>
                            <a:lnTo>
                              <a:pt x="502" y="11871"/>
                            </a:lnTo>
                            <a:lnTo>
                              <a:pt x="830" y="11524"/>
                            </a:lnTo>
                            <a:lnTo>
                              <a:pt x="1179" y="11263"/>
                            </a:lnTo>
                            <a:lnTo>
                              <a:pt x="1572" y="11118"/>
                            </a:lnTo>
                            <a:lnTo>
                              <a:pt x="2009" y="11090"/>
                            </a:lnTo>
                            <a:lnTo>
                              <a:pt x="2424" y="11205"/>
                            </a:lnTo>
                            <a:lnTo>
                              <a:pt x="13738" y="16012"/>
                            </a:lnTo>
                            <a:lnTo>
                              <a:pt x="18018" y="1592"/>
                            </a:lnTo>
                            <a:lnTo>
                              <a:pt x="18215" y="1071"/>
                            </a:lnTo>
                            <a:lnTo>
                              <a:pt x="18477" y="637"/>
                            </a:lnTo>
                            <a:lnTo>
                              <a:pt x="18804" y="318"/>
                            </a:lnTo>
                            <a:lnTo>
                              <a:pt x="19198" y="116"/>
                            </a:lnTo>
                            <a:lnTo>
                              <a:pt x="19591" y="0"/>
                            </a:ln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550" name="Freeform 9"/>
                      <p:cNvSpPr/>
                      <p:nvPr/>
                    </p:nvSpPr>
                    <p:spPr>
                      <a:xfrm>
                        <a:off x="0" y="266957"/>
                        <a:ext cx="139701" cy="105766"/>
                      </a:xfrm>
                      <a:custGeom>
                        <a:avLst/>
                        <a:gdLst/>
                        <a:ahLst/>
                        <a:cxnLst>
                          <a:cxn ang="0">
                            <a:pos x="wd2" y="hd2"/>
                          </a:cxn>
                          <a:cxn ang="5400000">
                            <a:pos x="wd2" y="hd2"/>
                          </a:cxn>
                          <a:cxn ang="10800000">
                            <a:pos x="wd2" y="hd2"/>
                          </a:cxn>
                          <a:cxn ang="16200000">
                            <a:pos x="wd2" y="hd2"/>
                          </a:cxn>
                        </a:cxnLst>
                        <a:rect l="0" t="0" r="r" b="b"/>
                        <a:pathLst>
                          <a:path w="21600" h="21600" extrusionOk="0">
                            <a:moveTo>
                              <a:pt x="6923" y="0"/>
                            </a:moveTo>
                            <a:lnTo>
                              <a:pt x="7316" y="145"/>
                            </a:lnTo>
                            <a:lnTo>
                              <a:pt x="20290" y="5610"/>
                            </a:lnTo>
                            <a:lnTo>
                              <a:pt x="20683" y="5841"/>
                            </a:lnTo>
                            <a:lnTo>
                              <a:pt x="21032" y="6188"/>
                            </a:lnTo>
                            <a:lnTo>
                              <a:pt x="21294" y="6622"/>
                            </a:lnTo>
                            <a:lnTo>
                              <a:pt x="21469" y="7084"/>
                            </a:lnTo>
                            <a:lnTo>
                              <a:pt x="21578" y="7634"/>
                            </a:lnTo>
                            <a:lnTo>
                              <a:pt x="21600" y="8183"/>
                            </a:lnTo>
                            <a:lnTo>
                              <a:pt x="21513" y="8761"/>
                            </a:lnTo>
                            <a:lnTo>
                              <a:pt x="21338" y="9282"/>
                            </a:lnTo>
                            <a:lnTo>
                              <a:pt x="21098" y="9745"/>
                            </a:lnTo>
                            <a:lnTo>
                              <a:pt x="20770" y="10092"/>
                            </a:lnTo>
                            <a:lnTo>
                              <a:pt x="20421" y="10352"/>
                            </a:lnTo>
                            <a:lnTo>
                              <a:pt x="20028" y="10496"/>
                            </a:lnTo>
                            <a:lnTo>
                              <a:pt x="19591" y="10525"/>
                            </a:lnTo>
                            <a:lnTo>
                              <a:pt x="19176" y="10410"/>
                            </a:lnTo>
                            <a:lnTo>
                              <a:pt x="7862" y="5610"/>
                            </a:lnTo>
                            <a:lnTo>
                              <a:pt x="3625" y="20010"/>
                            </a:lnTo>
                            <a:lnTo>
                              <a:pt x="3385" y="20559"/>
                            </a:lnTo>
                            <a:lnTo>
                              <a:pt x="3079" y="21022"/>
                            </a:lnTo>
                            <a:lnTo>
                              <a:pt x="2730" y="21340"/>
                            </a:lnTo>
                            <a:lnTo>
                              <a:pt x="2293" y="21513"/>
                            </a:lnTo>
                            <a:lnTo>
                              <a:pt x="1878" y="21600"/>
                            </a:lnTo>
                            <a:lnTo>
                              <a:pt x="1507" y="21542"/>
                            </a:lnTo>
                            <a:lnTo>
                              <a:pt x="1158" y="21427"/>
                            </a:lnTo>
                            <a:lnTo>
                              <a:pt x="808" y="21166"/>
                            </a:lnTo>
                            <a:lnTo>
                              <a:pt x="480" y="20761"/>
                            </a:lnTo>
                            <a:lnTo>
                              <a:pt x="240" y="20328"/>
                            </a:lnTo>
                            <a:lnTo>
                              <a:pt x="87" y="19807"/>
                            </a:lnTo>
                            <a:lnTo>
                              <a:pt x="0" y="19258"/>
                            </a:lnTo>
                            <a:lnTo>
                              <a:pt x="22" y="18708"/>
                            </a:lnTo>
                            <a:lnTo>
                              <a:pt x="131" y="18159"/>
                            </a:lnTo>
                            <a:lnTo>
                              <a:pt x="5045" y="1590"/>
                            </a:lnTo>
                            <a:lnTo>
                              <a:pt x="5220" y="1099"/>
                            </a:lnTo>
                            <a:lnTo>
                              <a:pt x="5482" y="665"/>
                            </a:lnTo>
                            <a:lnTo>
                              <a:pt x="5810" y="376"/>
                            </a:lnTo>
                            <a:lnTo>
                              <a:pt x="6137" y="145"/>
                            </a:lnTo>
                            <a:lnTo>
                              <a:pt x="6508" y="0"/>
                            </a:lnTo>
                            <a:lnTo>
                              <a:pt x="6923" y="0"/>
                            </a:ln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grpSp>
                <p:grpSp>
                  <p:nvGrpSpPr>
                    <p:cNvPr id="1555" name="Group 92"/>
                    <p:cNvGrpSpPr/>
                    <p:nvPr/>
                  </p:nvGrpSpPr>
                  <p:grpSpPr>
                    <a:xfrm>
                      <a:off x="94366" y="79510"/>
                      <a:ext cx="275050" cy="271959"/>
                      <a:chOff x="0" y="0"/>
                      <a:chExt cx="275048" cy="271957"/>
                    </a:xfrm>
                  </p:grpSpPr>
                  <p:sp>
                    <p:nvSpPr>
                      <p:cNvPr id="1552" name="Freeform 23"/>
                      <p:cNvSpPr/>
                      <p:nvPr/>
                    </p:nvSpPr>
                    <p:spPr>
                      <a:xfrm>
                        <a:off x="-1" y="0"/>
                        <a:ext cx="163022" cy="162635"/>
                      </a:xfrm>
                      <a:custGeom>
                        <a:avLst/>
                        <a:gdLst/>
                        <a:ahLst/>
                        <a:cxnLst>
                          <a:cxn ang="0">
                            <a:pos x="wd2" y="hd2"/>
                          </a:cxn>
                          <a:cxn ang="5400000">
                            <a:pos x="wd2" y="hd2"/>
                          </a:cxn>
                          <a:cxn ang="10800000">
                            <a:pos x="wd2" y="hd2"/>
                          </a:cxn>
                          <a:cxn ang="16200000">
                            <a:pos x="wd2" y="hd2"/>
                          </a:cxn>
                        </a:cxnLst>
                        <a:rect l="0" t="0" r="r" b="b"/>
                        <a:pathLst>
                          <a:path w="21600" h="21600" extrusionOk="0">
                            <a:moveTo>
                              <a:pt x="10846" y="6852"/>
                            </a:moveTo>
                            <a:lnTo>
                              <a:pt x="10365" y="6883"/>
                            </a:lnTo>
                            <a:lnTo>
                              <a:pt x="9904" y="6975"/>
                            </a:lnTo>
                            <a:lnTo>
                              <a:pt x="9453" y="7118"/>
                            </a:lnTo>
                            <a:lnTo>
                              <a:pt x="9033" y="7302"/>
                            </a:lnTo>
                            <a:lnTo>
                              <a:pt x="8654" y="7548"/>
                            </a:lnTo>
                            <a:lnTo>
                              <a:pt x="8286" y="7835"/>
                            </a:lnTo>
                            <a:lnTo>
                              <a:pt x="7968" y="8152"/>
                            </a:lnTo>
                            <a:lnTo>
                              <a:pt x="7681" y="8511"/>
                            </a:lnTo>
                            <a:lnTo>
                              <a:pt x="7446" y="8910"/>
                            </a:lnTo>
                            <a:lnTo>
                              <a:pt x="7251" y="9330"/>
                            </a:lnTo>
                            <a:lnTo>
                              <a:pt x="7108" y="9771"/>
                            </a:lnTo>
                            <a:lnTo>
                              <a:pt x="7016" y="10232"/>
                            </a:lnTo>
                            <a:lnTo>
                              <a:pt x="6995" y="10713"/>
                            </a:lnTo>
                            <a:lnTo>
                              <a:pt x="7016" y="11194"/>
                            </a:lnTo>
                            <a:lnTo>
                              <a:pt x="7108" y="11655"/>
                            </a:lnTo>
                            <a:lnTo>
                              <a:pt x="7251" y="12106"/>
                            </a:lnTo>
                            <a:lnTo>
                              <a:pt x="7446" y="12526"/>
                            </a:lnTo>
                            <a:lnTo>
                              <a:pt x="7681" y="12915"/>
                            </a:lnTo>
                            <a:lnTo>
                              <a:pt x="7968" y="13273"/>
                            </a:lnTo>
                            <a:lnTo>
                              <a:pt x="8286" y="13601"/>
                            </a:lnTo>
                            <a:lnTo>
                              <a:pt x="8654" y="13878"/>
                            </a:lnTo>
                            <a:lnTo>
                              <a:pt x="9033" y="14123"/>
                            </a:lnTo>
                            <a:lnTo>
                              <a:pt x="9453" y="14308"/>
                            </a:lnTo>
                            <a:lnTo>
                              <a:pt x="9904" y="14451"/>
                            </a:lnTo>
                            <a:lnTo>
                              <a:pt x="10365" y="14543"/>
                            </a:lnTo>
                            <a:lnTo>
                              <a:pt x="10846" y="14574"/>
                            </a:lnTo>
                            <a:lnTo>
                              <a:pt x="11338" y="14543"/>
                            </a:lnTo>
                            <a:lnTo>
                              <a:pt x="11799" y="14451"/>
                            </a:lnTo>
                            <a:lnTo>
                              <a:pt x="12239" y="14308"/>
                            </a:lnTo>
                            <a:lnTo>
                              <a:pt x="12659" y="14123"/>
                            </a:lnTo>
                            <a:lnTo>
                              <a:pt x="13048" y="13878"/>
                            </a:lnTo>
                            <a:lnTo>
                              <a:pt x="13417" y="13601"/>
                            </a:lnTo>
                            <a:lnTo>
                              <a:pt x="13734" y="13273"/>
                            </a:lnTo>
                            <a:lnTo>
                              <a:pt x="14021" y="12915"/>
                            </a:lnTo>
                            <a:lnTo>
                              <a:pt x="14257" y="12526"/>
                            </a:lnTo>
                            <a:lnTo>
                              <a:pt x="14451" y="12106"/>
                            </a:lnTo>
                            <a:lnTo>
                              <a:pt x="14595" y="11655"/>
                            </a:lnTo>
                            <a:lnTo>
                              <a:pt x="14687" y="11194"/>
                            </a:lnTo>
                            <a:lnTo>
                              <a:pt x="14707" y="10713"/>
                            </a:lnTo>
                            <a:lnTo>
                              <a:pt x="14687" y="10232"/>
                            </a:lnTo>
                            <a:lnTo>
                              <a:pt x="14595" y="9771"/>
                            </a:lnTo>
                            <a:lnTo>
                              <a:pt x="14451" y="9330"/>
                            </a:lnTo>
                            <a:lnTo>
                              <a:pt x="14257" y="8910"/>
                            </a:lnTo>
                            <a:lnTo>
                              <a:pt x="14021" y="8511"/>
                            </a:lnTo>
                            <a:lnTo>
                              <a:pt x="13734" y="8152"/>
                            </a:lnTo>
                            <a:lnTo>
                              <a:pt x="13417" y="7835"/>
                            </a:lnTo>
                            <a:lnTo>
                              <a:pt x="13048" y="7548"/>
                            </a:lnTo>
                            <a:lnTo>
                              <a:pt x="12659" y="7302"/>
                            </a:lnTo>
                            <a:lnTo>
                              <a:pt x="12239" y="7118"/>
                            </a:lnTo>
                            <a:lnTo>
                              <a:pt x="11799" y="6975"/>
                            </a:lnTo>
                            <a:lnTo>
                              <a:pt x="11338" y="6883"/>
                            </a:lnTo>
                            <a:lnTo>
                              <a:pt x="10846" y="6852"/>
                            </a:lnTo>
                            <a:close/>
                            <a:moveTo>
                              <a:pt x="9679" y="0"/>
                            </a:moveTo>
                            <a:lnTo>
                              <a:pt x="12014" y="0"/>
                            </a:lnTo>
                            <a:lnTo>
                              <a:pt x="12249" y="31"/>
                            </a:lnTo>
                            <a:lnTo>
                              <a:pt x="12475" y="113"/>
                            </a:lnTo>
                            <a:lnTo>
                              <a:pt x="12669" y="256"/>
                            </a:lnTo>
                            <a:lnTo>
                              <a:pt x="12823" y="430"/>
                            </a:lnTo>
                            <a:lnTo>
                              <a:pt x="12935" y="645"/>
                            </a:lnTo>
                            <a:lnTo>
                              <a:pt x="12997" y="871"/>
                            </a:lnTo>
                            <a:lnTo>
                              <a:pt x="13150" y="2222"/>
                            </a:lnTo>
                            <a:lnTo>
                              <a:pt x="13714" y="2386"/>
                            </a:lnTo>
                            <a:lnTo>
                              <a:pt x="14257" y="2601"/>
                            </a:lnTo>
                            <a:lnTo>
                              <a:pt x="14779" y="2837"/>
                            </a:lnTo>
                            <a:lnTo>
                              <a:pt x="15301" y="3114"/>
                            </a:lnTo>
                            <a:lnTo>
                              <a:pt x="16346" y="2304"/>
                            </a:lnTo>
                            <a:lnTo>
                              <a:pt x="16520" y="2182"/>
                            </a:lnTo>
                            <a:lnTo>
                              <a:pt x="16704" y="2110"/>
                            </a:lnTo>
                            <a:lnTo>
                              <a:pt x="16909" y="2079"/>
                            </a:lnTo>
                            <a:lnTo>
                              <a:pt x="17104" y="2089"/>
                            </a:lnTo>
                            <a:lnTo>
                              <a:pt x="17298" y="2141"/>
                            </a:lnTo>
                            <a:lnTo>
                              <a:pt x="17493" y="2233"/>
                            </a:lnTo>
                            <a:lnTo>
                              <a:pt x="17647" y="2366"/>
                            </a:lnTo>
                            <a:lnTo>
                              <a:pt x="19296" y="4015"/>
                            </a:lnTo>
                            <a:lnTo>
                              <a:pt x="19449" y="4209"/>
                            </a:lnTo>
                            <a:lnTo>
                              <a:pt x="19541" y="4435"/>
                            </a:lnTo>
                            <a:lnTo>
                              <a:pt x="19582" y="4660"/>
                            </a:lnTo>
                            <a:lnTo>
                              <a:pt x="19572" y="4896"/>
                            </a:lnTo>
                            <a:lnTo>
                              <a:pt x="19500" y="5121"/>
                            </a:lnTo>
                            <a:lnTo>
                              <a:pt x="19367" y="5326"/>
                            </a:lnTo>
                            <a:lnTo>
                              <a:pt x="18527" y="6401"/>
                            </a:lnTo>
                            <a:lnTo>
                              <a:pt x="18855" y="7046"/>
                            </a:lnTo>
                            <a:lnTo>
                              <a:pt x="19132" y="7733"/>
                            </a:lnTo>
                            <a:lnTo>
                              <a:pt x="19357" y="8439"/>
                            </a:lnTo>
                            <a:lnTo>
                              <a:pt x="20729" y="8593"/>
                            </a:lnTo>
                            <a:lnTo>
                              <a:pt x="20975" y="8654"/>
                            </a:lnTo>
                            <a:lnTo>
                              <a:pt x="21180" y="8777"/>
                            </a:lnTo>
                            <a:lnTo>
                              <a:pt x="21354" y="8931"/>
                            </a:lnTo>
                            <a:lnTo>
                              <a:pt x="21487" y="9115"/>
                            </a:lnTo>
                            <a:lnTo>
                              <a:pt x="21580" y="9341"/>
                            </a:lnTo>
                            <a:lnTo>
                              <a:pt x="21600" y="9576"/>
                            </a:lnTo>
                            <a:lnTo>
                              <a:pt x="21600" y="11911"/>
                            </a:lnTo>
                            <a:lnTo>
                              <a:pt x="21580" y="12157"/>
                            </a:lnTo>
                            <a:lnTo>
                              <a:pt x="21487" y="12372"/>
                            </a:lnTo>
                            <a:lnTo>
                              <a:pt x="21354" y="12577"/>
                            </a:lnTo>
                            <a:lnTo>
                              <a:pt x="21180" y="12731"/>
                            </a:lnTo>
                            <a:lnTo>
                              <a:pt x="20975" y="12833"/>
                            </a:lnTo>
                            <a:lnTo>
                              <a:pt x="20729" y="12894"/>
                            </a:lnTo>
                            <a:lnTo>
                              <a:pt x="19337" y="13058"/>
                            </a:lnTo>
                            <a:lnTo>
                              <a:pt x="19101" y="13765"/>
                            </a:lnTo>
                            <a:lnTo>
                              <a:pt x="18814" y="14451"/>
                            </a:lnTo>
                            <a:lnTo>
                              <a:pt x="18476" y="15117"/>
                            </a:lnTo>
                            <a:lnTo>
                              <a:pt x="19378" y="16264"/>
                            </a:lnTo>
                            <a:lnTo>
                              <a:pt x="19490" y="16438"/>
                            </a:lnTo>
                            <a:lnTo>
                              <a:pt x="19552" y="16633"/>
                            </a:lnTo>
                            <a:lnTo>
                              <a:pt x="19593" y="16838"/>
                            </a:lnTo>
                            <a:lnTo>
                              <a:pt x="19582" y="17032"/>
                            </a:lnTo>
                            <a:lnTo>
                              <a:pt x="19521" y="17237"/>
                            </a:lnTo>
                            <a:lnTo>
                              <a:pt x="19439" y="17411"/>
                            </a:lnTo>
                            <a:lnTo>
                              <a:pt x="19306" y="17575"/>
                            </a:lnTo>
                            <a:lnTo>
                              <a:pt x="17647" y="19224"/>
                            </a:lnTo>
                            <a:lnTo>
                              <a:pt x="17452" y="19378"/>
                            </a:lnTo>
                            <a:lnTo>
                              <a:pt x="17237" y="19480"/>
                            </a:lnTo>
                            <a:lnTo>
                              <a:pt x="17001" y="19511"/>
                            </a:lnTo>
                            <a:lnTo>
                              <a:pt x="16776" y="19500"/>
                            </a:lnTo>
                            <a:lnTo>
                              <a:pt x="16551" y="19429"/>
                            </a:lnTo>
                            <a:lnTo>
                              <a:pt x="16346" y="19296"/>
                            </a:lnTo>
                            <a:lnTo>
                              <a:pt x="15168" y="18384"/>
                            </a:lnTo>
                            <a:lnTo>
                              <a:pt x="14492" y="18722"/>
                            </a:lnTo>
                            <a:lnTo>
                              <a:pt x="13796" y="19009"/>
                            </a:lnTo>
                            <a:lnTo>
                              <a:pt x="13069" y="19234"/>
                            </a:lnTo>
                            <a:lnTo>
                              <a:pt x="12905" y="20729"/>
                            </a:lnTo>
                            <a:lnTo>
                              <a:pt x="12853" y="20955"/>
                            </a:lnTo>
                            <a:lnTo>
                              <a:pt x="12741" y="21170"/>
                            </a:lnTo>
                            <a:lnTo>
                              <a:pt x="12577" y="21344"/>
                            </a:lnTo>
                            <a:lnTo>
                              <a:pt x="12382" y="21477"/>
                            </a:lnTo>
                            <a:lnTo>
                              <a:pt x="12167" y="21569"/>
                            </a:lnTo>
                            <a:lnTo>
                              <a:pt x="11921" y="21600"/>
                            </a:lnTo>
                            <a:lnTo>
                              <a:pt x="9586" y="21600"/>
                            </a:lnTo>
                            <a:lnTo>
                              <a:pt x="9351" y="21569"/>
                            </a:lnTo>
                            <a:lnTo>
                              <a:pt x="9125" y="21477"/>
                            </a:lnTo>
                            <a:lnTo>
                              <a:pt x="8931" y="21344"/>
                            </a:lnTo>
                            <a:lnTo>
                              <a:pt x="8777" y="21170"/>
                            </a:lnTo>
                            <a:lnTo>
                              <a:pt x="8665" y="20955"/>
                            </a:lnTo>
                            <a:lnTo>
                              <a:pt x="8603" y="20729"/>
                            </a:lnTo>
                            <a:lnTo>
                              <a:pt x="8429" y="19183"/>
                            </a:lnTo>
                            <a:lnTo>
                              <a:pt x="7753" y="18958"/>
                            </a:lnTo>
                            <a:lnTo>
                              <a:pt x="7098" y="18681"/>
                            </a:lnTo>
                            <a:lnTo>
                              <a:pt x="6463" y="18353"/>
                            </a:lnTo>
                            <a:lnTo>
                              <a:pt x="5275" y="19296"/>
                            </a:lnTo>
                            <a:lnTo>
                              <a:pt x="5090" y="19408"/>
                            </a:lnTo>
                            <a:lnTo>
                              <a:pt x="4896" y="19480"/>
                            </a:lnTo>
                            <a:lnTo>
                              <a:pt x="4691" y="19511"/>
                            </a:lnTo>
                            <a:lnTo>
                              <a:pt x="4496" y="19500"/>
                            </a:lnTo>
                            <a:lnTo>
                              <a:pt x="4302" y="19439"/>
                            </a:lnTo>
                            <a:lnTo>
                              <a:pt x="4117" y="19357"/>
                            </a:lnTo>
                            <a:lnTo>
                              <a:pt x="3953" y="19224"/>
                            </a:lnTo>
                            <a:lnTo>
                              <a:pt x="2294" y="17575"/>
                            </a:lnTo>
                            <a:lnTo>
                              <a:pt x="2151" y="17380"/>
                            </a:lnTo>
                            <a:lnTo>
                              <a:pt x="2059" y="17165"/>
                            </a:lnTo>
                            <a:lnTo>
                              <a:pt x="2018" y="16940"/>
                            </a:lnTo>
                            <a:lnTo>
                              <a:pt x="2028" y="16694"/>
                            </a:lnTo>
                            <a:lnTo>
                              <a:pt x="2100" y="16469"/>
                            </a:lnTo>
                            <a:lnTo>
                              <a:pt x="2233" y="16264"/>
                            </a:lnTo>
                            <a:lnTo>
                              <a:pt x="3185" y="15045"/>
                            </a:lnTo>
                            <a:lnTo>
                              <a:pt x="2868" y="14451"/>
                            </a:lnTo>
                            <a:lnTo>
                              <a:pt x="2612" y="13816"/>
                            </a:lnTo>
                            <a:lnTo>
                              <a:pt x="2397" y="13171"/>
                            </a:lnTo>
                            <a:lnTo>
                              <a:pt x="871" y="12997"/>
                            </a:lnTo>
                            <a:lnTo>
                              <a:pt x="645" y="12935"/>
                            </a:lnTo>
                            <a:lnTo>
                              <a:pt x="430" y="12823"/>
                            </a:lnTo>
                            <a:lnTo>
                              <a:pt x="256" y="12669"/>
                            </a:lnTo>
                            <a:lnTo>
                              <a:pt x="113" y="12475"/>
                            </a:lnTo>
                            <a:lnTo>
                              <a:pt x="31" y="12249"/>
                            </a:lnTo>
                            <a:lnTo>
                              <a:pt x="0" y="12014"/>
                            </a:lnTo>
                            <a:lnTo>
                              <a:pt x="0" y="9679"/>
                            </a:lnTo>
                            <a:lnTo>
                              <a:pt x="31" y="9433"/>
                            </a:lnTo>
                            <a:lnTo>
                              <a:pt x="113" y="9218"/>
                            </a:lnTo>
                            <a:lnTo>
                              <a:pt x="256" y="9013"/>
                            </a:lnTo>
                            <a:lnTo>
                              <a:pt x="430" y="8859"/>
                            </a:lnTo>
                            <a:lnTo>
                              <a:pt x="645" y="8747"/>
                            </a:lnTo>
                            <a:lnTo>
                              <a:pt x="871" y="8695"/>
                            </a:lnTo>
                            <a:lnTo>
                              <a:pt x="2304" y="8531"/>
                            </a:lnTo>
                            <a:lnTo>
                              <a:pt x="2530" y="7825"/>
                            </a:lnTo>
                            <a:lnTo>
                              <a:pt x="2796" y="7139"/>
                            </a:lnTo>
                            <a:lnTo>
                              <a:pt x="3124" y="6473"/>
                            </a:lnTo>
                            <a:lnTo>
                              <a:pt x="2233" y="5336"/>
                            </a:lnTo>
                            <a:lnTo>
                              <a:pt x="2110" y="5162"/>
                            </a:lnTo>
                            <a:lnTo>
                              <a:pt x="2048" y="4957"/>
                            </a:lnTo>
                            <a:lnTo>
                              <a:pt x="2007" y="4762"/>
                            </a:lnTo>
                            <a:lnTo>
                              <a:pt x="2018" y="4568"/>
                            </a:lnTo>
                            <a:lnTo>
                              <a:pt x="2079" y="4363"/>
                            </a:lnTo>
                            <a:lnTo>
                              <a:pt x="2161" y="4189"/>
                            </a:lnTo>
                            <a:lnTo>
                              <a:pt x="2294" y="4025"/>
                            </a:lnTo>
                            <a:lnTo>
                              <a:pt x="3953" y="2366"/>
                            </a:lnTo>
                            <a:lnTo>
                              <a:pt x="4148" y="2222"/>
                            </a:lnTo>
                            <a:lnTo>
                              <a:pt x="4363" y="2120"/>
                            </a:lnTo>
                            <a:lnTo>
                              <a:pt x="4599" y="2089"/>
                            </a:lnTo>
                            <a:lnTo>
                              <a:pt x="4824" y="2100"/>
                            </a:lnTo>
                            <a:lnTo>
                              <a:pt x="5059" y="2171"/>
                            </a:lnTo>
                            <a:lnTo>
                              <a:pt x="5275" y="2304"/>
                            </a:lnTo>
                            <a:lnTo>
                              <a:pt x="6340" y="3154"/>
                            </a:lnTo>
                            <a:lnTo>
                              <a:pt x="6872" y="2868"/>
                            </a:lnTo>
                            <a:lnTo>
                              <a:pt x="7415" y="2612"/>
                            </a:lnTo>
                            <a:lnTo>
                              <a:pt x="7968" y="2386"/>
                            </a:lnTo>
                            <a:lnTo>
                              <a:pt x="8542" y="2222"/>
                            </a:lnTo>
                            <a:lnTo>
                              <a:pt x="8695" y="871"/>
                            </a:lnTo>
                            <a:lnTo>
                              <a:pt x="8757" y="645"/>
                            </a:lnTo>
                            <a:lnTo>
                              <a:pt x="8869" y="430"/>
                            </a:lnTo>
                            <a:lnTo>
                              <a:pt x="9023" y="256"/>
                            </a:lnTo>
                            <a:lnTo>
                              <a:pt x="9218" y="113"/>
                            </a:lnTo>
                            <a:lnTo>
                              <a:pt x="9433" y="31"/>
                            </a:lnTo>
                            <a:lnTo>
                              <a:pt x="9679" y="0"/>
                            </a:ln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553" name="Freeform 24"/>
                      <p:cNvSpPr/>
                      <p:nvPr/>
                    </p:nvSpPr>
                    <p:spPr>
                      <a:xfrm>
                        <a:off x="141000" y="83441"/>
                        <a:ext cx="134049" cy="134049"/>
                      </a:xfrm>
                      <a:custGeom>
                        <a:avLst/>
                        <a:gdLst/>
                        <a:ahLst/>
                        <a:cxnLst>
                          <a:cxn ang="0">
                            <a:pos x="wd2" y="hd2"/>
                          </a:cxn>
                          <a:cxn ang="5400000">
                            <a:pos x="wd2" y="hd2"/>
                          </a:cxn>
                          <a:cxn ang="10800000">
                            <a:pos x="wd2" y="hd2"/>
                          </a:cxn>
                          <a:cxn ang="16200000">
                            <a:pos x="wd2" y="hd2"/>
                          </a:cxn>
                        </a:cxnLst>
                        <a:rect l="0" t="0" r="r" b="b"/>
                        <a:pathLst>
                          <a:path w="21600" h="21600" extrusionOk="0">
                            <a:moveTo>
                              <a:pt x="11037" y="6872"/>
                            </a:moveTo>
                            <a:lnTo>
                              <a:pt x="10513" y="6885"/>
                            </a:lnTo>
                            <a:lnTo>
                              <a:pt x="10003" y="6972"/>
                            </a:lnTo>
                            <a:lnTo>
                              <a:pt x="9517" y="7096"/>
                            </a:lnTo>
                            <a:lnTo>
                              <a:pt x="9044" y="7320"/>
                            </a:lnTo>
                            <a:lnTo>
                              <a:pt x="8633" y="7569"/>
                            </a:lnTo>
                            <a:lnTo>
                              <a:pt x="8246" y="7881"/>
                            </a:lnTo>
                            <a:lnTo>
                              <a:pt x="7910" y="8229"/>
                            </a:lnTo>
                            <a:lnTo>
                              <a:pt x="7611" y="8628"/>
                            </a:lnTo>
                            <a:lnTo>
                              <a:pt x="7362" y="9063"/>
                            </a:lnTo>
                            <a:lnTo>
                              <a:pt x="7188" y="9524"/>
                            </a:lnTo>
                            <a:lnTo>
                              <a:pt x="7063" y="9997"/>
                            </a:lnTo>
                            <a:lnTo>
                              <a:pt x="7001" y="10507"/>
                            </a:lnTo>
                            <a:lnTo>
                              <a:pt x="7013" y="11030"/>
                            </a:lnTo>
                            <a:lnTo>
                              <a:pt x="7088" y="11541"/>
                            </a:lnTo>
                            <a:lnTo>
                              <a:pt x="7237" y="12039"/>
                            </a:lnTo>
                            <a:lnTo>
                              <a:pt x="7437" y="12499"/>
                            </a:lnTo>
                            <a:lnTo>
                              <a:pt x="7698" y="12910"/>
                            </a:lnTo>
                            <a:lnTo>
                              <a:pt x="8010" y="13309"/>
                            </a:lnTo>
                            <a:lnTo>
                              <a:pt x="8358" y="13645"/>
                            </a:lnTo>
                            <a:lnTo>
                              <a:pt x="8757" y="13931"/>
                            </a:lnTo>
                            <a:lnTo>
                              <a:pt x="9181" y="14180"/>
                            </a:lnTo>
                            <a:lnTo>
                              <a:pt x="9654" y="14367"/>
                            </a:lnTo>
                            <a:lnTo>
                              <a:pt x="10140" y="14491"/>
                            </a:lnTo>
                            <a:lnTo>
                              <a:pt x="10651" y="14541"/>
                            </a:lnTo>
                            <a:lnTo>
                              <a:pt x="11174" y="14541"/>
                            </a:lnTo>
                            <a:lnTo>
                              <a:pt x="11684" y="14454"/>
                            </a:lnTo>
                            <a:lnTo>
                              <a:pt x="12170" y="14317"/>
                            </a:lnTo>
                            <a:lnTo>
                              <a:pt x="12619" y="14105"/>
                            </a:lnTo>
                            <a:lnTo>
                              <a:pt x="13055" y="13856"/>
                            </a:lnTo>
                            <a:lnTo>
                              <a:pt x="13441" y="13545"/>
                            </a:lnTo>
                            <a:lnTo>
                              <a:pt x="13777" y="13184"/>
                            </a:lnTo>
                            <a:lnTo>
                              <a:pt x="14076" y="12798"/>
                            </a:lnTo>
                            <a:lnTo>
                              <a:pt x="14313" y="12362"/>
                            </a:lnTo>
                            <a:lnTo>
                              <a:pt x="14487" y="11914"/>
                            </a:lnTo>
                            <a:lnTo>
                              <a:pt x="14624" y="11416"/>
                            </a:lnTo>
                            <a:lnTo>
                              <a:pt x="14674" y="10918"/>
                            </a:lnTo>
                            <a:lnTo>
                              <a:pt x="14662" y="10395"/>
                            </a:lnTo>
                            <a:lnTo>
                              <a:pt x="14587" y="9873"/>
                            </a:lnTo>
                            <a:lnTo>
                              <a:pt x="14450" y="9387"/>
                            </a:lnTo>
                            <a:lnTo>
                              <a:pt x="14251" y="8926"/>
                            </a:lnTo>
                            <a:lnTo>
                              <a:pt x="13976" y="8503"/>
                            </a:lnTo>
                            <a:lnTo>
                              <a:pt x="13665" y="8117"/>
                            </a:lnTo>
                            <a:lnTo>
                              <a:pt x="13316" y="7769"/>
                            </a:lnTo>
                            <a:lnTo>
                              <a:pt x="12918" y="7495"/>
                            </a:lnTo>
                            <a:lnTo>
                              <a:pt x="12494" y="7246"/>
                            </a:lnTo>
                            <a:lnTo>
                              <a:pt x="12033" y="7059"/>
                            </a:lnTo>
                            <a:lnTo>
                              <a:pt x="11547" y="6947"/>
                            </a:lnTo>
                            <a:lnTo>
                              <a:pt x="11037" y="6872"/>
                            </a:lnTo>
                            <a:close/>
                            <a:moveTo>
                              <a:pt x="10912" y="0"/>
                            </a:moveTo>
                            <a:lnTo>
                              <a:pt x="11211" y="12"/>
                            </a:lnTo>
                            <a:lnTo>
                              <a:pt x="11498" y="87"/>
                            </a:lnTo>
                            <a:lnTo>
                              <a:pt x="11734" y="224"/>
                            </a:lnTo>
                            <a:lnTo>
                              <a:pt x="11934" y="423"/>
                            </a:lnTo>
                            <a:lnTo>
                              <a:pt x="12096" y="672"/>
                            </a:lnTo>
                            <a:lnTo>
                              <a:pt x="12195" y="946"/>
                            </a:lnTo>
                            <a:lnTo>
                              <a:pt x="12419" y="2092"/>
                            </a:lnTo>
                            <a:lnTo>
                              <a:pt x="13179" y="2253"/>
                            </a:lnTo>
                            <a:lnTo>
                              <a:pt x="13914" y="2502"/>
                            </a:lnTo>
                            <a:lnTo>
                              <a:pt x="14624" y="2801"/>
                            </a:lnTo>
                            <a:lnTo>
                              <a:pt x="15459" y="2029"/>
                            </a:lnTo>
                            <a:lnTo>
                              <a:pt x="15683" y="1855"/>
                            </a:lnTo>
                            <a:lnTo>
                              <a:pt x="15957" y="1743"/>
                            </a:lnTo>
                            <a:lnTo>
                              <a:pt x="16231" y="1706"/>
                            </a:lnTo>
                            <a:lnTo>
                              <a:pt x="16518" y="1730"/>
                            </a:lnTo>
                            <a:lnTo>
                              <a:pt x="16792" y="1830"/>
                            </a:lnTo>
                            <a:lnTo>
                              <a:pt x="17028" y="1992"/>
                            </a:lnTo>
                            <a:lnTo>
                              <a:pt x="18536" y="3249"/>
                            </a:lnTo>
                            <a:lnTo>
                              <a:pt x="18710" y="3436"/>
                            </a:lnTo>
                            <a:lnTo>
                              <a:pt x="18835" y="3635"/>
                            </a:lnTo>
                            <a:lnTo>
                              <a:pt x="18909" y="3872"/>
                            </a:lnTo>
                            <a:lnTo>
                              <a:pt x="18947" y="4108"/>
                            </a:lnTo>
                            <a:lnTo>
                              <a:pt x="18934" y="4345"/>
                            </a:lnTo>
                            <a:lnTo>
                              <a:pt x="18872" y="4594"/>
                            </a:lnTo>
                            <a:lnTo>
                              <a:pt x="18747" y="4818"/>
                            </a:lnTo>
                            <a:lnTo>
                              <a:pt x="18087" y="5801"/>
                            </a:lnTo>
                            <a:lnTo>
                              <a:pt x="18486" y="6412"/>
                            </a:lnTo>
                            <a:lnTo>
                              <a:pt x="18822" y="7071"/>
                            </a:lnTo>
                            <a:lnTo>
                              <a:pt x="19084" y="7744"/>
                            </a:lnTo>
                            <a:lnTo>
                              <a:pt x="20280" y="7781"/>
                            </a:lnTo>
                            <a:lnTo>
                              <a:pt x="20579" y="7843"/>
                            </a:lnTo>
                            <a:lnTo>
                              <a:pt x="20828" y="7943"/>
                            </a:lnTo>
                            <a:lnTo>
                              <a:pt x="21064" y="8117"/>
                            </a:lnTo>
                            <a:lnTo>
                              <a:pt x="21239" y="8341"/>
                            </a:lnTo>
                            <a:lnTo>
                              <a:pt x="21376" y="8590"/>
                            </a:lnTo>
                            <a:lnTo>
                              <a:pt x="21426" y="8877"/>
                            </a:lnTo>
                            <a:lnTo>
                              <a:pt x="21600" y="10831"/>
                            </a:lnTo>
                            <a:lnTo>
                              <a:pt x="21588" y="11130"/>
                            </a:lnTo>
                            <a:lnTo>
                              <a:pt x="21500" y="11404"/>
                            </a:lnTo>
                            <a:lnTo>
                              <a:pt x="21363" y="11640"/>
                            </a:lnTo>
                            <a:lnTo>
                              <a:pt x="21152" y="11840"/>
                            </a:lnTo>
                            <a:lnTo>
                              <a:pt x="20927" y="12001"/>
                            </a:lnTo>
                            <a:lnTo>
                              <a:pt x="20641" y="12101"/>
                            </a:lnTo>
                            <a:lnTo>
                              <a:pt x="19445" y="12338"/>
                            </a:lnTo>
                            <a:lnTo>
                              <a:pt x="19283" y="13060"/>
                            </a:lnTo>
                            <a:lnTo>
                              <a:pt x="19059" y="13769"/>
                            </a:lnTo>
                            <a:lnTo>
                              <a:pt x="18760" y="14454"/>
                            </a:lnTo>
                            <a:lnTo>
                              <a:pt x="19632" y="15375"/>
                            </a:lnTo>
                            <a:lnTo>
                              <a:pt x="19806" y="15612"/>
                            </a:lnTo>
                            <a:lnTo>
                              <a:pt x="19918" y="15886"/>
                            </a:lnTo>
                            <a:lnTo>
                              <a:pt x="19956" y="16147"/>
                            </a:lnTo>
                            <a:lnTo>
                              <a:pt x="19931" y="16433"/>
                            </a:lnTo>
                            <a:lnTo>
                              <a:pt x="19844" y="16707"/>
                            </a:lnTo>
                            <a:lnTo>
                              <a:pt x="19682" y="16956"/>
                            </a:lnTo>
                            <a:lnTo>
                              <a:pt x="18411" y="18450"/>
                            </a:lnTo>
                            <a:lnTo>
                              <a:pt x="18237" y="18625"/>
                            </a:lnTo>
                            <a:lnTo>
                              <a:pt x="18025" y="18761"/>
                            </a:lnTo>
                            <a:lnTo>
                              <a:pt x="17801" y="18836"/>
                            </a:lnTo>
                            <a:lnTo>
                              <a:pt x="17552" y="18874"/>
                            </a:lnTo>
                            <a:lnTo>
                              <a:pt x="17315" y="18861"/>
                            </a:lnTo>
                            <a:lnTo>
                              <a:pt x="17066" y="18799"/>
                            </a:lnTo>
                            <a:lnTo>
                              <a:pt x="16854" y="18674"/>
                            </a:lnTo>
                            <a:lnTo>
                              <a:pt x="15770" y="17965"/>
                            </a:lnTo>
                            <a:lnTo>
                              <a:pt x="15135" y="18351"/>
                            </a:lnTo>
                            <a:lnTo>
                              <a:pt x="14462" y="18699"/>
                            </a:lnTo>
                            <a:lnTo>
                              <a:pt x="13765" y="18986"/>
                            </a:lnTo>
                            <a:lnTo>
                              <a:pt x="13727" y="20293"/>
                            </a:lnTo>
                            <a:lnTo>
                              <a:pt x="13665" y="20579"/>
                            </a:lnTo>
                            <a:lnTo>
                              <a:pt x="13565" y="20853"/>
                            </a:lnTo>
                            <a:lnTo>
                              <a:pt x="13391" y="21065"/>
                            </a:lnTo>
                            <a:lnTo>
                              <a:pt x="13179" y="21251"/>
                            </a:lnTo>
                            <a:lnTo>
                              <a:pt x="12918" y="21376"/>
                            </a:lnTo>
                            <a:lnTo>
                              <a:pt x="12631" y="21438"/>
                            </a:lnTo>
                            <a:lnTo>
                              <a:pt x="10675" y="21600"/>
                            </a:lnTo>
                            <a:lnTo>
                              <a:pt x="10376" y="21588"/>
                            </a:lnTo>
                            <a:lnTo>
                              <a:pt x="10115" y="21513"/>
                            </a:lnTo>
                            <a:lnTo>
                              <a:pt x="9866" y="21363"/>
                            </a:lnTo>
                            <a:lnTo>
                              <a:pt x="9654" y="21177"/>
                            </a:lnTo>
                            <a:lnTo>
                              <a:pt x="9504" y="20928"/>
                            </a:lnTo>
                            <a:lnTo>
                              <a:pt x="9405" y="20654"/>
                            </a:lnTo>
                            <a:lnTo>
                              <a:pt x="9143" y="19309"/>
                            </a:lnTo>
                            <a:lnTo>
                              <a:pt x="8458" y="19147"/>
                            </a:lnTo>
                            <a:lnTo>
                              <a:pt x="7785" y="18936"/>
                            </a:lnTo>
                            <a:lnTo>
                              <a:pt x="7125" y="18662"/>
                            </a:lnTo>
                            <a:lnTo>
                              <a:pt x="6141" y="19571"/>
                            </a:lnTo>
                            <a:lnTo>
                              <a:pt x="5917" y="19745"/>
                            </a:lnTo>
                            <a:lnTo>
                              <a:pt x="5643" y="19857"/>
                            </a:lnTo>
                            <a:lnTo>
                              <a:pt x="5369" y="19894"/>
                            </a:lnTo>
                            <a:lnTo>
                              <a:pt x="5082" y="19870"/>
                            </a:lnTo>
                            <a:lnTo>
                              <a:pt x="4821" y="19782"/>
                            </a:lnTo>
                            <a:lnTo>
                              <a:pt x="4572" y="19621"/>
                            </a:lnTo>
                            <a:lnTo>
                              <a:pt x="3064" y="18351"/>
                            </a:lnTo>
                            <a:lnTo>
                              <a:pt x="2890" y="18164"/>
                            </a:lnTo>
                            <a:lnTo>
                              <a:pt x="2778" y="17965"/>
                            </a:lnTo>
                            <a:lnTo>
                              <a:pt x="2678" y="17741"/>
                            </a:lnTo>
                            <a:lnTo>
                              <a:pt x="2653" y="17492"/>
                            </a:lnTo>
                            <a:lnTo>
                              <a:pt x="2666" y="17255"/>
                            </a:lnTo>
                            <a:lnTo>
                              <a:pt x="2728" y="17006"/>
                            </a:lnTo>
                            <a:lnTo>
                              <a:pt x="2853" y="16782"/>
                            </a:lnTo>
                            <a:lnTo>
                              <a:pt x="3588" y="15674"/>
                            </a:lnTo>
                            <a:lnTo>
                              <a:pt x="3226" y="15089"/>
                            </a:lnTo>
                            <a:lnTo>
                              <a:pt x="2915" y="14491"/>
                            </a:lnTo>
                            <a:lnTo>
                              <a:pt x="2653" y="13856"/>
                            </a:lnTo>
                            <a:lnTo>
                              <a:pt x="1308" y="13819"/>
                            </a:lnTo>
                            <a:lnTo>
                              <a:pt x="1021" y="13769"/>
                            </a:lnTo>
                            <a:lnTo>
                              <a:pt x="760" y="13657"/>
                            </a:lnTo>
                            <a:lnTo>
                              <a:pt x="523" y="13495"/>
                            </a:lnTo>
                            <a:lnTo>
                              <a:pt x="349" y="13259"/>
                            </a:lnTo>
                            <a:lnTo>
                              <a:pt x="237" y="13010"/>
                            </a:lnTo>
                            <a:lnTo>
                              <a:pt x="162" y="12723"/>
                            </a:lnTo>
                            <a:lnTo>
                              <a:pt x="0" y="10769"/>
                            </a:lnTo>
                            <a:lnTo>
                              <a:pt x="12" y="10483"/>
                            </a:lnTo>
                            <a:lnTo>
                              <a:pt x="100" y="10209"/>
                            </a:lnTo>
                            <a:lnTo>
                              <a:pt x="237" y="9960"/>
                            </a:lnTo>
                            <a:lnTo>
                              <a:pt x="436" y="9760"/>
                            </a:lnTo>
                            <a:lnTo>
                              <a:pt x="673" y="9599"/>
                            </a:lnTo>
                            <a:lnTo>
                              <a:pt x="947" y="9511"/>
                            </a:lnTo>
                            <a:lnTo>
                              <a:pt x="2180" y="9262"/>
                            </a:lnTo>
                            <a:lnTo>
                              <a:pt x="2342" y="8540"/>
                            </a:lnTo>
                            <a:lnTo>
                              <a:pt x="2554" y="7831"/>
                            </a:lnTo>
                            <a:lnTo>
                              <a:pt x="2828" y="7146"/>
                            </a:lnTo>
                            <a:lnTo>
                              <a:pt x="1956" y="6225"/>
                            </a:lnTo>
                            <a:lnTo>
                              <a:pt x="1781" y="5988"/>
                            </a:lnTo>
                            <a:lnTo>
                              <a:pt x="1669" y="5714"/>
                            </a:lnTo>
                            <a:lnTo>
                              <a:pt x="1632" y="5453"/>
                            </a:lnTo>
                            <a:lnTo>
                              <a:pt x="1657" y="5167"/>
                            </a:lnTo>
                            <a:lnTo>
                              <a:pt x="1756" y="4905"/>
                            </a:lnTo>
                            <a:lnTo>
                              <a:pt x="1906" y="4644"/>
                            </a:lnTo>
                            <a:lnTo>
                              <a:pt x="3176" y="3137"/>
                            </a:lnTo>
                            <a:lnTo>
                              <a:pt x="3363" y="2963"/>
                            </a:lnTo>
                            <a:lnTo>
                              <a:pt x="3575" y="2826"/>
                            </a:lnTo>
                            <a:lnTo>
                              <a:pt x="3812" y="2751"/>
                            </a:lnTo>
                            <a:lnTo>
                              <a:pt x="4036" y="2726"/>
                            </a:lnTo>
                            <a:lnTo>
                              <a:pt x="4273" y="2739"/>
                            </a:lnTo>
                            <a:lnTo>
                              <a:pt x="4522" y="2801"/>
                            </a:lnTo>
                            <a:lnTo>
                              <a:pt x="4746" y="2913"/>
                            </a:lnTo>
                            <a:lnTo>
                              <a:pt x="5730" y="3573"/>
                            </a:lnTo>
                            <a:lnTo>
                              <a:pt x="6403" y="3137"/>
                            </a:lnTo>
                            <a:lnTo>
                              <a:pt x="7100" y="2764"/>
                            </a:lnTo>
                            <a:lnTo>
                              <a:pt x="7835" y="2465"/>
                            </a:lnTo>
                            <a:lnTo>
                              <a:pt x="7873" y="1307"/>
                            </a:lnTo>
                            <a:lnTo>
                              <a:pt x="7922" y="1021"/>
                            </a:lnTo>
                            <a:lnTo>
                              <a:pt x="8035" y="747"/>
                            </a:lnTo>
                            <a:lnTo>
                              <a:pt x="8197" y="523"/>
                            </a:lnTo>
                            <a:lnTo>
                              <a:pt x="8433" y="349"/>
                            </a:lnTo>
                            <a:lnTo>
                              <a:pt x="8682" y="224"/>
                            </a:lnTo>
                            <a:lnTo>
                              <a:pt x="8969" y="162"/>
                            </a:lnTo>
                            <a:lnTo>
                              <a:pt x="10912" y="0"/>
                            </a:ln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554" name="Freeform 25"/>
                      <p:cNvSpPr/>
                      <p:nvPr/>
                    </p:nvSpPr>
                    <p:spPr>
                      <a:xfrm>
                        <a:off x="53696" y="163406"/>
                        <a:ext cx="108938" cy="108552"/>
                      </a:xfrm>
                      <a:custGeom>
                        <a:avLst/>
                        <a:gdLst/>
                        <a:ahLst/>
                        <a:cxnLst>
                          <a:cxn ang="0">
                            <a:pos x="wd2" y="hd2"/>
                          </a:cxn>
                          <a:cxn ang="5400000">
                            <a:pos x="wd2" y="hd2"/>
                          </a:cxn>
                          <a:cxn ang="10800000">
                            <a:pos x="wd2" y="hd2"/>
                          </a:cxn>
                          <a:cxn ang="16200000">
                            <a:pos x="wd2" y="hd2"/>
                          </a:cxn>
                        </a:cxnLst>
                        <a:rect l="0" t="0" r="r" b="b"/>
                        <a:pathLst>
                          <a:path w="21600" h="21600" extrusionOk="0">
                            <a:moveTo>
                              <a:pt x="10892" y="6862"/>
                            </a:moveTo>
                            <a:lnTo>
                              <a:pt x="10278" y="6908"/>
                            </a:lnTo>
                            <a:lnTo>
                              <a:pt x="9680" y="7046"/>
                            </a:lnTo>
                            <a:lnTo>
                              <a:pt x="9113" y="7277"/>
                            </a:lnTo>
                            <a:lnTo>
                              <a:pt x="8606" y="7568"/>
                            </a:lnTo>
                            <a:lnTo>
                              <a:pt x="8161" y="7952"/>
                            </a:lnTo>
                            <a:lnTo>
                              <a:pt x="7763" y="8397"/>
                            </a:lnTo>
                            <a:lnTo>
                              <a:pt x="7440" y="8889"/>
                            </a:lnTo>
                            <a:lnTo>
                              <a:pt x="7195" y="9457"/>
                            </a:lnTo>
                            <a:lnTo>
                              <a:pt x="7041" y="10040"/>
                            </a:lnTo>
                            <a:lnTo>
                              <a:pt x="6995" y="10670"/>
                            </a:lnTo>
                            <a:lnTo>
                              <a:pt x="7026" y="11299"/>
                            </a:lnTo>
                            <a:lnTo>
                              <a:pt x="7180" y="11898"/>
                            </a:lnTo>
                            <a:lnTo>
                              <a:pt x="7394" y="12435"/>
                            </a:lnTo>
                            <a:lnTo>
                              <a:pt x="7716" y="12957"/>
                            </a:lnTo>
                            <a:lnTo>
                              <a:pt x="8085" y="13402"/>
                            </a:lnTo>
                            <a:lnTo>
                              <a:pt x="8530" y="13801"/>
                            </a:lnTo>
                            <a:lnTo>
                              <a:pt x="9036" y="14108"/>
                            </a:lnTo>
                            <a:lnTo>
                              <a:pt x="9573" y="14354"/>
                            </a:lnTo>
                            <a:lnTo>
                              <a:pt x="10171" y="14507"/>
                            </a:lnTo>
                            <a:lnTo>
                              <a:pt x="10800" y="14569"/>
                            </a:lnTo>
                            <a:lnTo>
                              <a:pt x="11414" y="14523"/>
                            </a:lnTo>
                            <a:lnTo>
                              <a:pt x="12012" y="14385"/>
                            </a:lnTo>
                            <a:lnTo>
                              <a:pt x="12580" y="14154"/>
                            </a:lnTo>
                            <a:lnTo>
                              <a:pt x="13086" y="13847"/>
                            </a:lnTo>
                            <a:lnTo>
                              <a:pt x="13531" y="13464"/>
                            </a:lnTo>
                            <a:lnTo>
                              <a:pt x="13930" y="13018"/>
                            </a:lnTo>
                            <a:lnTo>
                              <a:pt x="14252" y="12527"/>
                            </a:lnTo>
                            <a:lnTo>
                              <a:pt x="14497" y="11974"/>
                            </a:lnTo>
                            <a:lnTo>
                              <a:pt x="14651" y="11376"/>
                            </a:lnTo>
                            <a:lnTo>
                              <a:pt x="14697" y="10762"/>
                            </a:lnTo>
                            <a:lnTo>
                              <a:pt x="14666" y="10132"/>
                            </a:lnTo>
                            <a:lnTo>
                              <a:pt x="14513" y="9533"/>
                            </a:lnTo>
                            <a:lnTo>
                              <a:pt x="14298" y="8981"/>
                            </a:lnTo>
                            <a:lnTo>
                              <a:pt x="13976" y="8474"/>
                            </a:lnTo>
                            <a:lnTo>
                              <a:pt x="13607" y="8014"/>
                            </a:lnTo>
                            <a:lnTo>
                              <a:pt x="13147" y="7614"/>
                            </a:lnTo>
                            <a:lnTo>
                              <a:pt x="12656" y="7307"/>
                            </a:lnTo>
                            <a:lnTo>
                              <a:pt x="12104" y="7077"/>
                            </a:lnTo>
                            <a:lnTo>
                              <a:pt x="11521" y="6908"/>
                            </a:lnTo>
                            <a:lnTo>
                              <a:pt x="10892" y="6862"/>
                            </a:lnTo>
                            <a:close/>
                            <a:moveTo>
                              <a:pt x="10248" y="0"/>
                            </a:moveTo>
                            <a:lnTo>
                              <a:pt x="11720" y="15"/>
                            </a:lnTo>
                            <a:lnTo>
                              <a:pt x="12073" y="46"/>
                            </a:lnTo>
                            <a:lnTo>
                              <a:pt x="12411" y="184"/>
                            </a:lnTo>
                            <a:lnTo>
                              <a:pt x="12687" y="399"/>
                            </a:lnTo>
                            <a:lnTo>
                              <a:pt x="12917" y="660"/>
                            </a:lnTo>
                            <a:lnTo>
                              <a:pt x="13070" y="983"/>
                            </a:lnTo>
                            <a:lnTo>
                              <a:pt x="13147" y="1320"/>
                            </a:lnTo>
                            <a:lnTo>
                              <a:pt x="13255" y="2241"/>
                            </a:lnTo>
                            <a:lnTo>
                              <a:pt x="13991" y="2487"/>
                            </a:lnTo>
                            <a:lnTo>
                              <a:pt x="14712" y="2794"/>
                            </a:lnTo>
                            <a:lnTo>
                              <a:pt x="15387" y="3162"/>
                            </a:lnTo>
                            <a:lnTo>
                              <a:pt x="16093" y="2625"/>
                            </a:lnTo>
                            <a:lnTo>
                              <a:pt x="16415" y="2441"/>
                            </a:lnTo>
                            <a:lnTo>
                              <a:pt x="16752" y="2333"/>
                            </a:lnTo>
                            <a:lnTo>
                              <a:pt x="17090" y="2318"/>
                            </a:lnTo>
                            <a:lnTo>
                              <a:pt x="17443" y="2395"/>
                            </a:lnTo>
                            <a:lnTo>
                              <a:pt x="17749" y="2533"/>
                            </a:lnTo>
                            <a:lnTo>
                              <a:pt x="18041" y="2763"/>
                            </a:lnTo>
                            <a:lnTo>
                              <a:pt x="19084" y="3823"/>
                            </a:lnTo>
                            <a:lnTo>
                              <a:pt x="19299" y="4114"/>
                            </a:lnTo>
                            <a:lnTo>
                              <a:pt x="19422" y="4437"/>
                            </a:lnTo>
                            <a:lnTo>
                              <a:pt x="19498" y="4774"/>
                            </a:lnTo>
                            <a:lnTo>
                              <a:pt x="19452" y="5112"/>
                            </a:lnTo>
                            <a:lnTo>
                              <a:pt x="19360" y="5450"/>
                            </a:lnTo>
                            <a:lnTo>
                              <a:pt x="19161" y="5772"/>
                            </a:lnTo>
                            <a:lnTo>
                              <a:pt x="18562" y="6494"/>
                            </a:lnTo>
                            <a:lnTo>
                              <a:pt x="18900" y="7154"/>
                            </a:lnTo>
                            <a:lnTo>
                              <a:pt x="19161" y="7829"/>
                            </a:lnTo>
                            <a:lnTo>
                              <a:pt x="19376" y="8551"/>
                            </a:lnTo>
                            <a:lnTo>
                              <a:pt x="20327" y="8658"/>
                            </a:lnTo>
                            <a:lnTo>
                              <a:pt x="20664" y="8766"/>
                            </a:lnTo>
                            <a:lnTo>
                              <a:pt x="20986" y="8935"/>
                            </a:lnTo>
                            <a:lnTo>
                              <a:pt x="21247" y="9165"/>
                            </a:lnTo>
                            <a:lnTo>
                              <a:pt x="21431" y="9441"/>
                            </a:lnTo>
                            <a:lnTo>
                              <a:pt x="21554" y="9779"/>
                            </a:lnTo>
                            <a:lnTo>
                              <a:pt x="21600" y="10132"/>
                            </a:lnTo>
                            <a:lnTo>
                              <a:pt x="21585" y="11621"/>
                            </a:lnTo>
                            <a:lnTo>
                              <a:pt x="21523" y="11974"/>
                            </a:lnTo>
                            <a:lnTo>
                              <a:pt x="21401" y="12312"/>
                            </a:lnTo>
                            <a:lnTo>
                              <a:pt x="21201" y="12588"/>
                            </a:lnTo>
                            <a:lnTo>
                              <a:pt x="20925" y="12819"/>
                            </a:lnTo>
                            <a:lnTo>
                              <a:pt x="20618" y="12988"/>
                            </a:lnTo>
                            <a:lnTo>
                              <a:pt x="20265" y="13064"/>
                            </a:lnTo>
                            <a:lnTo>
                              <a:pt x="19299" y="13172"/>
                            </a:lnTo>
                            <a:lnTo>
                              <a:pt x="19069" y="13878"/>
                            </a:lnTo>
                            <a:lnTo>
                              <a:pt x="18762" y="14554"/>
                            </a:lnTo>
                            <a:lnTo>
                              <a:pt x="18394" y="15214"/>
                            </a:lnTo>
                            <a:lnTo>
                              <a:pt x="19023" y="16027"/>
                            </a:lnTo>
                            <a:lnTo>
                              <a:pt x="19207" y="16350"/>
                            </a:lnTo>
                            <a:lnTo>
                              <a:pt x="19330" y="16672"/>
                            </a:lnTo>
                            <a:lnTo>
                              <a:pt x="19345" y="17025"/>
                            </a:lnTo>
                            <a:lnTo>
                              <a:pt x="19284" y="17378"/>
                            </a:lnTo>
                            <a:lnTo>
                              <a:pt x="19130" y="17685"/>
                            </a:lnTo>
                            <a:lnTo>
                              <a:pt x="18900" y="17962"/>
                            </a:lnTo>
                            <a:lnTo>
                              <a:pt x="17841" y="19006"/>
                            </a:lnTo>
                            <a:lnTo>
                              <a:pt x="17550" y="19220"/>
                            </a:lnTo>
                            <a:lnTo>
                              <a:pt x="17228" y="19374"/>
                            </a:lnTo>
                            <a:lnTo>
                              <a:pt x="16875" y="19420"/>
                            </a:lnTo>
                            <a:lnTo>
                              <a:pt x="16537" y="19389"/>
                            </a:lnTo>
                            <a:lnTo>
                              <a:pt x="16200" y="19297"/>
                            </a:lnTo>
                            <a:lnTo>
                              <a:pt x="15909" y="19098"/>
                            </a:lnTo>
                            <a:lnTo>
                              <a:pt x="15080" y="18438"/>
                            </a:lnTo>
                            <a:lnTo>
                              <a:pt x="14390" y="18760"/>
                            </a:lnTo>
                            <a:lnTo>
                              <a:pt x="13699" y="19052"/>
                            </a:lnTo>
                            <a:lnTo>
                              <a:pt x="12978" y="19267"/>
                            </a:lnTo>
                            <a:lnTo>
                              <a:pt x="12840" y="20326"/>
                            </a:lnTo>
                            <a:lnTo>
                              <a:pt x="12733" y="20664"/>
                            </a:lnTo>
                            <a:lnTo>
                              <a:pt x="12580" y="20986"/>
                            </a:lnTo>
                            <a:lnTo>
                              <a:pt x="12349" y="21247"/>
                            </a:lnTo>
                            <a:lnTo>
                              <a:pt x="12043" y="21446"/>
                            </a:lnTo>
                            <a:lnTo>
                              <a:pt x="11720" y="21554"/>
                            </a:lnTo>
                            <a:lnTo>
                              <a:pt x="11368" y="21600"/>
                            </a:lnTo>
                            <a:lnTo>
                              <a:pt x="9880" y="21585"/>
                            </a:lnTo>
                            <a:lnTo>
                              <a:pt x="9511" y="21523"/>
                            </a:lnTo>
                            <a:lnTo>
                              <a:pt x="9205" y="21400"/>
                            </a:lnTo>
                            <a:lnTo>
                              <a:pt x="8898" y="21201"/>
                            </a:lnTo>
                            <a:lnTo>
                              <a:pt x="8683" y="20925"/>
                            </a:lnTo>
                            <a:lnTo>
                              <a:pt x="8514" y="20617"/>
                            </a:lnTo>
                            <a:lnTo>
                              <a:pt x="8438" y="20264"/>
                            </a:lnTo>
                            <a:lnTo>
                              <a:pt x="8315" y="19144"/>
                            </a:lnTo>
                            <a:lnTo>
                              <a:pt x="7655" y="18913"/>
                            </a:lnTo>
                            <a:lnTo>
                              <a:pt x="6995" y="18637"/>
                            </a:lnTo>
                            <a:lnTo>
                              <a:pt x="6382" y="18299"/>
                            </a:lnTo>
                            <a:lnTo>
                              <a:pt x="5507" y="18959"/>
                            </a:lnTo>
                            <a:lnTo>
                              <a:pt x="5201" y="19159"/>
                            </a:lnTo>
                            <a:lnTo>
                              <a:pt x="4848" y="19267"/>
                            </a:lnTo>
                            <a:lnTo>
                              <a:pt x="4495" y="19282"/>
                            </a:lnTo>
                            <a:lnTo>
                              <a:pt x="4173" y="19205"/>
                            </a:lnTo>
                            <a:lnTo>
                              <a:pt x="3835" y="19067"/>
                            </a:lnTo>
                            <a:lnTo>
                              <a:pt x="3559" y="18821"/>
                            </a:lnTo>
                            <a:lnTo>
                              <a:pt x="2531" y="17762"/>
                            </a:lnTo>
                            <a:lnTo>
                              <a:pt x="2301" y="17486"/>
                            </a:lnTo>
                            <a:lnTo>
                              <a:pt x="2163" y="17163"/>
                            </a:lnTo>
                            <a:lnTo>
                              <a:pt x="2117" y="16826"/>
                            </a:lnTo>
                            <a:lnTo>
                              <a:pt x="2132" y="16472"/>
                            </a:lnTo>
                            <a:lnTo>
                              <a:pt x="2255" y="16135"/>
                            </a:lnTo>
                            <a:lnTo>
                              <a:pt x="2424" y="15828"/>
                            </a:lnTo>
                            <a:lnTo>
                              <a:pt x="3145" y="14953"/>
                            </a:lnTo>
                            <a:lnTo>
                              <a:pt x="2823" y="14354"/>
                            </a:lnTo>
                            <a:lnTo>
                              <a:pt x="2577" y="13709"/>
                            </a:lnTo>
                            <a:lnTo>
                              <a:pt x="2363" y="13064"/>
                            </a:lnTo>
                            <a:lnTo>
                              <a:pt x="1273" y="12942"/>
                            </a:lnTo>
                            <a:lnTo>
                              <a:pt x="920" y="12834"/>
                            </a:lnTo>
                            <a:lnTo>
                              <a:pt x="614" y="12665"/>
                            </a:lnTo>
                            <a:lnTo>
                              <a:pt x="368" y="12435"/>
                            </a:lnTo>
                            <a:lnTo>
                              <a:pt x="169" y="12143"/>
                            </a:lnTo>
                            <a:lnTo>
                              <a:pt x="46" y="11821"/>
                            </a:lnTo>
                            <a:lnTo>
                              <a:pt x="0" y="11468"/>
                            </a:lnTo>
                            <a:lnTo>
                              <a:pt x="15" y="9963"/>
                            </a:lnTo>
                            <a:lnTo>
                              <a:pt x="61" y="9610"/>
                            </a:lnTo>
                            <a:lnTo>
                              <a:pt x="199" y="9288"/>
                            </a:lnTo>
                            <a:lnTo>
                              <a:pt x="399" y="9012"/>
                            </a:lnTo>
                            <a:lnTo>
                              <a:pt x="660" y="8781"/>
                            </a:lnTo>
                            <a:lnTo>
                              <a:pt x="966" y="8612"/>
                            </a:lnTo>
                            <a:lnTo>
                              <a:pt x="1319" y="8536"/>
                            </a:lnTo>
                            <a:lnTo>
                              <a:pt x="2347" y="8428"/>
                            </a:lnTo>
                            <a:lnTo>
                              <a:pt x="2577" y="7722"/>
                            </a:lnTo>
                            <a:lnTo>
                              <a:pt x="2853" y="7046"/>
                            </a:lnTo>
                            <a:lnTo>
                              <a:pt x="3191" y="6371"/>
                            </a:lnTo>
                            <a:lnTo>
                              <a:pt x="2562" y="5573"/>
                            </a:lnTo>
                            <a:lnTo>
                              <a:pt x="2378" y="5250"/>
                            </a:lnTo>
                            <a:lnTo>
                              <a:pt x="2286" y="4928"/>
                            </a:lnTo>
                            <a:lnTo>
                              <a:pt x="2270" y="4575"/>
                            </a:lnTo>
                            <a:lnTo>
                              <a:pt x="2332" y="4222"/>
                            </a:lnTo>
                            <a:lnTo>
                              <a:pt x="2485" y="3915"/>
                            </a:lnTo>
                            <a:lnTo>
                              <a:pt x="2700" y="3623"/>
                            </a:lnTo>
                            <a:lnTo>
                              <a:pt x="3774" y="2579"/>
                            </a:lnTo>
                            <a:lnTo>
                              <a:pt x="4050" y="2349"/>
                            </a:lnTo>
                            <a:lnTo>
                              <a:pt x="4388" y="2226"/>
                            </a:lnTo>
                            <a:lnTo>
                              <a:pt x="4710" y="2149"/>
                            </a:lnTo>
                            <a:lnTo>
                              <a:pt x="5062" y="2195"/>
                            </a:lnTo>
                            <a:lnTo>
                              <a:pt x="5415" y="2303"/>
                            </a:lnTo>
                            <a:lnTo>
                              <a:pt x="5707" y="2487"/>
                            </a:lnTo>
                            <a:lnTo>
                              <a:pt x="6428" y="3086"/>
                            </a:lnTo>
                            <a:lnTo>
                              <a:pt x="7149" y="2717"/>
                            </a:lnTo>
                            <a:lnTo>
                              <a:pt x="7885" y="2426"/>
                            </a:lnTo>
                            <a:lnTo>
                              <a:pt x="8652" y="2195"/>
                            </a:lnTo>
                            <a:lnTo>
                              <a:pt x="8775" y="1274"/>
                            </a:lnTo>
                            <a:lnTo>
                              <a:pt x="8852" y="921"/>
                            </a:lnTo>
                            <a:lnTo>
                              <a:pt x="9020" y="614"/>
                            </a:lnTo>
                            <a:lnTo>
                              <a:pt x="9266" y="353"/>
                            </a:lnTo>
                            <a:lnTo>
                              <a:pt x="9542" y="154"/>
                            </a:lnTo>
                            <a:lnTo>
                              <a:pt x="9880" y="31"/>
                            </a:lnTo>
                            <a:lnTo>
                              <a:pt x="10248" y="0"/>
                            </a:ln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grpSp>
              </p:grpSp>
            </p:grpSp>
            <p:grpSp>
              <p:nvGrpSpPr>
                <p:cNvPr id="1570" name="Group 45"/>
                <p:cNvGrpSpPr/>
                <p:nvPr/>
              </p:nvGrpSpPr>
              <p:grpSpPr>
                <a:xfrm>
                  <a:off x="1774331" y="-1"/>
                  <a:ext cx="727861" cy="727861"/>
                  <a:chOff x="0" y="0"/>
                  <a:chExt cx="727860" cy="727860"/>
                </a:xfrm>
              </p:grpSpPr>
              <p:grpSp>
                <p:nvGrpSpPr>
                  <p:cNvPr id="1560" name="Group 279"/>
                  <p:cNvGrpSpPr/>
                  <p:nvPr/>
                </p:nvGrpSpPr>
                <p:grpSpPr>
                  <a:xfrm>
                    <a:off x="-1" y="-1"/>
                    <a:ext cx="727862" cy="727862"/>
                    <a:chOff x="0" y="0"/>
                    <a:chExt cx="727860" cy="727860"/>
                  </a:xfrm>
                </p:grpSpPr>
                <p:sp>
                  <p:nvSpPr>
                    <p:cNvPr id="1558" name="Oval 301"/>
                    <p:cNvSpPr/>
                    <p:nvPr/>
                  </p:nvSpPr>
                  <p:spPr>
                    <a:xfrm>
                      <a:off x="-1" y="-1"/>
                      <a:ext cx="727862" cy="727862"/>
                    </a:xfrm>
                    <a:prstGeom prst="ellipse">
                      <a:avLst/>
                    </a:prstGeom>
                    <a:solidFill>
                      <a:srgbClr val="F2F2F2"/>
                    </a:solidFill>
                    <a:ln w="12700" cap="flat">
                      <a:noFill/>
                      <a:miter lim="400000"/>
                    </a:ln>
                    <a:effectLst/>
                  </p:spPr>
                  <p:txBody>
                    <a:bodyPr wrap="square" lIns="45719" tIns="45719" rIns="45719" bIns="45719" numCol="1" anchor="ctr">
                      <a:noAutofit/>
                    </a:bodyPr>
                    <a:lstStyle/>
                    <a:p>
                      <a:pPr algn="ctr" defTabSz="457200">
                        <a:defRPr sz="1100"/>
                      </a:pPr>
                      <a:endParaRPr/>
                    </a:p>
                  </p:txBody>
                </p:sp>
                <p:sp>
                  <p:nvSpPr>
                    <p:cNvPr id="1559" name="Oval 302"/>
                    <p:cNvSpPr/>
                    <p:nvPr/>
                  </p:nvSpPr>
                  <p:spPr>
                    <a:xfrm>
                      <a:off x="42287" y="42292"/>
                      <a:ext cx="643279" cy="643275"/>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defTabSz="457200">
                        <a:defRPr sz="1100"/>
                      </a:pPr>
                      <a:endParaRPr/>
                    </a:p>
                  </p:txBody>
                </p:sp>
              </p:grpSp>
              <p:grpSp>
                <p:nvGrpSpPr>
                  <p:cNvPr id="1569" name="Group 48"/>
                  <p:cNvGrpSpPr/>
                  <p:nvPr/>
                </p:nvGrpSpPr>
                <p:grpSpPr>
                  <a:xfrm>
                    <a:off x="149123" y="134636"/>
                    <a:ext cx="429612" cy="458587"/>
                    <a:chOff x="0" y="0"/>
                    <a:chExt cx="429610" cy="458586"/>
                  </a:xfrm>
                </p:grpSpPr>
                <p:grpSp>
                  <p:nvGrpSpPr>
                    <p:cNvPr id="1567" name="Group 101"/>
                    <p:cNvGrpSpPr/>
                    <p:nvPr/>
                  </p:nvGrpSpPr>
                  <p:grpSpPr>
                    <a:xfrm>
                      <a:off x="-1" y="-1"/>
                      <a:ext cx="429612" cy="458588"/>
                      <a:chOff x="0" y="0"/>
                      <a:chExt cx="429610" cy="458586"/>
                    </a:xfrm>
                  </p:grpSpPr>
                  <p:sp>
                    <p:nvSpPr>
                      <p:cNvPr id="1561" name="Freeform 39"/>
                      <p:cNvSpPr/>
                      <p:nvPr/>
                    </p:nvSpPr>
                    <p:spPr>
                      <a:xfrm>
                        <a:off x="0" y="-1"/>
                        <a:ext cx="361579" cy="458588"/>
                      </a:xfrm>
                      <a:custGeom>
                        <a:avLst/>
                        <a:gdLst/>
                        <a:ahLst/>
                        <a:cxnLst>
                          <a:cxn ang="0">
                            <a:pos x="wd2" y="hd2"/>
                          </a:cxn>
                          <a:cxn ang="5400000">
                            <a:pos x="wd2" y="hd2"/>
                          </a:cxn>
                          <a:cxn ang="10800000">
                            <a:pos x="wd2" y="hd2"/>
                          </a:cxn>
                          <a:cxn ang="16200000">
                            <a:pos x="wd2" y="hd2"/>
                          </a:cxn>
                        </a:cxnLst>
                        <a:rect l="0" t="0" r="r" b="b"/>
                        <a:pathLst>
                          <a:path w="21600" h="21600" extrusionOk="0">
                            <a:moveTo>
                              <a:pt x="12184" y="0"/>
                            </a:moveTo>
                            <a:lnTo>
                              <a:pt x="12304" y="6"/>
                            </a:lnTo>
                            <a:lnTo>
                              <a:pt x="12409" y="48"/>
                            </a:lnTo>
                            <a:lnTo>
                              <a:pt x="16268" y="2103"/>
                            </a:lnTo>
                            <a:lnTo>
                              <a:pt x="16343" y="2156"/>
                            </a:lnTo>
                            <a:lnTo>
                              <a:pt x="16396" y="2234"/>
                            </a:lnTo>
                            <a:lnTo>
                              <a:pt x="16411" y="2311"/>
                            </a:lnTo>
                            <a:lnTo>
                              <a:pt x="16396" y="2400"/>
                            </a:lnTo>
                            <a:lnTo>
                              <a:pt x="16343" y="2471"/>
                            </a:lnTo>
                            <a:lnTo>
                              <a:pt x="16268" y="2531"/>
                            </a:lnTo>
                            <a:lnTo>
                              <a:pt x="12409" y="4586"/>
                            </a:lnTo>
                            <a:lnTo>
                              <a:pt x="12319" y="4616"/>
                            </a:lnTo>
                            <a:lnTo>
                              <a:pt x="12229" y="4628"/>
                            </a:lnTo>
                            <a:lnTo>
                              <a:pt x="12146" y="4616"/>
                            </a:lnTo>
                            <a:lnTo>
                              <a:pt x="12071" y="4598"/>
                            </a:lnTo>
                            <a:lnTo>
                              <a:pt x="11981" y="4539"/>
                            </a:lnTo>
                            <a:lnTo>
                              <a:pt x="11921" y="4461"/>
                            </a:lnTo>
                            <a:lnTo>
                              <a:pt x="11906" y="4366"/>
                            </a:lnTo>
                            <a:lnTo>
                              <a:pt x="11906" y="3024"/>
                            </a:lnTo>
                            <a:lnTo>
                              <a:pt x="11161" y="3089"/>
                            </a:lnTo>
                            <a:lnTo>
                              <a:pt x="10447" y="3202"/>
                            </a:lnTo>
                            <a:lnTo>
                              <a:pt x="9740" y="3345"/>
                            </a:lnTo>
                            <a:lnTo>
                              <a:pt x="9063" y="3529"/>
                            </a:lnTo>
                            <a:lnTo>
                              <a:pt x="8401" y="3749"/>
                            </a:lnTo>
                            <a:lnTo>
                              <a:pt x="7762" y="4004"/>
                            </a:lnTo>
                            <a:lnTo>
                              <a:pt x="7152" y="4289"/>
                            </a:lnTo>
                            <a:lnTo>
                              <a:pt x="6566" y="4604"/>
                            </a:lnTo>
                            <a:lnTo>
                              <a:pt x="6009" y="4949"/>
                            </a:lnTo>
                            <a:lnTo>
                              <a:pt x="5483" y="5317"/>
                            </a:lnTo>
                            <a:lnTo>
                              <a:pt x="4994" y="5715"/>
                            </a:lnTo>
                            <a:lnTo>
                              <a:pt x="4528" y="6143"/>
                            </a:lnTo>
                            <a:lnTo>
                              <a:pt x="4099" y="6582"/>
                            </a:lnTo>
                            <a:lnTo>
                              <a:pt x="3708" y="7057"/>
                            </a:lnTo>
                            <a:lnTo>
                              <a:pt x="3362" y="7545"/>
                            </a:lnTo>
                            <a:lnTo>
                              <a:pt x="3053" y="8050"/>
                            </a:lnTo>
                            <a:lnTo>
                              <a:pt x="2790" y="8578"/>
                            </a:lnTo>
                            <a:lnTo>
                              <a:pt x="2572" y="9125"/>
                            </a:lnTo>
                            <a:lnTo>
                              <a:pt x="2399" y="9683"/>
                            </a:lnTo>
                            <a:lnTo>
                              <a:pt x="2264" y="10259"/>
                            </a:lnTo>
                            <a:lnTo>
                              <a:pt x="2189" y="10836"/>
                            </a:lnTo>
                            <a:lnTo>
                              <a:pt x="2166" y="11436"/>
                            </a:lnTo>
                            <a:lnTo>
                              <a:pt x="2189" y="12018"/>
                            </a:lnTo>
                            <a:lnTo>
                              <a:pt x="2264" y="12582"/>
                            </a:lnTo>
                            <a:lnTo>
                              <a:pt x="2377" y="13141"/>
                            </a:lnTo>
                            <a:lnTo>
                              <a:pt x="2542" y="13675"/>
                            </a:lnTo>
                            <a:lnTo>
                              <a:pt x="2753" y="14210"/>
                            </a:lnTo>
                            <a:lnTo>
                              <a:pt x="3001" y="14727"/>
                            </a:lnTo>
                            <a:lnTo>
                              <a:pt x="3294" y="15220"/>
                            </a:lnTo>
                            <a:lnTo>
                              <a:pt x="3618" y="15701"/>
                            </a:lnTo>
                            <a:lnTo>
                              <a:pt x="3986" y="16152"/>
                            </a:lnTo>
                            <a:lnTo>
                              <a:pt x="4385" y="16598"/>
                            </a:lnTo>
                            <a:lnTo>
                              <a:pt x="4828" y="17014"/>
                            </a:lnTo>
                            <a:lnTo>
                              <a:pt x="5287" y="17406"/>
                            </a:lnTo>
                            <a:lnTo>
                              <a:pt x="5791" y="17774"/>
                            </a:lnTo>
                            <a:lnTo>
                              <a:pt x="6318" y="18125"/>
                            </a:lnTo>
                            <a:lnTo>
                              <a:pt x="6874" y="18440"/>
                            </a:lnTo>
                            <a:lnTo>
                              <a:pt x="7446" y="18731"/>
                            </a:lnTo>
                            <a:lnTo>
                              <a:pt x="8055" y="18986"/>
                            </a:lnTo>
                            <a:lnTo>
                              <a:pt x="8679" y="19218"/>
                            </a:lnTo>
                            <a:lnTo>
                              <a:pt x="9326" y="19414"/>
                            </a:lnTo>
                            <a:lnTo>
                              <a:pt x="10003" y="19580"/>
                            </a:lnTo>
                            <a:lnTo>
                              <a:pt x="10680" y="19711"/>
                            </a:lnTo>
                            <a:lnTo>
                              <a:pt x="11379" y="19806"/>
                            </a:lnTo>
                            <a:lnTo>
                              <a:pt x="12094" y="19865"/>
                            </a:lnTo>
                            <a:lnTo>
                              <a:pt x="12831" y="19883"/>
                            </a:lnTo>
                            <a:lnTo>
                              <a:pt x="13500" y="19871"/>
                            </a:lnTo>
                            <a:lnTo>
                              <a:pt x="14177" y="19818"/>
                            </a:lnTo>
                            <a:lnTo>
                              <a:pt x="14839" y="19735"/>
                            </a:lnTo>
                            <a:lnTo>
                              <a:pt x="15493" y="19622"/>
                            </a:lnTo>
                            <a:lnTo>
                              <a:pt x="16132" y="19473"/>
                            </a:lnTo>
                            <a:lnTo>
                              <a:pt x="16757" y="19301"/>
                            </a:lnTo>
                            <a:lnTo>
                              <a:pt x="17358" y="19087"/>
                            </a:lnTo>
                            <a:lnTo>
                              <a:pt x="17960" y="18844"/>
                            </a:lnTo>
                            <a:lnTo>
                              <a:pt x="18531" y="18582"/>
                            </a:lnTo>
                            <a:lnTo>
                              <a:pt x="19081" y="18279"/>
                            </a:lnTo>
                            <a:lnTo>
                              <a:pt x="19614" y="17952"/>
                            </a:lnTo>
                            <a:lnTo>
                              <a:pt x="20126" y="17596"/>
                            </a:lnTo>
                            <a:lnTo>
                              <a:pt x="21600" y="18844"/>
                            </a:lnTo>
                            <a:lnTo>
                              <a:pt x="21043" y="19242"/>
                            </a:lnTo>
                            <a:lnTo>
                              <a:pt x="20457" y="19610"/>
                            </a:lnTo>
                            <a:lnTo>
                              <a:pt x="19848" y="19943"/>
                            </a:lnTo>
                            <a:lnTo>
                              <a:pt x="19216" y="20251"/>
                            </a:lnTo>
                            <a:lnTo>
                              <a:pt x="18562" y="20531"/>
                            </a:lnTo>
                            <a:lnTo>
                              <a:pt x="17892" y="20774"/>
                            </a:lnTo>
                            <a:lnTo>
                              <a:pt x="17200" y="20994"/>
                            </a:lnTo>
                            <a:lnTo>
                              <a:pt x="16501" y="21178"/>
                            </a:lnTo>
                            <a:lnTo>
                              <a:pt x="15786" y="21327"/>
                            </a:lnTo>
                            <a:lnTo>
                              <a:pt x="15064" y="21446"/>
                            </a:lnTo>
                            <a:lnTo>
                              <a:pt x="14327" y="21529"/>
                            </a:lnTo>
                            <a:lnTo>
                              <a:pt x="13575" y="21576"/>
                            </a:lnTo>
                            <a:lnTo>
                              <a:pt x="12831" y="21600"/>
                            </a:lnTo>
                            <a:lnTo>
                              <a:pt x="12018" y="21576"/>
                            </a:lnTo>
                            <a:lnTo>
                              <a:pt x="11221" y="21517"/>
                            </a:lnTo>
                            <a:lnTo>
                              <a:pt x="10439" y="21422"/>
                            </a:lnTo>
                            <a:lnTo>
                              <a:pt x="9672" y="21285"/>
                            </a:lnTo>
                            <a:lnTo>
                              <a:pt x="8927" y="21119"/>
                            </a:lnTo>
                            <a:lnTo>
                              <a:pt x="8190" y="20911"/>
                            </a:lnTo>
                            <a:lnTo>
                              <a:pt x="7483" y="20673"/>
                            </a:lnTo>
                            <a:lnTo>
                              <a:pt x="6806" y="20406"/>
                            </a:lnTo>
                            <a:lnTo>
                              <a:pt x="6137" y="20103"/>
                            </a:lnTo>
                            <a:lnTo>
                              <a:pt x="5505" y="19770"/>
                            </a:lnTo>
                            <a:lnTo>
                              <a:pt x="4889" y="19414"/>
                            </a:lnTo>
                            <a:lnTo>
                              <a:pt x="4309" y="19028"/>
                            </a:lnTo>
                            <a:lnTo>
                              <a:pt x="3760" y="18618"/>
                            </a:lnTo>
                            <a:lnTo>
                              <a:pt x="3242" y="18184"/>
                            </a:lnTo>
                            <a:lnTo>
                              <a:pt x="2753" y="17721"/>
                            </a:lnTo>
                            <a:lnTo>
                              <a:pt x="2301" y="17234"/>
                            </a:lnTo>
                            <a:lnTo>
                              <a:pt x="1880" y="16735"/>
                            </a:lnTo>
                            <a:lnTo>
                              <a:pt x="1504" y="16206"/>
                            </a:lnTo>
                            <a:lnTo>
                              <a:pt x="1166" y="15665"/>
                            </a:lnTo>
                            <a:lnTo>
                              <a:pt x="865" y="15107"/>
                            </a:lnTo>
                            <a:lnTo>
                              <a:pt x="609" y="14531"/>
                            </a:lnTo>
                            <a:lnTo>
                              <a:pt x="391" y="13937"/>
                            </a:lnTo>
                            <a:lnTo>
                              <a:pt x="226" y="13331"/>
                            </a:lnTo>
                            <a:lnTo>
                              <a:pt x="98" y="12707"/>
                            </a:lnTo>
                            <a:lnTo>
                              <a:pt x="23" y="12077"/>
                            </a:lnTo>
                            <a:lnTo>
                              <a:pt x="0" y="11436"/>
                            </a:lnTo>
                            <a:lnTo>
                              <a:pt x="23" y="10800"/>
                            </a:lnTo>
                            <a:lnTo>
                              <a:pt x="98" y="10170"/>
                            </a:lnTo>
                            <a:lnTo>
                              <a:pt x="218" y="9552"/>
                            </a:lnTo>
                            <a:lnTo>
                              <a:pt x="391" y="8952"/>
                            </a:lnTo>
                            <a:lnTo>
                              <a:pt x="602" y="8358"/>
                            </a:lnTo>
                            <a:lnTo>
                              <a:pt x="857" y="7788"/>
                            </a:lnTo>
                            <a:lnTo>
                              <a:pt x="1151" y="7230"/>
                            </a:lnTo>
                            <a:lnTo>
                              <a:pt x="1489" y="6689"/>
                            </a:lnTo>
                            <a:lnTo>
                              <a:pt x="1865" y="6166"/>
                            </a:lnTo>
                            <a:lnTo>
                              <a:pt x="2279" y="5667"/>
                            </a:lnTo>
                            <a:lnTo>
                              <a:pt x="2723" y="5186"/>
                            </a:lnTo>
                            <a:lnTo>
                              <a:pt x="3204" y="4723"/>
                            </a:lnTo>
                            <a:lnTo>
                              <a:pt x="3715" y="4289"/>
                            </a:lnTo>
                            <a:lnTo>
                              <a:pt x="4264" y="3879"/>
                            </a:lnTo>
                            <a:lnTo>
                              <a:pt x="4843" y="3493"/>
                            </a:lnTo>
                            <a:lnTo>
                              <a:pt x="5445" y="3131"/>
                            </a:lnTo>
                            <a:lnTo>
                              <a:pt x="6069" y="2798"/>
                            </a:lnTo>
                            <a:lnTo>
                              <a:pt x="6731" y="2495"/>
                            </a:lnTo>
                            <a:lnTo>
                              <a:pt x="7416" y="2228"/>
                            </a:lnTo>
                            <a:lnTo>
                              <a:pt x="8108" y="1990"/>
                            </a:lnTo>
                            <a:lnTo>
                              <a:pt x="8837" y="1776"/>
                            </a:lnTo>
                            <a:lnTo>
                              <a:pt x="9574" y="1610"/>
                            </a:lnTo>
                            <a:lnTo>
                              <a:pt x="10334" y="1467"/>
                            </a:lnTo>
                            <a:lnTo>
                              <a:pt x="11116" y="1372"/>
                            </a:lnTo>
                            <a:lnTo>
                              <a:pt x="11906" y="1307"/>
                            </a:lnTo>
                            <a:lnTo>
                              <a:pt x="11906" y="255"/>
                            </a:lnTo>
                            <a:lnTo>
                              <a:pt x="11921" y="166"/>
                            </a:lnTo>
                            <a:lnTo>
                              <a:pt x="11981" y="95"/>
                            </a:lnTo>
                            <a:lnTo>
                              <a:pt x="12071" y="36"/>
                            </a:lnTo>
                            <a:lnTo>
                              <a:pt x="12184" y="0"/>
                            </a:ln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562" name="Freeform 40"/>
                      <p:cNvSpPr/>
                      <p:nvPr/>
                    </p:nvSpPr>
                    <p:spPr>
                      <a:xfrm>
                        <a:off x="346459" y="95748"/>
                        <a:ext cx="51656" cy="52915"/>
                      </a:xfrm>
                      <a:custGeom>
                        <a:avLst/>
                        <a:gdLst/>
                        <a:ahLst/>
                        <a:cxnLst>
                          <a:cxn ang="0">
                            <a:pos x="wd2" y="hd2"/>
                          </a:cxn>
                          <a:cxn ang="5400000">
                            <a:pos x="wd2" y="hd2"/>
                          </a:cxn>
                          <a:cxn ang="10800000">
                            <a:pos x="wd2" y="hd2"/>
                          </a:cxn>
                          <a:cxn ang="16200000">
                            <a:pos x="wd2" y="hd2"/>
                          </a:cxn>
                        </a:cxnLst>
                        <a:rect l="0" t="0" r="r" b="b"/>
                        <a:pathLst>
                          <a:path w="21600" h="21600" extrusionOk="0">
                            <a:moveTo>
                              <a:pt x="11034" y="0"/>
                            </a:moveTo>
                            <a:lnTo>
                              <a:pt x="13897" y="3284"/>
                            </a:lnTo>
                            <a:lnTo>
                              <a:pt x="16655" y="6721"/>
                            </a:lnTo>
                            <a:lnTo>
                              <a:pt x="19258" y="10261"/>
                            </a:lnTo>
                            <a:lnTo>
                              <a:pt x="21600" y="13904"/>
                            </a:lnTo>
                            <a:lnTo>
                              <a:pt x="8900" y="21600"/>
                            </a:lnTo>
                            <a:lnTo>
                              <a:pt x="6870" y="18573"/>
                            </a:lnTo>
                            <a:lnTo>
                              <a:pt x="4736" y="15648"/>
                            </a:lnTo>
                            <a:lnTo>
                              <a:pt x="2446" y="12827"/>
                            </a:lnTo>
                            <a:lnTo>
                              <a:pt x="0" y="10056"/>
                            </a:lnTo>
                            <a:lnTo>
                              <a:pt x="11034" y="0"/>
                            </a:ln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563" name="Freeform 41"/>
                      <p:cNvSpPr/>
                      <p:nvPr/>
                    </p:nvSpPr>
                    <p:spPr>
                      <a:xfrm>
                        <a:off x="384255" y="171339"/>
                        <a:ext cx="44096" cy="46616"/>
                      </a:xfrm>
                      <a:custGeom>
                        <a:avLst/>
                        <a:gdLst/>
                        <a:ahLst/>
                        <a:cxnLst>
                          <a:cxn ang="0">
                            <a:pos x="wd2" y="hd2"/>
                          </a:cxn>
                          <a:cxn ang="5400000">
                            <a:pos x="wd2" y="hd2"/>
                          </a:cxn>
                          <a:cxn ang="10800000">
                            <a:pos x="wd2" y="hd2"/>
                          </a:cxn>
                          <a:cxn ang="16200000">
                            <a:pos x="wd2" y="hd2"/>
                          </a:cxn>
                        </a:cxnLst>
                        <a:rect l="0" t="0" r="r" b="b"/>
                        <a:pathLst>
                          <a:path w="21600" h="21600" extrusionOk="0">
                            <a:moveTo>
                              <a:pt x="16738" y="0"/>
                            </a:moveTo>
                            <a:lnTo>
                              <a:pt x="18338" y="4741"/>
                            </a:lnTo>
                            <a:lnTo>
                              <a:pt x="19692" y="9541"/>
                            </a:lnTo>
                            <a:lnTo>
                              <a:pt x="20738" y="14400"/>
                            </a:lnTo>
                            <a:lnTo>
                              <a:pt x="21600" y="19376"/>
                            </a:lnTo>
                            <a:lnTo>
                              <a:pt x="4062" y="21600"/>
                            </a:lnTo>
                            <a:lnTo>
                              <a:pt x="3077" y="16156"/>
                            </a:lnTo>
                            <a:lnTo>
                              <a:pt x="1785" y="10829"/>
                            </a:lnTo>
                            <a:lnTo>
                              <a:pt x="0" y="5561"/>
                            </a:lnTo>
                            <a:lnTo>
                              <a:pt x="16738" y="0"/>
                            </a:ln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564" name="Freeform 42"/>
                      <p:cNvSpPr/>
                      <p:nvPr/>
                    </p:nvSpPr>
                    <p:spPr>
                      <a:xfrm>
                        <a:off x="285986" y="45354"/>
                        <a:ext cx="51656" cy="50395"/>
                      </a:xfrm>
                      <a:custGeom>
                        <a:avLst/>
                        <a:gdLst/>
                        <a:ahLst/>
                        <a:cxnLst>
                          <a:cxn ang="0">
                            <a:pos x="wd2" y="hd2"/>
                          </a:cxn>
                          <a:cxn ang="5400000">
                            <a:pos x="wd2" y="hd2"/>
                          </a:cxn>
                          <a:cxn ang="10800000">
                            <a:pos x="wd2" y="hd2"/>
                          </a:cxn>
                          <a:cxn ang="16200000">
                            <a:pos x="wd2" y="hd2"/>
                          </a:cxn>
                        </a:cxnLst>
                        <a:rect l="0" t="0" r="r" b="b"/>
                        <a:pathLst>
                          <a:path w="21600" h="21600" extrusionOk="0">
                            <a:moveTo>
                              <a:pt x="6073" y="0"/>
                            </a:moveTo>
                            <a:lnTo>
                              <a:pt x="10087" y="1934"/>
                            </a:lnTo>
                            <a:lnTo>
                              <a:pt x="14101" y="4084"/>
                            </a:lnTo>
                            <a:lnTo>
                              <a:pt x="17956" y="6394"/>
                            </a:lnTo>
                            <a:lnTo>
                              <a:pt x="21600" y="8973"/>
                            </a:lnTo>
                            <a:lnTo>
                              <a:pt x="12939" y="21600"/>
                            </a:lnTo>
                            <a:lnTo>
                              <a:pt x="8767" y="18860"/>
                            </a:lnTo>
                            <a:lnTo>
                              <a:pt x="4436" y="16334"/>
                            </a:lnTo>
                            <a:lnTo>
                              <a:pt x="0" y="14185"/>
                            </a:lnTo>
                            <a:lnTo>
                              <a:pt x="6073" y="0"/>
                            </a:ln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565" name="Freeform 43"/>
                      <p:cNvSpPr/>
                      <p:nvPr/>
                    </p:nvSpPr>
                    <p:spPr>
                      <a:xfrm>
                        <a:off x="352758" y="326301"/>
                        <a:ext cx="51655" cy="52914"/>
                      </a:xfrm>
                      <a:custGeom>
                        <a:avLst/>
                        <a:gdLst/>
                        <a:ahLst/>
                        <a:cxnLst>
                          <a:cxn ang="0">
                            <a:pos x="wd2" y="hd2"/>
                          </a:cxn>
                          <a:cxn ang="5400000">
                            <a:pos x="wd2" y="hd2"/>
                          </a:cxn>
                          <a:cxn ang="10800000">
                            <a:pos x="wd2" y="hd2"/>
                          </a:cxn>
                          <a:cxn ang="16200000">
                            <a:pos x="wd2" y="hd2"/>
                          </a:cxn>
                        </a:cxnLst>
                        <a:rect l="0" t="0" r="r" b="b"/>
                        <a:pathLst>
                          <a:path w="21600" h="21600" extrusionOk="0">
                            <a:moveTo>
                              <a:pt x="8239" y="0"/>
                            </a:moveTo>
                            <a:lnTo>
                              <a:pt x="21600" y="6993"/>
                            </a:lnTo>
                            <a:lnTo>
                              <a:pt x="19435" y="10878"/>
                            </a:lnTo>
                            <a:lnTo>
                              <a:pt x="17058" y="14555"/>
                            </a:lnTo>
                            <a:lnTo>
                              <a:pt x="14418" y="18181"/>
                            </a:lnTo>
                            <a:lnTo>
                              <a:pt x="11671" y="21600"/>
                            </a:lnTo>
                            <a:lnTo>
                              <a:pt x="0" y="12121"/>
                            </a:lnTo>
                            <a:lnTo>
                              <a:pt x="2957" y="8288"/>
                            </a:lnTo>
                            <a:lnTo>
                              <a:pt x="5756" y="4196"/>
                            </a:lnTo>
                            <a:lnTo>
                              <a:pt x="8239" y="0"/>
                            </a:ln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566" name="Freeform 44"/>
                      <p:cNvSpPr/>
                      <p:nvPr/>
                    </p:nvSpPr>
                    <p:spPr>
                      <a:xfrm>
                        <a:off x="386775" y="257009"/>
                        <a:ext cx="42836" cy="44096"/>
                      </a:xfrm>
                      <a:custGeom>
                        <a:avLst/>
                        <a:gdLst/>
                        <a:ahLst/>
                        <a:cxnLst>
                          <a:cxn ang="0">
                            <a:pos x="wd2" y="hd2"/>
                          </a:cxn>
                          <a:cxn ang="5400000">
                            <a:pos x="wd2" y="hd2"/>
                          </a:cxn>
                          <a:cxn ang="10800000">
                            <a:pos x="wd2" y="hd2"/>
                          </a:cxn>
                          <a:cxn ang="16200000">
                            <a:pos x="wd2" y="hd2"/>
                          </a:cxn>
                        </a:cxnLst>
                        <a:rect l="0" t="0" r="r" b="b"/>
                        <a:pathLst>
                          <a:path w="21600" h="21600" extrusionOk="0">
                            <a:moveTo>
                              <a:pt x="3141" y="0"/>
                            </a:moveTo>
                            <a:lnTo>
                              <a:pt x="21600" y="1335"/>
                            </a:lnTo>
                            <a:lnTo>
                              <a:pt x="21023" y="6492"/>
                            </a:lnTo>
                            <a:lnTo>
                              <a:pt x="20190" y="11589"/>
                            </a:lnTo>
                            <a:lnTo>
                              <a:pt x="19100" y="16625"/>
                            </a:lnTo>
                            <a:lnTo>
                              <a:pt x="17754" y="21600"/>
                            </a:lnTo>
                            <a:lnTo>
                              <a:pt x="0" y="16928"/>
                            </a:lnTo>
                            <a:lnTo>
                              <a:pt x="1474" y="11285"/>
                            </a:lnTo>
                            <a:lnTo>
                              <a:pt x="2500" y="5703"/>
                            </a:lnTo>
                            <a:lnTo>
                              <a:pt x="3141" y="0"/>
                            </a:ln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grpSp>
                <p:sp>
                  <p:nvSpPr>
                    <p:cNvPr id="1568" name="Freeform 117"/>
                    <p:cNvSpPr/>
                    <p:nvPr/>
                  </p:nvSpPr>
                  <p:spPr>
                    <a:xfrm>
                      <a:off x="87074" y="121182"/>
                      <a:ext cx="255870" cy="216223"/>
                    </a:xfrm>
                    <a:custGeom>
                      <a:avLst/>
                      <a:gdLst/>
                      <a:ahLst/>
                      <a:cxnLst>
                        <a:cxn ang="0">
                          <a:pos x="wd2" y="hd2"/>
                        </a:cxn>
                        <a:cxn ang="5400000">
                          <a:pos x="wd2" y="hd2"/>
                        </a:cxn>
                        <a:cxn ang="10800000">
                          <a:pos x="wd2" y="hd2"/>
                        </a:cxn>
                        <a:cxn ang="16200000">
                          <a:pos x="wd2" y="hd2"/>
                        </a:cxn>
                      </a:cxnLst>
                      <a:rect l="0" t="0" r="r" b="b"/>
                      <a:pathLst>
                        <a:path w="21566" h="21600" extrusionOk="0">
                          <a:moveTo>
                            <a:pt x="8635" y="0"/>
                          </a:moveTo>
                          <a:cubicBezTo>
                            <a:pt x="7119" y="0"/>
                            <a:pt x="6260" y="756"/>
                            <a:pt x="5841" y="1887"/>
                          </a:cubicBezTo>
                          <a:cubicBezTo>
                            <a:pt x="5530" y="2727"/>
                            <a:pt x="5541" y="3815"/>
                            <a:pt x="5564" y="4989"/>
                          </a:cubicBezTo>
                          <a:cubicBezTo>
                            <a:pt x="5241" y="4989"/>
                            <a:pt x="5198" y="5458"/>
                            <a:pt x="5198" y="5759"/>
                          </a:cubicBezTo>
                          <a:cubicBezTo>
                            <a:pt x="5198" y="6605"/>
                            <a:pt x="5635" y="7886"/>
                            <a:pt x="6119" y="8213"/>
                          </a:cubicBezTo>
                          <a:cubicBezTo>
                            <a:pt x="6202" y="8492"/>
                            <a:pt x="6273" y="8749"/>
                            <a:pt x="6365" y="8983"/>
                          </a:cubicBezTo>
                          <a:lnTo>
                            <a:pt x="6365" y="10003"/>
                          </a:lnTo>
                          <a:cubicBezTo>
                            <a:pt x="6970" y="10664"/>
                            <a:pt x="7714" y="11306"/>
                            <a:pt x="8635" y="11306"/>
                          </a:cubicBezTo>
                          <a:cubicBezTo>
                            <a:pt x="9555" y="11306"/>
                            <a:pt x="10306" y="10664"/>
                            <a:pt x="10911" y="10003"/>
                          </a:cubicBezTo>
                          <a:lnTo>
                            <a:pt x="10911" y="8983"/>
                          </a:lnTo>
                          <a:cubicBezTo>
                            <a:pt x="11003" y="8749"/>
                            <a:pt x="11074" y="8492"/>
                            <a:pt x="11157" y="8213"/>
                          </a:cubicBezTo>
                          <a:cubicBezTo>
                            <a:pt x="11641" y="7886"/>
                            <a:pt x="12078" y="6605"/>
                            <a:pt x="12078" y="5759"/>
                          </a:cubicBezTo>
                          <a:cubicBezTo>
                            <a:pt x="12078" y="5458"/>
                            <a:pt x="12035" y="4989"/>
                            <a:pt x="11712" y="4989"/>
                          </a:cubicBezTo>
                          <a:cubicBezTo>
                            <a:pt x="11735" y="3815"/>
                            <a:pt x="11746" y="2727"/>
                            <a:pt x="11435" y="1887"/>
                          </a:cubicBezTo>
                          <a:cubicBezTo>
                            <a:pt x="11016" y="756"/>
                            <a:pt x="10149" y="0"/>
                            <a:pt x="8635" y="0"/>
                          </a:cubicBezTo>
                          <a:close/>
                          <a:moveTo>
                            <a:pt x="15792" y="7938"/>
                          </a:moveTo>
                          <a:cubicBezTo>
                            <a:pt x="15590" y="7938"/>
                            <a:pt x="15366" y="7965"/>
                            <a:pt x="15164" y="7991"/>
                          </a:cubicBezTo>
                          <a:cubicBezTo>
                            <a:pt x="14894" y="8045"/>
                            <a:pt x="14714" y="8284"/>
                            <a:pt x="14714" y="8577"/>
                          </a:cubicBezTo>
                          <a:lnTo>
                            <a:pt x="14714" y="9214"/>
                          </a:lnTo>
                          <a:cubicBezTo>
                            <a:pt x="14714" y="9347"/>
                            <a:pt x="14625" y="9480"/>
                            <a:pt x="14512" y="9507"/>
                          </a:cubicBezTo>
                          <a:cubicBezTo>
                            <a:pt x="14175" y="9640"/>
                            <a:pt x="13839" y="9799"/>
                            <a:pt x="13547" y="9985"/>
                          </a:cubicBezTo>
                          <a:cubicBezTo>
                            <a:pt x="13457" y="10065"/>
                            <a:pt x="13322" y="10038"/>
                            <a:pt x="13232" y="9933"/>
                          </a:cubicBezTo>
                          <a:lnTo>
                            <a:pt x="12850" y="9480"/>
                          </a:lnTo>
                          <a:cubicBezTo>
                            <a:pt x="12670" y="9294"/>
                            <a:pt x="12401" y="9267"/>
                            <a:pt x="12198" y="9453"/>
                          </a:cubicBezTo>
                          <a:cubicBezTo>
                            <a:pt x="11861" y="9772"/>
                            <a:pt x="11569" y="10118"/>
                            <a:pt x="11300" y="10517"/>
                          </a:cubicBezTo>
                          <a:cubicBezTo>
                            <a:pt x="11143" y="10756"/>
                            <a:pt x="11143" y="11075"/>
                            <a:pt x="11323" y="11288"/>
                          </a:cubicBezTo>
                          <a:lnTo>
                            <a:pt x="11704" y="11739"/>
                          </a:lnTo>
                          <a:cubicBezTo>
                            <a:pt x="11794" y="11846"/>
                            <a:pt x="11817" y="11979"/>
                            <a:pt x="11750" y="12112"/>
                          </a:cubicBezTo>
                          <a:cubicBezTo>
                            <a:pt x="11569" y="12484"/>
                            <a:pt x="11435" y="12856"/>
                            <a:pt x="11345" y="13255"/>
                          </a:cubicBezTo>
                          <a:cubicBezTo>
                            <a:pt x="11323" y="13387"/>
                            <a:pt x="11210" y="13494"/>
                            <a:pt x="11098" y="13494"/>
                          </a:cubicBezTo>
                          <a:lnTo>
                            <a:pt x="10558" y="13494"/>
                          </a:lnTo>
                          <a:cubicBezTo>
                            <a:pt x="10289" y="13520"/>
                            <a:pt x="10087" y="13733"/>
                            <a:pt x="10064" y="14025"/>
                          </a:cubicBezTo>
                          <a:cubicBezTo>
                            <a:pt x="10041" y="14265"/>
                            <a:pt x="10020" y="14504"/>
                            <a:pt x="10020" y="14770"/>
                          </a:cubicBezTo>
                          <a:cubicBezTo>
                            <a:pt x="10020" y="15009"/>
                            <a:pt x="10041" y="15275"/>
                            <a:pt x="10064" y="15514"/>
                          </a:cubicBezTo>
                          <a:cubicBezTo>
                            <a:pt x="10110" y="15832"/>
                            <a:pt x="10312" y="16046"/>
                            <a:pt x="10558" y="16046"/>
                          </a:cubicBezTo>
                          <a:lnTo>
                            <a:pt x="11098" y="16046"/>
                          </a:lnTo>
                          <a:cubicBezTo>
                            <a:pt x="11210" y="16046"/>
                            <a:pt x="11323" y="16151"/>
                            <a:pt x="11345" y="16285"/>
                          </a:cubicBezTo>
                          <a:cubicBezTo>
                            <a:pt x="11457" y="16683"/>
                            <a:pt x="11592" y="17083"/>
                            <a:pt x="11750" y="17427"/>
                          </a:cubicBezTo>
                          <a:cubicBezTo>
                            <a:pt x="11817" y="17534"/>
                            <a:pt x="11794" y="17693"/>
                            <a:pt x="11704" y="17800"/>
                          </a:cubicBezTo>
                          <a:lnTo>
                            <a:pt x="11323" y="18252"/>
                          </a:lnTo>
                          <a:cubicBezTo>
                            <a:pt x="11165" y="18464"/>
                            <a:pt x="11143" y="18784"/>
                            <a:pt x="11300" y="19023"/>
                          </a:cubicBezTo>
                          <a:cubicBezTo>
                            <a:pt x="11569" y="19421"/>
                            <a:pt x="11861" y="19767"/>
                            <a:pt x="12198" y="20085"/>
                          </a:cubicBezTo>
                          <a:cubicBezTo>
                            <a:pt x="12401" y="20272"/>
                            <a:pt x="12670" y="20272"/>
                            <a:pt x="12850" y="20058"/>
                          </a:cubicBezTo>
                          <a:lnTo>
                            <a:pt x="13232" y="19607"/>
                          </a:lnTo>
                          <a:cubicBezTo>
                            <a:pt x="13322" y="19501"/>
                            <a:pt x="13434" y="19474"/>
                            <a:pt x="13547" y="19553"/>
                          </a:cubicBezTo>
                          <a:cubicBezTo>
                            <a:pt x="13861" y="19767"/>
                            <a:pt x="14175" y="19926"/>
                            <a:pt x="14512" y="20033"/>
                          </a:cubicBezTo>
                          <a:cubicBezTo>
                            <a:pt x="14625" y="20058"/>
                            <a:pt x="14714" y="20192"/>
                            <a:pt x="14714" y="20324"/>
                          </a:cubicBezTo>
                          <a:lnTo>
                            <a:pt x="14714" y="20963"/>
                          </a:lnTo>
                          <a:cubicBezTo>
                            <a:pt x="14737" y="21281"/>
                            <a:pt x="14917" y="21520"/>
                            <a:pt x="15164" y="21547"/>
                          </a:cubicBezTo>
                          <a:cubicBezTo>
                            <a:pt x="15366" y="21574"/>
                            <a:pt x="15569" y="21600"/>
                            <a:pt x="15792" y="21600"/>
                          </a:cubicBezTo>
                          <a:cubicBezTo>
                            <a:pt x="15995" y="21600"/>
                            <a:pt x="16220" y="21574"/>
                            <a:pt x="16422" y="21547"/>
                          </a:cubicBezTo>
                          <a:cubicBezTo>
                            <a:pt x="16691" y="21495"/>
                            <a:pt x="16871" y="21254"/>
                            <a:pt x="16871" y="20963"/>
                          </a:cubicBezTo>
                          <a:lnTo>
                            <a:pt x="16871" y="20324"/>
                          </a:lnTo>
                          <a:cubicBezTo>
                            <a:pt x="16871" y="20192"/>
                            <a:pt x="16961" y="20058"/>
                            <a:pt x="17074" y="20033"/>
                          </a:cubicBezTo>
                          <a:cubicBezTo>
                            <a:pt x="17410" y="19899"/>
                            <a:pt x="17747" y="19740"/>
                            <a:pt x="18039" y="19553"/>
                          </a:cubicBezTo>
                          <a:cubicBezTo>
                            <a:pt x="18129" y="19474"/>
                            <a:pt x="18264" y="19501"/>
                            <a:pt x="18354" y="19607"/>
                          </a:cubicBezTo>
                          <a:lnTo>
                            <a:pt x="18736" y="20058"/>
                          </a:lnTo>
                          <a:cubicBezTo>
                            <a:pt x="18915" y="20245"/>
                            <a:pt x="19185" y="20272"/>
                            <a:pt x="19387" y="20085"/>
                          </a:cubicBezTo>
                          <a:cubicBezTo>
                            <a:pt x="19724" y="19767"/>
                            <a:pt x="20016" y="19421"/>
                            <a:pt x="20286" y="19023"/>
                          </a:cubicBezTo>
                          <a:cubicBezTo>
                            <a:pt x="20443" y="18784"/>
                            <a:pt x="20443" y="18464"/>
                            <a:pt x="20263" y="18252"/>
                          </a:cubicBezTo>
                          <a:lnTo>
                            <a:pt x="19882" y="17800"/>
                          </a:lnTo>
                          <a:cubicBezTo>
                            <a:pt x="19792" y="17693"/>
                            <a:pt x="19769" y="17561"/>
                            <a:pt x="19836" y="17427"/>
                          </a:cubicBezTo>
                          <a:cubicBezTo>
                            <a:pt x="20016" y="17056"/>
                            <a:pt x="20151" y="16683"/>
                            <a:pt x="20241" y="16285"/>
                          </a:cubicBezTo>
                          <a:cubicBezTo>
                            <a:pt x="20263" y="16151"/>
                            <a:pt x="20376" y="16046"/>
                            <a:pt x="20488" y="16046"/>
                          </a:cubicBezTo>
                          <a:lnTo>
                            <a:pt x="21027" y="16046"/>
                          </a:lnTo>
                          <a:cubicBezTo>
                            <a:pt x="21297" y="16019"/>
                            <a:pt x="21499" y="15805"/>
                            <a:pt x="21522" y="15514"/>
                          </a:cubicBezTo>
                          <a:cubicBezTo>
                            <a:pt x="21543" y="15275"/>
                            <a:pt x="21566" y="15036"/>
                            <a:pt x="21566" y="14770"/>
                          </a:cubicBezTo>
                          <a:cubicBezTo>
                            <a:pt x="21566" y="14531"/>
                            <a:pt x="21543" y="14265"/>
                            <a:pt x="21522" y="14025"/>
                          </a:cubicBezTo>
                          <a:cubicBezTo>
                            <a:pt x="21476" y="13706"/>
                            <a:pt x="21274" y="13494"/>
                            <a:pt x="21027" y="13494"/>
                          </a:cubicBezTo>
                          <a:lnTo>
                            <a:pt x="20488" y="13494"/>
                          </a:lnTo>
                          <a:cubicBezTo>
                            <a:pt x="20376" y="13494"/>
                            <a:pt x="20263" y="13387"/>
                            <a:pt x="20241" y="13255"/>
                          </a:cubicBezTo>
                          <a:cubicBezTo>
                            <a:pt x="20128" y="12856"/>
                            <a:pt x="19994" y="12457"/>
                            <a:pt x="19836" y="12112"/>
                          </a:cubicBezTo>
                          <a:cubicBezTo>
                            <a:pt x="19769" y="12005"/>
                            <a:pt x="19792" y="11846"/>
                            <a:pt x="19882" y="11739"/>
                          </a:cubicBezTo>
                          <a:lnTo>
                            <a:pt x="20263" y="11288"/>
                          </a:lnTo>
                          <a:cubicBezTo>
                            <a:pt x="20420" y="11075"/>
                            <a:pt x="20443" y="10756"/>
                            <a:pt x="20286" y="10517"/>
                          </a:cubicBezTo>
                          <a:cubicBezTo>
                            <a:pt x="20016" y="10118"/>
                            <a:pt x="19724" y="9772"/>
                            <a:pt x="19387" y="9453"/>
                          </a:cubicBezTo>
                          <a:cubicBezTo>
                            <a:pt x="19185" y="9267"/>
                            <a:pt x="18915" y="9267"/>
                            <a:pt x="18736" y="9480"/>
                          </a:cubicBezTo>
                          <a:lnTo>
                            <a:pt x="18354" y="9933"/>
                          </a:lnTo>
                          <a:cubicBezTo>
                            <a:pt x="18264" y="10038"/>
                            <a:pt x="18152" y="10065"/>
                            <a:pt x="18039" y="9985"/>
                          </a:cubicBezTo>
                          <a:cubicBezTo>
                            <a:pt x="17725" y="9772"/>
                            <a:pt x="17410" y="9613"/>
                            <a:pt x="17074" y="9507"/>
                          </a:cubicBezTo>
                          <a:cubicBezTo>
                            <a:pt x="16961" y="9480"/>
                            <a:pt x="16871" y="9347"/>
                            <a:pt x="16871" y="9214"/>
                          </a:cubicBezTo>
                          <a:lnTo>
                            <a:pt x="16871" y="8577"/>
                          </a:lnTo>
                          <a:cubicBezTo>
                            <a:pt x="16849" y="8257"/>
                            <a:pt x="16669" y="8018"/>
                            <a:pt x="16422" y="7991"/>
                          </a:cubicBezTo>
                          <a:cubicBezTo>
                            <a:pt x="16220" y="7965"/>
                            <a:pt x="16017" y="7938"/>
                            <a:pt x="15792" y="7938"/>
                          </a:cubicBezTo>
                          <a:close/>
                          <a:moveTo>
                            <a:pt x="6119" y="10517"/>
                          </a:moveTo>
                          <a:cubicBezTo>
                            <a:pt x="5680" y="10762"/>
                            <a:pt x="5216" y="11003"/>
                            <a:pt x="4710" y="11252"/>
                          </a:cubicBezTo>
                          <a:cubicBezTo>
                            <a:pt x="3718" y="11740"/>
                            <a:pt x="2674" y="12087"/>
                            <a:pt x="1894" y="12723"/>
                          </a:cubicBezTo>
                          <a:cubicBezTo>
                            <a:pt x="669" y="13724"/>
                            <a:pt x="151" y="15718"/>
                            <a:pt x="8" y="17135"/>
                          </a:cubicBezTo>
                          <a:cubicBezTo>
                            <a:pt x="-34" y="17544"/>
                            <a:pt x="88" y="17785"/>
                            <a:pt x="473" y="17951"/>
                          </a:cubicBezTo>
                          <a:cubicBezTo>
                            <a:pt x="1874" y="18553"/>
                            <a:pt x="4291" y="19079"/>
                            <a:pt x="6987" y="19297"/>
                          </a:cubicBezTo>
                          <a:cubicBezTo>
                            <a:pt x="6614" y="17085"/>
                            <a:pt x="5857" y="13614"/>
                            <a:pt x="6119" y="10517"/>
                          </a:cubicBezTo>
                          <a:close/>
                          <a:moveTo>
                            <a:pt x="15792" y="11208"/>
                          </a:moveTo>
                          <a:cubicBezTo>
                            <a:pt x="17455" y="11208"/>
                            <a:pt x="18804" y="12803"/>
                            <a:pt x="18804" y="14770"/>
                          </a:cubicBezTo>
                          <a:cubicBezTo>
                            <a:pt x="18804" y="16736"/>
                            <a:pt x="17455" y="18331"/>
                            <a:pt x="15792" y="18331"/>
                          </a:cubicBezTo>
                          <a:cubicBezTo>
                            <a:pt x="14131" y="18331"/>
                            <a:pt x="12782" y="16736"/>
                            <a:pt x="12782" y="14770"/>
                          </a:cubicBezTo>
                          <a:cubicBezTo>
                            <a:pt x="12782" y="12803"/>
                            <a:pt x="14131" y="11208"/>
                            <a:pt x="15792" y="11208"/>
                          </a:cubicBezTo>
                          <a:close/>
                          <a:moveTo>
                            <a:pt x="8282" y="11881"/>
                          </a:moveTo>
                          <a:cubicBezTo>
                            <a:pt x="8097" y="11881"/>
                            <a:pt x="7962" y="12045"/>
                            <a:pt x="7796" y="12156"/>
                          </a:cubicBezTo>
                          <a:cubicBezTo>
                            <a:pt x="7661" y="12245"/>
                            <a:pt x="7618" y="12425"/>
                            <a:pt x="7661" y="12590"/>
                          </a:cubicBezTo>
                          <a:lnTo>
                            <a:pt x="7818" y="13219"/>
                          </a:lnTo>
                          <a:cubicBezTo>
                            <a:pt x="7852" y="13352"/>
                            <a:pt x="7957" y="13466"/>
                            <a:pt x="8118" y="13494"/>
                          </a:cubicBezTo>
                          <a:cubicBezTo>
                            <a:pt x="8118" y="13494"/>
                            <a:pt x="7799" y="17021"/>
                            <a:pt x="7638" y="18782"/>
                          </a:cubicBezTo>
                          <a:cubicBezTo>
                            <a:pt x="7621" y="18973"/>
                            <a:pt x="7751" y="19148"/>
                            <a:pt x="7937" y="19190"/>
                          </a:cubicBezTo>
                          <a:cubicBezTo>
                            <a:pt x="8429" y="19302"/>
                            <a:pt x="8905" y="19318"/>
                            <a:pt x="9383" y="19190"/>
                          </a:cubicBezTo>
                          <a:cubicBezTo>
                            <a:pt x="9568" y="19141"/>
                            <a:pt x="9700" y="18973"/>
                            <a:pt x="9682" y="18782"/>
                          </a:cubicBezTo>
                          <a:cubicBezTo>
                            <a:pt x="9521" y="17021"/>
                            <a:pt x="9203" y="13494"/>
                            <a:pt x="9203" y="13494"/>
                          </a:cubicBezTo>
                          <a:cubicBezTo>
                            <a:pt x="9365" y="13466"/>
                            <a:pt x="9469" y="13352"/>
                            <a:pt x="9503" y="13219"/>
                          </a:cubicBezTo>
                          <a:lnTo>
                            <a:pt x="9660" y="12590"/>
                          </a:lnTo>
                          <a:cubicBezTo>
                            <a:pt x="9703" y="12425"/>
                            <a:pt x="9660" y="12245"/>
                            <a:pt x="9526" y="12156"/>
                          </a:cubicBezTo>
                          <a:cubicBezTo>
                            <a:pt x="9359" y="12045"/>
                            <a:pt x="9224" y="11881"/>
                            <a:pt x="9038" y="11881"/>
                          </a:cubicBezTo>
                          <a:lnTo>
                            <a:pt x="8282" y="11881"/>
                          </a:ln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grpSp>
            </p:grpSp>
            <p:grpSp>
              <p:nvGrpSpPr>
                <p:cNvPr id="1587" name="Group 52"/>
                <p:cNvGrpSpPr/>
                <p:nvPr/>
              </p:nvGrpSpPr>
              <p:grpSpPr>
                <a:xfrm>
                  <a:off x="218847" y="3205918"/>
                  <a:ext cx="727861" cy="727861"/>
                  <a:chOff x="0" y="0"/>
                  <a:chExt cx="727860" cy="727860"/>
                </a:xfrm>
              </p:grpSpPr>
              <p:grpSp>
                <p:nvGrpSpPr>
                  <p:cNvPr id="1582" name="Group 282"/>
                  <p:cNvGrpSpPr/>
                  <p:nvPr/>
                </p:nvGrpSpPr>
                <p:grpSpPr>
                  <a:xfrm>
                    <a:off x="-1" y="-1"/>
                    <a:ext cx="727862" cy="727862"/>
                    <a:chOff x="0" y="0"/>
                    <a:chExt cx="727860" cy="727860"/>
                  </a:xfrm>
                </p:grpSpPr>
                <p:grpSp>
                  <p:nvGrpSpPr>
                    <p:cNvPr id="1578" name="Group 286"/>
                    <p:cNvGrpSpPr/>
                    <p:nvPr/>
                  </p:nvGrpSpPr>
                  <p:grpSpPr>
                    <a:xfrm>
                      <a:off x="145378" y="29325"/>
                      <a:ext cx="357008" cy="482236"/>
                      <a:chOff x="0" y="0"/>
                      <a:chExt cx="357007" cy="482235"/>
                    </a:xfrm>
                  </p:grpSpPr>
                  <p:sp>
                    <p:nvSpPr>
                      <p:cNvPr id="1571" name="Freeform 37"/>
                      <p:cNvSpPr/>
                      <p:nvPr/>
                    </p:nvSpPr>
                    <p:spPr>
                      <a:xfrm>
                        <a:off x="34704" y="204161"/>
                        <a:ext cx="120726" cy="66086"/>
                      </a:xfrm>
                      <a:custGeom>
                        <a:avLst/>
                        <a:gdLst/>
                        <a:ahLst/>
                        <a:cxnLst>
                          <a:cxn ang="0">
                            <a:pos x="wd2" y="hd2"/>
                          </a:cxn>
                          <a:cxn ang="5400000">
                            <a:pos x="wd2" y="hd2"/>
                          </a:cxn>
                          <a:cxn ang="10800000">
                            <a:pos x="wd2" y="hd2"/>
                          </a:cxn>
                          <a:cxn ang="16200000">
                            <a:pos x="wd2" y="hd2"/>
                          </a:cxn>
                        </a:cxnLst>
                        <a:rect l="0" t="0" r="r" b="b"/>
                        <a:pathLst>
                          <a:path w="21600" h="21600" extrusionOk="0">
                            <a:moveTo>
                              <a:pt x="15051" y="0"/>
                            </a:moveTo>
                            <a:cubicBezTo>
                              <a:pt x="8021" y="1177"/>
                              <a:pt x="2208" y="9856"/>
                              <a:pt x="0" y="21600"/>
                            </a:cubicBezTo>
                            <a:lnTo>
                              <a:pt x="21600" y="21600"/>
                            </a:lnTo>
                            <a:cubicBezTo>
                              <a:pt x="18686" y="13798"/>
                              <a:pt x="15096" y="3477"/>
                              <a:pt x="15051" y="0"/>
                            </a:cubicBezTo>
                            <a:close/>
                          </a:path>
                        </a:pathLst>
                      </a:custGeom>
                      <a:solidFill>
                        <a:srgbClr val="FFFFFF"/>
                      </a:solidFill>
                      <a:ln w="12700" cap="flat">
                        <a:noFill/>
                        <a:miter lim="400000"/>
                      </a:ln>
                      <a:effectLst/>
                    </p:spPr>
                    <p:txBody>
                      <a:bodyPr wrap="square" lIns="45719" tIns="45719" rIns="45719" bIns="45719" numCol="1" anchor="t">
                        <a:noAutofit/>
                      </a:bodyPr>
                      <a:lstStyle/>
                      <a:p>
                        <a:pPr defTabSz="457200"/>
                        <a:endParaRPr/>
                      </a:p>
                    </p:txBody>
                  </p:sp>
                  <p:sp>
                    <p:nvSpPr>
                      <p:cNvPr id="1572" name="Freeform 38"/>
                      <p:cNvSpPr/>
                      <p:nvPr/>
                    </p:nvSpPr>
                    <p:spPr>
                      <a:xfrm>
                        <a:off x="198255" y="204161"/>
                        <a:ext cx="124048" cy="66086"/>
                      </a:xfrm>
                      <a:custGeom>
                        <a:avLst/>
                        <a:gdLst/>
                        <a:ahLst/>
                        <a:cxnLst>
                          <a:cxn ang="0">
                            <a:pos x="wd2" y="hd2"/>
                          </a:cxn>
                          <a:cxn ang="5400000">
                            <a:pos x="wd2" y="hd2"/>
                          </a:cxn>
                          <a:cxn ang="10800000">
                            <a:pos x="wd2" y="hd2"/>
                          </a:cxn>
                          <a:cxn ang="16200000">
                            <a:pos x="wd2" y="hd2"/>
                          </a:cxn>
                        </a:cxnLst>
                        <a:rect l="0" t="0" r="r" b="b"/>
                        <a:pathLst>
                          <a:path w="21600" h="21600" extrusionOk="0">
                            <a:moveTo>
                              <a:pt x="6976" y="0"/>
                            </a:moveTo>
                            <a:cubicBezTo>
                              <a:pt x="6932" y="3477"/>
                              <a:pt x="3109" y="13798"/>
                              <a:pt x="0" y="21600"/>
                            </a:cubicBezTo>
                            <a:lnTo>
                              <a:pt x="21600" y="21600"/>
                            </a:lnTo>
                            <a:cubicBezTo>
                              <a:pt x="19455" y="9856"/>
                              <a:pt x="13792" y="1177"/>
                              <a:pt x="6976" y="0"/>
                            </a:cubicBezTo>
                            <a:close/>
                          </a:path>
                        </a:pathLst>
                      </a:custGeom>
                      <a:solidFill>
                        <a:srgbClr val="FFFFFF"/>
                      </a:solidFill>
                      <a:ln w="12700" cap="flat">
                        <a:noFill/>
                        <a:miter lim="400000"/>
                      </a:ln>
                      <a:effectLst/>
                    </p:spPr>
                    <p:txBody>
                      <a:bodyPr wrap="square" lIns="45719" tIns="45719" rIns="45719" bIns="45719" numCol="1" anchor="t">
                        <a:noAutofit/>
                      </a:bodyPr>
                      <a:lstStyle/>
                      <a:p>
                        <a:pPr defTabSz="457200"/>
                        <a:endParaRPr/>
                      </a:p>
                    </p:txBody>
                  </p:sp>
                  <p:sp>
                    <p:nvSpPr>
                      <p:cNvPr id="1573" name="Freeform 39"/>
                      <p:cNvSpPr/>
                      <p:nvPr/>
                    </p:nvSpPr>
                    <p:spPr>
                      <a:xfrm>
                        <a:off x="156167" y="225574"/>
                        <a:ext cx="41350" cy="44673"/>
                      </a:xfrm>
                      <a:custGeom>
                        <a:avLst/>
                        <a:gdLst/>
                        <a:ahLst/>
                        <a:cxnLst>
                          <a:cxn ang="0">
                            <a:pos x="wd2" y="hd2"/>
                          </a:cxn>
                          <a:cxn ang="5400000">
                            <a:pos x="wd2" y="hd2"/>
                          </a:cxn>
                          <a:cxn ang="10800000">
                            <a:pos x="wd2" y="hd2"/>
                          </a:cxn>
                          <a:cxn ang="16200000">
                            <a:pos x="wd2" y="hd2"/>
                          </a:cxn>
                        </a:cxnLst>
                        <a:rect l="0" t="0" r="r" b="b"/>
                        <a:pathLst>
                          <a:path w="21600" h="21600" extrusionOk="0">
                            <a:moveTo>
                              <a:pt x="15242" y="8980"/>
                            </a:moveTo>
                            <a:cubicBezTo>
                              <a:pt x="18813" y="7240"/>
                              <a:pt x="21600" y="3640"/>
                              <a:pt x="21600" y="0"/>
                            </a:cubicBezTo>
                            <a:cubicBezTo>
                              <a:pt x="21600" y="0"/>
                              <a:pt x="16244" y="2184"/>
                              <a:pt x="10800" y="2184"/>
                            </a:cubicBezTo>
                            <a:cubicBezTo>
                              <a:pt x="5356" y="2184"/>
                              <a:pt x="0" y="0"/>
                              <a:pt x="0" y="0"/>
                            </a:cubicBezTo>
                            <a:cubicBezTo>
                              <a:pt x="0" y="3640"/>
                              <a:pt x="2787" y="7240"/>
                              <a:pt x="6402" y="8980"/>
                            </a:cubicBezTo>
                            <a:lnTo>
                              <a:pt x="5444" y="21600"/>
                            </a:lnTo>
                            <a:lnTo>
                              <a:pt x="16200" y="21600"/>
                            </a:lnTo>
                            <a:lnTo>
                              <a:pt x="15242" y="8980"/>
                            </a:lnTo>
                            <a:close/>
                          </a:path>
                        </a:pathLst>
                      </a:custGeom>
                      <a:solidFill>
                        <a:srgbClr val="FFFFFF"/>
                      </a:solidFill>
                      <a:ln w="12700" cap="flat">
                        <a:noFill/>
                        <a:miter lim="400000"/>
                      </a:ln>
                      <a:effectLst/>
                    </p:spPr>
                    <p:txBody>
                      <a:bodyPr wrap="square" lIns="45719" tIns="45719" rIns="45719" bIns="45719" numCol="1" anchor="t">
                        <a:noAutofit/>
                      </a:bodyPr>
                      <a:lstStyle/>
                      <a:p>
                        <a:pPr defTabSz="457200"/>
                        <a:endParaRPr/>
                      </a:p>
                    </p:txBody>
                  </p:sp>
                  <p:sp>
                    <p:nvSpPr>
                      <p:cNvPr id="1574" name="Freeform 40"/>
                      <p:cNvSpPr/>
                      <p:nvPr/>
                    </p:nvSpPr>
                    <p:spPr>
                      <a:xfrm>
                        <a:off x="25473" y="469535"/>
                        <a:ext cx="306429" cy="12701"/>
                      </a:xfrm>
                      <a:custGeom>
                        <a:avLst/>
                        <a:gdLst/>
                        <a:ahLst/>
                        <a:cxnLst>
                          <a:cxn ang="0">
                            <a:pos x="wd2" y="hd2"/>
                          </a:cxn>
                          <a:cxn ang="5400000">
                            <a:pos x="wd2" y="hd2"/>
                          </a:cxn>
                          <a:cxn ang="10800000">
                            <a:pos x="wd2" y="hd2"/>
                          </a:cxn>
                          <a:cxn ang="16200000">
                            <a:pos x="wd2" y="hd2"/>
                          </a:cxn>
                        </a:cxnLst>
                        <a:rect l="0" t="0" r="r" b="b"/>
                        <a:pathLst>
                          <a:path w="21600" h="21600" extrusionOk="0">
                            <a:moveTo>
                              <a:pt x="21234" y="0"/>
                            </a:moveTo>
                            <a:lnTo>
                              <a:pt x="366" y="0"/>
                            </a:lnTo>
                            <a:cubicBezTo>
                              <a:pt x="165" y="0"/>
                              <a:pt x="0" y="4877"/>
                              <a:pt x="0" y="10800"/>
                            </a:cubicBezTo>
                            <a:cubicBezTo>
                              <a:pt x="0" y="16723"/>
                              <a:pt x="165" y="21600"/>
                              <a:pt x="366" y="21600"/>
                            </a:cubicBezTo>
                            <a:lnTo>
                              <a:pt x="21234" y="21600"/>
                            </a:lnTo>
                            <a:cubicBezTo>
                              <a:pt x="21435" y="21600"/>
                              <a:pt x="21600" y="16723"/>
                              <a:pt x="21600" y="10800"/>
                            </a:cubicBezTo>
                            <a:cubicBezTo>
                              <a:pt x="21600" y="4877"/>
                              <a:pt x="21435" y="0"/>
                              <a:pt x="21234" y="0"/>
                            </a:cubicBezTo>
                            <a:close/>
                          </a:path>
                        </a:pathLst>
                      </a:custGeom>
                      <a:solidFill>
                        <a:srgbClr val="FFFFFF"/>
                      </a:solidFill>
                      <a:ln w="12700" cap="flat">
                        <a:noFill/>
                        <a:miter lim="400000"/>
                      </a:ln>
                      <a:effectLst/>
                    </p:spPr>
                    <p:txBody>
                      <a:bodyPr wrap="square" lIns="45719" tIns="45719" rIns="45719" bIns="45719" numCol="1" anchor="t">
                        <a:noAutofit/>
                      </a:bodyPr>
                      <a:lstStyle/>
                      <a:p>
                        <a:pPr defTabSz="457200"/>
                        <a:endParaRPr/>
                      </a:p>
                    </p:txBody>
                  </p:sp>
                  <p:sp>
                    <p:nvSpPr>
                      <p:cNvPr id="1575" name="Freeform 41"/>
                      <p:cNvSpPr/>
                      <p:nvPr/>
                    </p:nvSpPr>
                    <p:spPr>
                      <a:xfrm>
                        <a:off x="0" y="270246"/>
                        <a:ext cx="357008" cy="196041"/>
                      </a:xfrm>
                      <a:custGeom>
                        <a:avLst/>
                        <a:gdLst/>
                        <a:ahLst/>
                        <a:cxnLst>
                          <a:cxn ang="0">
                            <a:pos x="wd2" y="hd2"/>
                          </a:cxn>
                          <a:cxn ang="5400000">
                            <a:pos x="wd2" y="hd2"/>
                          </a:cxn>
                          <a:cxn ang="10800000">
                            <a:pos x="wd2" y="hd2"/>
                          </a:cxn>
                          <a:cxn ang="16200000">
                            <a:pos x="wd2" y="hd2"/>
                          </a:cxn>
                        </a:cxnLst>
                        <a:rect l="0" t="0" r="r" b="b"/>
                        <a:pathLst>
                          <a:path w="21600" h="21600" extrusionOk="0">
                            <a:moveTo>
                              <a:pt x="2915" y="21600"/>
                            </a:moveTo>
                            <a:lnTo>
                              <a:pt x="18685" y="21600"/>
                            </a:lnTo>
                            <a:cubicBezTo>
                              <a:pt x="19425" y="21600"/>
                              <a:pt x="20023" y="20498"/>
                              <a:pt x="20023" y="19174"/>
                            </a:cubicBezTo>
                            <a:lnTo>
                              <a:pt x="21600" y="2444"/>
                            </a:lnTo>
                            <a:cubicBezTo>
                              <a:pt x="21600" y="1092"/>
                              <a:pt x="21002" y="0"/>
                              <a:pt x="20262" y="0"/>
                            </a:cubicBezTo>
                            <a:lnTo>
                              <a:pt x="1338" y="0"/>
                            </a:lnTo>
                            <a:cubicBezTo>
                              <a:pt x="598" y="0"/>
                              <a:pt x="0" y="1092"/>
                              <a:pt x="0" y="2472"/>
                            </a:cubicBezTo>
                            <a:lnTo>
                              <a:pt x="1577" y="19156"/>
                            </a:lnTo>
                            <a:cubicBezTo>
                              <a:pt x="1577" y="20498"/>
                              <a:pt x="2175" y="21600"/>
                              <a:pt x="2915" y="21600"/>
                            </a:cubicBezTo>
                            <a:close/>
                            <a:moveTo>
                              <a:pt x="1338" y="287"/>
                            </a:moveTo>
                            <a:lnTo>
                              <a:pt x="20262" y="287"/>
                            </a:lnTo>
                            <a:cubicBezTo>
                              <a:pt x="20916" y="287"/>
                              <a:pt x="21443" y="1259"/>
                              <a:pt x="21448" y="2426"/>
                            </a:cubicBezTo>
                            <a:lnTo>
                              <a:pt x="19866" y="19156"/>
                            </a:lnTo>
                            <a:cubicBezTo>
                              <a:pt x="19866" y="20341"/>
                              <a:pt x="19339" y="21313"/>
                              <a:pt x="18685" y="21313"/>
                            </a:cubicBezTo>
                            <a:lnTo>
                              <a:pt x="2915" y="21313"/>
                            </a:lnTo>
                            <a:cubicBezTo>
                              <a:pt x="2261" y="21313"/>
                              <a:pt x="1734" y="20341"/>
                              <a:pt x="1734" y="19128"/>
                            </a:cubicBezTo>
                            <a:lnTo>
                              <a:pt x="157" y="2444"/>
                            </a:lnTo>
                            <a:cubicBezTo>
                              <a:pt x="157" y="1259"/>
                              <a:pt x="684" y="287"/>
                              <a:pt x="1338" y="287"/>
                            </a:cubicBezTo>
                            <a:close/>
                          </a:path>
                        </a:pathLst>
                      </a:custGeom>
                      <a:solidFill>
                        <a:srgbClr val="FFFFFF"/>
                      </a:solidFill>
                      <a:ln w="12700" cap="flat">
                        <a:noFill/>
                        <a:miter lim="400000"/>
                      </a:ln>
                      <a:effectLst/>
                    </p:spPr>
                    <p:txBody>
                      <a:bodyPr wrap="square" lIns="45719" tIns="45719" rIns="45719" bIns="45719" numCol="1" anchor="t">
                        <a:noAutofit/>
                      </a:bodyPr>
                      <a:lstStyle/>
                      <a:p>
                        <a:pPr defTabSz="457200"/>
                        <a:endParaRPr/>
                      </a:p>
                    </p:txBody>
                  </p:sp>
                  <p:sp>
                    <p:nvSpPr>
                      <p:cNvPr id="1576" name="Oval 42"/>
                      <p:cNvSpPr/>
                      <p:nvPr/>
                    </p:nvSpPr>
                    <p:spPr>
                      <a:xfrm>
                        <a:off x="169089" y="356268"/>
                        <a:ext cx="18829" cy="18829"/>
                      </a:xfrm>
                      <a:prstGeom prst="ellipse">
                        <a:avLst/>
                      </a:prstGeom>
                      <a:solidFill>
                        <a:srgbClr val="FFFFFF"/>
                      </a:solidFill>
                      <a:ln w="12700" cap="flat">
                        <a:noFill/>
                        <a:miter lim="400000"/>
                      </a:ln>
                      <a:effectLst/>
                    </p:spPr>
                    <p:txBody>
                      <a:bodyPr wrap="square" lIns="45719" tIns="45719" rIns="45719" bIns="45719" numCol="1" anchor="t">
                        <a:noAutofit/>
                      </a:bodyPr>
                      <a:lstStyle/>
                      <a:p>
                        <a:pPr defTabSz="457200"/>
                        <a:endParaRPr/>
                      </a:p>
                    </p:txBody>
                  </p:sp>
                  <p:sp>
                    <p:nvSpPr>
                      <p:cNvPr id="1577" name="Freeform 43"/>
                      <p:cNvSpPr/>
                      <p:nvPr/>
                    </p:nvSpPr>
                    <p:spPr>
                      <a:xfrm>
                        <a:off x="72361" y="0"/>
                        <a:ext cx="208963" cy="216715"/>
                      </a:xfrm>
                      <a:custGeom>
                        <a:avLst/>
                        <a:gdLst/>
                        <a:ahLst/>
                        <a:cxnLst>
                          <a:cxn ang="0">
                            <a:pos x="wd2" y="hd2"/>
                          </a:cxn>
                          <a:cxn ang="5400000">
                            <a:pos x="wd2" y="hd2"/>
                          </a:cxn>
                          <a:cxn ang="10800000">
                            <a:pos x="wd2" y="hd2"/>
                          </a:cxn>
                          <a:cxn ang="16200000">
                            <a:pos x="wd2" y="hd2"/>
                          </a:cxn>
                        </a:cxnLst>
                        <a:rect l="0" t="0" r="r" b="b"/>
                        <a:pathLst>
                          <a:path w="21600" h="21600" extrusionOk="0">
                            <a:moveTo>
                              <a:pt x="1508" y="14866"/>
                            </a:moveTo>
                            <a:cubicBezTo>
                              <a:pt x="1742" y="14866"/>
                              <a:pt x="1967" y="14732"/>
                              <a:pt x="2166" y="14498"/>
                            </a:cubicBezTo>
                            <a:cubicBezTo>
                              <a:pt x="2634" y="15017"/>
                              <a:pt x="3223" y="15469"/>
                              <a:pt x="3942" y="15829"/>
                            </a:cubicBezTo>
                            <a:cubicBezTo>
                              <a:pt x="4029" y="15871"/>
                              <a:pt x="4116" y="15896"/>
                              <a:pt x="4202" y="15938"/>
                            </a:cubicBezTo>
                            <a:cubicBezTo>
                              <a:pt x="5519" y="19314"/>
                              <a:pt x="8058" y="21600"/>
                              <a:pt x="10986" y="21600"/>
                            </a:cubicBezTo>
                            <a:cubicBezTo>
                              <a:pt x="14894" y="21600"/>
                              <a:pt x="18117" y="17513"/>
                              <a:pt x="18645" y="12203"/>
                            </a:cubicBezTo>
                            <a:cubicBezTo>
                              <a:pt x="18819" y="13736"/>
                              <a:pt x="19399" y="14866"/>
                              <a:pt x="20092" y="14866"/>
                            </a:cubicBezTo>
                            <a:cubicBezTo>
                              <a:pt x="20924" y="14866"/>
                              <a:pt x="21600" y="13241"/>
                              <a:pt x="21600" y="11240"/>
                            </a:cubicBezTo>
                            <a:cubicBezTo>
                              <a:pt x="21600" y="9540"/>
                              <a:pt x="21106" y="8116"/>
                              <a:pt x="20448" y="7722"/>
                            </a:cubicBezTo>
                            <a:cubicBezTo>
                              <a:pt x="19113" y="3241"/>
                              <a:pt x="15292" y="0"/>
                              <a:pt x="10796" y="0"/>
                            </a:cubicBezTo>
                            <a:cubicBezTo>
                              <a:pt x="6299" y="0"/>
                              <a:pt x="2487" y="3241"/>
                              <a:pt x="1144" y="7722"/>
                            </a:cubicBezTo>
                            <a:cubicBezTo>
                              <a:pt x="485" y="8116"/>
                              <a:pt x="0" y="9540"/>
                              <a:pt x="0" y="11240"/>
                            </a:cubicBezTo>
                            <a:cubicBezTo>
                              <a:pt x="0" y="13241"/>
                              <a:pt x="676" y="14866"/>
                              <a:pt x="1508" y="14866"/>
                            </a:cubicBezTo>
                            <a:close/>
                            <a:moveTo>
                              <a:pt x="17744" y="11910"/>
                            </a:moveTo>
                            <a:cubicBezTo>
                              <a:pt x="17372" y="16709"/>
                              <a:pt x="14487" y="20453"/>
                              <a:pt x="10986" y="20453"/>
                            </a:cubicBezTo>
                            <a:cubicBezTo>
                              <a:pt x="8682" y="20453"/>
                              <a:pt x="6654" y="18828"/>
                              <a:pt x="5424" y="16357"/>
                            </a:cubicBezTo>
                            <a:cubicBezTo>
                              <a:pt x="6126" y="16541"/>
                              <a:pt x="6862" y="16642"/>
                              <a:pt x="7633" y="16642"/>
                            </a:cubicBezTo>
                            <a:cubicBezTo>
                              <a:pt x="7832" y="16642"/>
                              <a:pt x="8032" y="16625"/>
                              <a:pt x="8222" y="16617"/>
                            </a:cubicBezTo>
                            <a:cubicBezTo>
                              <a:pt x="8482" y="16952"/>
                              <a:pt x="8916" y="17136"/>
                              <a:pt x="9366" y="17061"/>
                            </a:cubicBezTo>
                            <a:cubicBezTo>
                              <a:pt x="9999" y="16952"/>
                              <a:pt x="10423" y="16365"/>
                              <a:pt x="10319" y="15754"/>
                            </a:cubicBezTo>
                            <a:cubicBezTo>
                              <a:pt x="10206" y="15134"/>
                              <a:pt x="9600" y="14724"/>
                              <a:pt x="8968" y="14833"/>
                            </a:cubicBezTo>
                            <a:cubicBezTo>
                              <a:pt x="8560" y="14900"/>
                              <a:pt x="8248" y="15159"/>
                              <a:pt x="8092" y="15494"/>
                            </a:cubicBezTo>
                            <a:cubicBezTo>
                              <a:pt x="6940" y="15553"/>
                              <a:pt x="5822" y="15385"/>
                              <a:pt x="4852" y="14983"/>
                            </a:cubicBezTo>
                            <a:cubicBezTo>
                              <a:pt x="4557" y="14104"/>
                              <a:pt x="4341" y="13149"/>
                              <a:pt x="4245" y="12136"/>
                            </a:cubicBezTo>
                            <a:cubicBezTo>
                              <a:pt x="4549" y="12211"/>
                              <a:pt x="4921" y="12354"/>
                              <a:pt x="5329" y="12630"/>
                            </a:cubicBezTo>
                            <a:cubicBezTo>
                              <a:pt x="5329" y="12630"/>
                              <a:pt x="4557" y="8216"/>
                              <a:pt x="6178" y="7596"/>
                            </a:cubicBezTo>
                            <a:cubicBezTo>
                              <a:pt x="6178" y="7596"/>
                              <a:pt x="11558" y="10126"/>
                              <a:pt x="15180" y="7596"/>
                            </a:cubicBezTo>
                            <a:cubicBezTo>
                              <a:pt x="15180" y="7596"/>
                              <a:pt x="17329" y="10880"/>
                              <a:pt x="16722" y="12169"/>
                            </a:cubicBezTo>
                            <a:lnTo>
                              <a:pt x="17822" y="10955"/>
                            </a:lnTo>
                            <a:cubicBezTo>
                              <a:pt x="17814" y="11282"/>
                              <a:pt x="17788" y="11600"/>
                              <a:pt x="17744" y="11910"/>
                            </a:cubicBezTo>
                            <a:close/>
                            <a:moveTo>
                              <a:pt x="10796" y="1692"/>
                            </a:moveTo>
                            <a:cubicBezTo>
                              <a:pt x="14721" y="1692"/>
                              <a:pt x="18022" y="4766"/>
                              <a:pt x="18949" y="8895"/>
                            </a:cubicBezTo>
                            <a:cubicBezTo>
                              <a:pt x="18853" y="9154"/>
                              <a:pt x="18775" y="9456"/>
                              <a:pt x="18715" y="9782"/>
                            </a:cubicBezTo>
                            <a:cubicBezTo>
                              <a:pt x="18706" y="9674"/>
                              <a:pt x="18697" y="9565"/>
                              <a:pt x="18680" y="9456"/>
                            </a:cubicBezTo>
                            <a:cubicBezTo>
                              <a:pt x="18108" y="5653"/>
                              <a:pt x="14885" y="2739"/>
                              <a:pt x="10986" y="2739"/>
                            </a:cubicBezTo>
                            <a:cubicBezTo>
                              <a:pt x="7087" y="2739"/>
                              <a:pt x="3856" y="5662"/>
                              <a:pt x="3284" y="9464"/>
                            </a:cubicBezTo>
                            <a:cubicBezTo>
                              <a:pt x="3223" y="9858"/>
                              <a:pt x="3197" y="10260"/>
                              <a:pt x="3197" y="10662"/>
                            </a:cubicBezTo>
                            <a:cubicBezTo>
                              <a:pt x="3197" y="10829"/>
                              <a:pt x="3206" y="10997"/>
                              <a:pt x="3214" y="11156"/>
                            </a:cubicBezTo>
                            <a:cubicBezTo>
                              <a:pt x="3223" y="11399"/>
                              <a:pt x="3249" y="11633"/>
                              <a:pt x="3284" y="11868"/>
                            </a:cubicBezTo>
                            <a:cubicBezTo>
                              <a:pt x="3292" y="11935"/>
                              <a:pt x="3301" y="12010"/>
                              <a:pt x="3301" y="12077"/>
                            </a:cubicBezTo>
                            <a:cubicBezTo>
                              <a:pt x="3379" y="12865"/>
                              <a:pt x="3518" y="13627"/>
                              <a:pt x="3700" y="14347"/>
                            </a:cubicBezTo>
                            <a:cubicBezTo>
                              <a:pt x="3301" y="14054"/>
                              <a:pt x="2972" y="13719"/>
                              <a:pt x="2729" y="13350"/>
                            </a:cubicBezTo>
                            <a:cubicBezTo>
                              <a:pt x="2903" y="12756"/>
                              <a:pt x="3006" y="12027"/>
                              <a:pt x="3006" y="11240"/>
                            </a:cubicBezTo>
                            <a:cubicBezTo>
                              <a:pt x="3006" y="10344"/>
                              <a:pt x="2877" y="9523"/>
                              <a:pt x="2651" y="8895"/>
                            </a:cubicBezTo>
                            <a:cubicBezTo>
                              <a:pt x="3578" y="4766"/>
                              <a:pt x="6871" y="1692"/>
                              <a:pt x="10796" y="1692"/>
                            </a:cubicBezTo>
                            <a:close/>
                          </a:path>
                        </a:pathLst>
                      </a:custGeom>
                      <a:solidFill>
                        <a:srgbClr val="FFFFFF"/>
                      </a:solidFill>
                      <a:ln w="12700" cap="flat">
                        <a:noFill/>
                        <a:miter lim="400000"/>
                      </a:ln>
                      <a:effectLst/>
                    </p:spPr>
                    <p:txBody>
                      <a:bodyPr wrap="square" lIns="45719" tIns="45719" rIns="45719" bIns="45719" numCol="1" anchor="t">
                        <a:noAutofit/>
                      </a:bodyPr>
                      <a:lstStyle/>
                      <a:p>
                        <a:pPr defTabSz="457200"/>
                        <a:endParaRPr/>
                      </a:p>
                    </p:txBody>
                  </p:sp>
                </p:grpSp>
                <p:grpSp>
                  <p:nvGrpSpPr>
                    <p:cNvPr id="1581" name="Group 287"/>
                    <p:cNvGrpSpPr/>
                    <p:nvPr/>
                  </p:nvGrpSpPr>
                  <p:grpSpPr>
                    <a:xfrm>
                      <a:off x="-1" y="-1"/>
                      <a:ext cx="727862" cy="727862"/>
                      <a:chOff x="0" y="0"/>
                      <a:chExt cx="727860" cy="727860"/>
                    </a:xfrm>
                  </p:grpSpPr>
                  <p:sp>
                    <p:nvSpPr>
                      <p:cNvPr id="1579" name="Oval 288"/>
                      <p:cNvSpPr/>
                      <p:nvPr/>
                    </p:nvSpPr>
                    <p:spPr>
                      <a:xfrm>
                        <a:off x="-1" y="-1"/>
                        <a:ext cx="727862" cy="727862"/>
                      </a:xfrm>
                      <a:prstGeom prst="ellipse">
                        <a:avLst/>
                      </a:prstGeom>
                      <a:solidFill>
                        <a:srgbClr val="F2F2F2"/>
                      </a:solidFill>
                      <a:ln w="12700" cap="flat">
                        <a:noFill/>
                        <a:miter lim="400000"/>
                      </a:ln>
                      <a:effectLst/>
                    </p:spPr>
                    <p:txBody>
                      <a:bodyPr wrap="square" lIns="45719" tIns="45719" rIns="45719" bIns="45719" numCol="1" anchor="ctr">
                        <a:noAutofit/>
                      </a:bodyPr>
                      <a:lstStyle/>
                      <a:p>
                        <a:pPr algn="ctr" defTabSz="457200">
                          <a:defRPr sz="1100"/>
                        </a:pPr>
                        <a:endParaRPr/>
                      </a:p>
                    </p:txBody>
                  </p:sp>
                  <p:sp>
                    <p:nvSpPr>
                      <p:cNvPr id="1580" name="Oval 289"/>
                      <p:cNvSpPr/>
                      <p:nvPr/>
                    </p:nvSpPr>
                    <p:spPr>
                      <a:xfrm>
                        <a:off x="42290" y="42292"/>
                        <a:ext cx="643279" cy="64327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defTabSz="457200">
                          <a:defRPr sz="1100"/>
                        </a:pPr>
                        <a:endParaRPr/>
                      </a:p>
                    </p:txBody>
                  </p:sp>
                </p:grpSp>
              </p:grpSp>
              <p:grpSp>
                <p:nvGrpSpPr>
                  <p:cNvPr id="1586" name="Group 119"/>
                  <p:cNvGrpSpPr/>
                  <p:nvPr/>
                </p:nvGrpSpPr>
                <p:grpSpPr>
                  <a:xfrm>
                    <a:off x="182436" y="103299"/>
                    <a:ext cx="450048" cy="423906"/>
                    <a:chOff x="0" y="0"/>
                    <a:chExt cx="450047" cy="423904"/>
                  </a:xfrm>
                </p:grpSpPr>
                <p:sp>
                  <p:nvSpPr>
                    <p:cNvPr id="1583" name="Freeform 120"/>
                    <p:cNvSpPr/>
                    <p:nvPr/>
                  </p:nvSpPr>
                  <p:spPr>
                    <a:xfrm>
                      <a:off x="0" y="153261"/>
                      <a:ext cx="241893" cy="270644"/>
                    </a:xfrm>
                    <a:custGeom>
                      <a:avLst/>
                      <a:gdLst/>
                      <a:ahLst/>
                      <a:cxnLst>
                        <a:cxn ang="0">
                          <a:pos x="wd2" y="hd2"/>
                        </a:cxn>
                        <a:cxn ang="5400000">
                          <a:pos x="wd2" y="hd2"/>
                        </a:cxn>
                        <a:cxn ang="10800000">
                          <a:pos x="wd2" y="hd2"/>
                        </a:cxn>
                        <a:cxn ang="16200000">
                          <a:pos x="wd2" y="hd2"/>
                        </a:cxn>
                      </a:cxnLst>
                      <a:rect l="0" t="0" r="r" b="b"/>
                      <a:pathLst>
                        <a:path w="21600" h="21600" extrusionOk="0">
                          <a:moveTo>
                            <a:pt x="3433" y="17286"/>
                          </a:moveTo>
                          <a:lnTo>
                            <a:pt x="3433" y="18267"/>
                          </a:lnTo>
                          <a:lnTo>
                            <a:pt x="18129" y="18267"/>
                          </a:lnTo>
                          <a:lnTo>
                            <a:pt x="18129" y="17286"/>
                          </a:lnTo>
                          <a:close/>
                          <a:moveTo>
                            <a:pt x="3433" y="14058"/>
                          </a:moveTo>
                          <a:lnTo>
                            <a:pt x="3433" y="15039"/>
                          </a:lnTo>
                          <a:lnTo>
                            <a:pt x="18129" y="15039"/>
                          </a:lnTo>
                          <a:lnTo>
                            <a:pt x="18129" y="14058"/>
                          </a:lnTo>
                          <a:close/>
                          <a:moveTo>
                            <a:pt x="3433" y="10830"/>
                          </a:moveTo>
                          <a:lnTo>
                            <a:pt x="3433" y="11811"/>
                          </a:lnTo>
                          <a:lnTo>
                            <a:pt x="10855" y="11811"/>
                          </a:lnTo>
                          <a:lnTo>
                            <a:pt x="10855" y="10830"/>
                          </a:lnTo>
                          <a:close/>
                          <a:moveTo>
                            <a:pt x="3433" y="7601"/>
                          </a:moveTo>
                          <a:lnTo>
                            <a:pt x="3433" y="8583"/>
                          </a:lnTo>
                          <a:lnTo>
                            <a:pt x="7283" y="8583"/>
                          </a:lnTo>
                          <a:lnTo>
                            <a:pt x="7283" y="7601"/>
                          </a:lnTo>
                          <a:close/>
                          <a:moveTo>
                            <a:pt x="0" y="0"/>
                          </a:moveTo>
                          <a:lnTo>
                            <a:pt x="6682" y="0"/>
                          </a:lnTo>
                          <a:lnTo>
                            <a:pt x="6647" y="627"/>
                          </a:lnTo>
                          <a:cubicBezTo>
                            <a:pt x="6647" y="6566"/>
                            <a:pt x="12034" y="11381"/>
                            <a:pt x="18680" y="11381"/>
                          </a:cubicBezTo>
                          <a:cubicBezTo>
                            <a:pt x="19511" y="11381"/>
                            <a:pt x="20322" y="11306"/>
                            <a:pt x="21105" y="11163"/>
                          </a:cubicBezTo>
                          <a:lnTo>
                            <a:pt x="21600" y="11049"/>
                          </a:lnTo>
                          <a:lnTo>
                            <a:pt x="21600" y="21600"/>
                          </a:lnTo>
                          <a:lnTo>
                            <a:pt x="0" y="21600"/>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1584" name="Freeform 121"/>
                    <p:cNvSpPr/>
                    <p:nvPr/>
                  </p:nvSpPr>
                  <p:spPr>
                    <a:xfrm>
                      <a:off x="141710" y="113179"/>
                      <a:ext cx="101118" cy="115755"/>
                    </a:xfrm>
                    <a:custGeom>
                      <a:avLst/>
                      <a:gdLst/>
                      <a:ahLst/>
                      <a:cxnLst>
                        <a:cxn ang="0">
                          <a:pos x="wd2" y="hd2"/>
                        </a:cxn>
                        <a:cxn ang="5400000">
                          <a:pos x="wd2" y="hd2"/>
                        </a:cxn>
                        <a:cxn ang="10800000">
                          <a:pos x="wd2" y="hd2"/>
                        </a:cxn>
                        <a:cxn ang="16200000">
                          <a:pos x="wd2" y="hd2"/>
                        </a:cxn>
                      </a:cxnLst>
                      <a:rect l="0" t="0" r="r" b="b"/>
                      <a:pathLst>
                        <a:path w="21600" h="21600" extrusionOk="0">
                          <a:moveTo>
                            <a:pt x="3965" y="0"/>
                          </a:moveTo>
                          <a:lnTo>
                            <a:pt x="21600" y="0"/>
                          </a:lnTo>
                          <a:lnTo>
                            <a:pt x="21600" y="20046"/>
                          </a:lnTo>
                          <a:lnTo>
                            <a:pt x="21586" y="20054"/>
                          </a:lnTo>
                          <a:cubicBezTo>
                            <a:pt x="19508" y="21040"/>
                            <a:pt x="17126" y="21600"/>
                            <a:pt x="14595" y="21600"/>
                          </a:cubicBezTo>
                          <a:cubicBezTo>
                            <a:pt x="10798" y="21600"/>
                            <a:pt x="7337" y="20340"/>
                            <a:pt x="4732" y="18271"/>
                          </a:cubicBezTo>
                          <a:lnTo>
                            <a:pt x="4019" y="17594"/>
                          </a:lnTo>
                          <a:lnTo>
                            <a:pt x="15676" y="17594"/>
                          </a:lnTo>
                          <a:lnTo>
                            <a:pt x="15676" y="15299"/>
                          </a:lnTo>
                          <a:lnTo>
                            <a:pt x="2023" y="15299"/>
                          </a:lnTo>
                          <a:lnTo>
                            <a:pt x="1532" y="14620"/>
                          </a:lnTo>
                          <a:cubicBezTo>
                            <a:pt x="722" y="13239"/>
                            <a:pt x="190" y="11712"/>
                            <a:pt x="3" y="10097"/>
                          </a:cubicBezTo>
                          <a:lnTo>
                            <a:pt x="0" y="10052"/>
                          </a:lnTo>
                          <a:lnTo>
                            <a:pt x="15676" y="10052"/>
                          </a:lnTo>
                          <a:lnTo>
                            <a:pt x="15676" y="7757"/>
                          </a:lnTo>
                          <a:lnTo>
                            <a:pt x="16" y="7757"/>
                          </a:lnTo>
                          <a:lnTo>
                            <a:pt x="96" y="6836"/>
                          </a:lnTo>
                          <a:cubicBezTo>
                            <a:pt x="430" y="4927"/>
                            <a:pt x="1246" y="3157"/>
                            <a:pt x="2432" y="1623"/>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sp>
                  <p:nvSpPr>
                    <p:cNvPr id="1585" name="Freeform 122"/>
                    <p:cNvSpPr/>
                    <p:nvPr/>
                  </p:nvSpPr>
                  <p:spPr>
                    <a:xfrm rot="18900000">
                      <a:off x="135140" y="30673"/>
                      <a:ext cx="227847" cy="340623"/>
                    </a:xfrm>
                    <a:custGeom>
                      <a:avLst/>
                      <a:gdLst/>
                      <a:ahLst/>
                      <a:cxnLst>
                        <a:cxn ang="0">
                          <a:pos x="wd2" y="hd2"/>
                        </a:cxn>
                        <a:cxn ang="5400000">
                          <a:pos x="wd2" y="hd2"/>
                        </a:cxn>
                        <a:cxn ang="10800000">
                          <a:pos x="wd2" y="hd2"/>
                        </a:cxn>
                        <a:cxn ang="16200000">
                          <a:pos x="wd2" y="hd2"/>
                        </a:cxn>
                      </a:cxnLst>
                      <a:rect l="0" t="0" r="r" b="b"/>
                      <a:pathLst>
                        <a:path w="19679" h="20917" extrusionOk="0">
                          <a:moveTo>
                            <a:pt x="15238" y="3157"/>
                          </a:moveTo>
                          <a:cubicBezTo>
                            <a:pt x="12256" y="1037"/>
                            <a:pt x="7422" y="1037"/>
                            <a:pt x="4440" y="3157"/>
                          </a:cubicBezTo>
                          <a:cubicBezTo>
                            <a:pt x="1458" y="5277"/>
                            <a:pt x="1458" y="8715"/>
                            <a:pt x="4440" y="10835"/>
                          </a:cubicBezTo>
                          <a:cubicBezTo>
                            <a:pt x="7422" y="12955"/>
                            <a:pt x="12256" y="12955"/>
                            <a:pt x="15238" y="10835"/>
                          </a:cubicBezTo>
                          <a:cubicBezTo>
                            <a:pt x="18220" y="8715"/>
                            <a:pt x="18220" y="5277"/>
                            <a:pt x="15238" y="3157"/>
                          </a:cubicBezTo>
                          <a:close/>
                          <a:moveTo>
                            <a:pt x="16796" y="2049"/>
                          </a:moveTo>
                          <a:cubicBezTo>
                            <a:pt x="20639" y="4781"/>
                            <a:pt x="20639" y="9211"/>
                            <a:pt x="16796" y="11943"/>
                          </a:cubicBezTo>
                          <a:cubicBezTo>
                            <a:pt x="15596" y="12796"/>
                            <a:pt x="14162" y="13383"/>
                            <a:pt x="12640" y="13703"/>
                          </a:cubicBezTo>
                          <a:lnTo>
                            <a:pt x="12063" y="13804"/>
                          </a:lnTo>
                          <a:lnTo>
                            <a:pt x="12117" y="13928"/>
                          </a:lnTo>
                          <a:cubicBezTo>
                            <a:pt x="12147" y="14032"/>
                            <a:pt x="12163" y="14139"/>
                            <a:pt x="12163" y="14248"/>
                          </a:cubicBezTo>
                          <a:lnTo>
                            <a:pt x="12163" y="19329"/>
                          </a:lnTo>
                          <a:cubicBezTo>
                            <a:pt x="12163" y="20206"/>
                            <a:pt x="11163" y="20917"/>
                            <a:pt x="9929" y="20917"/>
                          </a:cubicBezTo>
                          <a:lnTo>
                            <a:pt x="9706" y="20917"/>
                          </a:lnTo>
                          <a:cubicBezTo>
                            <a:pt x="8473" y="20917"/>
                            <a:pt x="7473" y="20206"/>
                            <a:pt x="7473" y="19329"/>
                          </a:cubicBezTo>
                          <a:lnTo>
                            <a:pt x="7473" y="14248"/>
                          </a:lnTo>
                          <a:cubicBezTo>
                            <a:pt x="7473" y="14139"/>
                            <a:pt x="7488" y="14032"/>
                            <a:pt x="7518" y="13928"/>
                          </a:cubicBezTo>
                          <a:lnTo>
                            <a:pt x="7575" y="13797"/>
                          </a:lnTo>
                          <a:lnTo>
                            <a:pt x="7038" y="13703"/>
                          </a:lnTo>
                          <a:cubicBezTo>
                            <a:pt x="5516" y="13383"/>
                            <a:pt x="4082" y="12796"/>
                            <a:pt x="2882" y="11943"/>
                          </a:cubicBezTo>
                          <a:cubicBezTo>
                            <a:pt x="-961" y="9211"/>
                            <a:pt x="-961" y="4781"/>
                            <a:pt x="2882" y="2049"/>
                          </a:cubicBezTo>
                          <a:cubicBezTo>
                            <a:pt x="6724" y="-683"/>
                            <a:pt x="12954" y="-683"/>
                            <a:pt x="16796" y="2049"/>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latin typeface="Arial"/>
                          <a:ea typeface="Arial"/>
                          <a:cs typeface="Arial"/>
                          <a:sym typeface="Arial"/>
                        </a:defRPr>
                      </a:pPr>
                      <a:endParaRPr/>
                    </a:p>
                  </p:txBody>
                </p:sp>
              </p:grpSp>
            </p:grpSp>
            <p:grpSp>
              <p:nvGrpSpPr>
                <p:cNvPr id="1597" name="Group 58"/>
                <p:cNvGrpSpPr/>
                <p:nvPr/>
              </p:nvGrpSpPr>
              <p:grpSpPr>
                <a:xfrm>
                  <a:off x="0" y="1225606"/>
                  <a:ext cx="727861" cy="727861"/>
                  <a:chOff x="0" y="0"/>
                  <a:chExt cx="727860" cy="727860"/>
                </a:xfrm>
              </p:grpSpPr>
              <p:grpSp>
                <p:nvGrpSpPr>
                  <p:cNvPr id="1590" name="Group 283"/>
                  <p:cNvGrpSpPr/>
                  <p:nvPr/>
                </p:nvGrpSpPr>
                <p:grpSpPr>
                  <a:xfrm>
                    <a:off x="-1" y="-1"/>
                    <a:ext cx="727862" cy="727862"/>
                    <a:chOff x="0" y="0"/>
                    <a:chExt cx="727860" cy="727860"/>
                  </a:xfrm>
                </p:grpSpPr>
                <p:sp>
                  <p:nvSpPr>
                    <p:cNvPr id="1588" name="Oval 284"/>
                    <p:cNvSpPr/>
                    <p:nvPr/>
                  </p:nvSpPr>
                  <p:spPr>
                    <a:xfrm>
                      <a:off x="-1" y="-1"/>
                      <a:ext cx="727862" cy="727862"/>
                    </a:xfrm>
                    <a:prstGeom prst="ellipse">
                      <a:avLst/>
                    </a:prstGeom>
                    <a:solidFill>
                      <a:srgbClr val="F2F2F2"/>
                    </a:solidFill>
                    <a:ln w="12700" cap="flat">
                      <a:noFill/>
                      <a:miter lim="400000"/>
                    </a:ln>
                    <a:effectLst/>
                  </p:spPr>
                  <p:txBody>
                    <a:bodyPr wrap="square" lIns="45719" tIns="45719" rIns="45719" bIns="45719" numCol="1" anchor="ctr">
                      <a:noAutofit/>
                    </a:bodyPr>
                    <a:lstStyle/>
                    <a:p>
                      <a:pPr algn="ctr" defTabSz="457200">
                        <a:defRPr sz="1100"/>
                      </a:pPr>
                      <a:endParaRPr/>
                    </a:p>
                  </p:txBody>
                </p:sp>
                <p:sp>
                  <p:nvSpPr>
                    <p:cNvPr id="1589" name="Oval 285"/>
                    <p:cNvSpPr/>
                    <p:nvPr/>
                  </p:nvSpPr>
                  <p:spPr>
                    <a:xfrm>
                      <a:off x="42290" y="42292"/>
                      <a:ext cx="643279" cy="643275"/>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defTabSz="457200">
                        <a:defRPr sz="1100"/>
                      </a:pPr>
                      <a:endParaRPr/>
                    </a:p>
                  </p:txBody>
                </p:sp>
              </p:grpSp>
              <p:grpSp>
                <p:nvGrpSpPr>
                  <p:cNvPr id="1596" name="Group 49"/>
                  <p:cNvGrpSpPr/>
                  <p:nvPr/>
                </p:nvGrpSpPr>
                <p:grpSpPr>
                  <a:xfrm>
                    <a:off x="144962" y="121708"/>
                    <a:ext cx="437935" cy="484443"/>
                    <a:chOff x="0" y="0"/>
                    <a:chExt cx="437934" cy="484441"/>
                  </a:xfrm>
                </p:grpSpPr>
                <p:sp>
                  <p:nvSpPr>
                    <p:cNvPr id="1591" name="Freeform 5"/>
                    <p:cNvSpPr/>
                    <p:nvPr/>
                  </p:nvSpPr>
                  <p:spPr>
                    <a:xfrm>
                      <a:off x="0" y="-1"/>
                      <a:ext cx="437935" cy="484443"/>
                    </a:xfrm>
                    <a:custGeom>
                      <a:avLst/>
                      <a:gdLst/>
                      <a:ahLst/>
                      <a:cxnLst>
                        <a:cxn ang="0">
                          <a:pos x="wd2" y="hd2"/>
                        </a:cxn>
                        <a:cxn ang="5400000">
                          <a:pos x="wd2" y="hd2"/>
                        </a:cxn>
                        <a:cxn ang="10800000">
                          <a:pos x="wd2" y="hd2"/>
                        </a:cxn>
                        <a:cxn ang="16200000">
                          <a:pos x="wd2" y="hd2"/>
                        </a:cxn>
                      </a:cxnLst>
                      <a:rect l="0" t="0" r="r" b="b"/>
                      <a:pathLst>
                        <a:path w="21600" h="21600" extrusionOk="0">
                          <a:moveTo>
                            <a:pt x="15301" y="3009"/>
                          </a:moveTo>
                          <a:cubicBezTo>
                            <a:pt x="19017" y="4548"/>
                            <a:pt x="21600" y="7933"/>
                            <a:pt x="21600" y="11863"/>
                          </a:cubicBezTo>
                          <a:cubicBezTo>
                            <a:pt x="21600" y="17241"/>
                            <a:pt x="16765" y="21600"/>
                            <a:pt x="10800" y="21600"/>
                          </a:cubicBezTo>
                          <a:cubicBezTo>
                            <a:pt x="4835" y="21600"/>
                            <a:pt x="0" y="17241"/>
                            <a:pt x="0" y="11863"/>
                          </a:cubicBezTo>
                          <a:cubicBezTo>
                            <a:pt x="0" y="7279"/>
                            <a:pt x="3514" y="3435"/>
                            <a:pt x="8245" y="2401"/>
                          </a:cubicBezTo>
                          <a:lnTo>
                            <a:pt x="8245" y="0"/>
                          </a:lnTo>
                          <a:lnTo>
                            <a:pt x="14056" y="2710"/>
                          </a:lnTo>
                          <a:lnTo>
                            <a:pt x="8245" y="5908"/>
                          </a:lnTo>
                          <a:lnTo>
                            <a:pt x="8245" y="4233"/>
                          </a:lnTo>
                          <a:cubicBezTo>
                            <a:pt x="4610" y="5221"/>
                            <a:pt x="1962" y="8264"/>
                            <a:pt x="1962" y="11863"/>
                          </a:cubicBezTo>
                          <a:cubicBezTo>
                            <a:pt x="1962" y="16264"/>
                            <a:pt x="5919" y="19831"/>
                            <a:pt x="10800" y="19831"/>
                          </a:cubicBezTo>
                          <a:cubicBezTo>
                            <a:pt x="15681" y="19831"/>
                            <a:pt x="19638" y="16264"/>
                            <a:pt x="19638" y="11863"/>
                          </a:cubicBezTo>
                          <a:cubicBezTo>
                            <a:pt x="19638" y="8944"/>
                            <a:pt x="17896" y="6391"/>
                            <a:pt x="15301" y="5004"/>
                          </a:cubicBezTo>
                          <a:lnTo>
                            <a:pt x="15301" y="3009"/>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nvGrpSpPr>
                    <p:cNvPr id="1595" name="Group 124"/>
                    <p:cNvGrpSpPr/>
                    <p:nvPr/>
                  </p:nvGrpSpPr>
                  <p:grpSpPr>
                    <a:xfrm>
                      <a:off x="101809" y="152095"/>
                      <a:ext cx="218205" cy="219908"/>
                      <a:chOff x="0" y="0"/>
                      <a:chExt cx="218203" cy="219906"/>
                    </a:xfrm>
                  </p:grpSpPr>
                  <p:sp>
                    <p:nvSpPr>
                      <p:cNvPr id="1592" name="Freeform 83"/>
                      <p:cNvSpPr/>
                      <p:nvPr/>
                    </p:nvSpPr>
                    <p:spPr>
                      <a:xfrm>
                        <a:off x="86453" y="0"/>
                        <a:ext cx="131751" cy="2199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206"/>
                            </a:lnTo>
                            <a:lnTo>
                              <a:pt x="10496" y="0"/>
                            </a:lnTo>
                            <a:lnTo>
                              <a:pt x="0" y="2804"/>
                            </a:lnTo>
                            <a:lnTo>
                              <a:pt x="0" y="5651"/>
                            </a:lnTo>
                            <a:lnTo>
                              <a:pt x="3496" y="4691"/>
                            </a:lnTo>
                            <a:lnTo>
                              <a:pt x="14146" y="6940"/>
                            </a:lnTo>
                            <a:lnTo>
                              <a:pt x="14146" y="21600"/>
                            </a:lnTo>
                            <a:lnTo>
                              <a:pt x="21600" y="21600"/>
                            </a:lnTo>
                            <a:close/>
                            <a:moveTo>
                              <a:pt x="16733" y="3308"/>
                            </a:moveTo>
                            <a:lnTo>
                              <a:pt x="18331" y="3308"/>
                            </a:lnTo>
                            <a:lnTo>
                              <a:pt x="18331" y="5240"/>
                            </a:lnTo>
                            <a:lnTo>
                              <a:pt x="16733" y="5240"/>
                            </a:lnTo>
                            <a:lnTo>
                              <a:pt x="16733" y="3308"/>
                            </a:lnTo>
                            <a:close/>
                            <a:moveTo>
                              <a:pt x="16733" y="6759"/>
                            </a:moveTo>
                            <a:lnTo>
                              <a:pt x="18331" y="6759"/>
                            </a:lnTo>
                            <a:lnTo>
                              <a:pt x="18331" y="8685"/>
                            </a:lnTo>
                            <a:lnTo>
                              <a:pt x="16733" y="8685"/>
                            </a:lnTo>
                            <a:lnTo>
                              <a:pt x="16733" y="6759"/>
                            </a:lnTo>
                            <a:close/>
                            <a:moveTo>
                              <a:pt x="16733" y="10205"/>
                            </a:moveTo>
                            <a:lnTo>
                              <a:pt x="18331" y="10205"/>
                            </a:lnTo>
                            <a:lnTo>
                              <a:pt x="18331" y="12136"/>
                            </a:lnTo>
                            <a:lnTo>
                              <a:pt x="16733" y="12136"/>
                            </a:lnTo>
                            <a:lnTo>
                              <a:pt x="16733" y="10205"/>
                            </a:lnTo>
                            <a:close/>
                            <a:moveTo>
                              <a:pt x="16733" y="13650"/>
                            </a:moveTo>
                            <a:lnTo>
                              <a:pt x="18331" y="13650"/>
                            </a:lnTo>
                            <a:lnTo>
                              <a:pt x="18331" y="15581"/>
                            </a:lnTo>
                            <a:lnTo>
                              <a:pt x="16733" y="15581"/>
                            </a:lnTo>
                            <a:lnTo>
                              <a:pt x="16733" y="13650"/>
                            </a:lnTo>
                            <a:close/>
                            <a:moveTo>
                              <a:pt x="16733" y="17145"/>
                            </a:moveTo>
                            <a:lnTo>
                              <a:pt x="18331" y="17145"/>
                            </a:lnTo>
                            <a:lnTo>
                              <a:pt x="18331" y="19071"/>
                            </a:lnTo>
                            <a:lnTo>
                              <a:pt x="16733" y="19071"/>
                            </a:lnTo>
                            <a:lnTo>
                              <a:pt x="16733" y="17145"/>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1593" name="Freeform 84"/>
                      <p:cNvSpPr/>
                      <p:nvPr/>
                    </p:nvSpPr>
                    <p:spPr>
                      <a:xfrm>
                        <a:off x="-1" y="60882"/>
                        <a:ext cx="102772" cy="1590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6416"/>
                            </a:lnTo>
                            <a:lnTo>
                              <a:pt x="0" y="21600"/>
                            </a:lnTo>
                            <a:close/>
                            <a:moveTo>
                              <a:pt x="2929" y="7941"/>
                            </a:moveTo>
                            <a:lnTo>
                              <a:pt x="16711" y="5150"/>
                            </a:lnTo>
                            <a:lnTo>
                              <a:pt x="16711" y="6545"/>
                            </a:lnTo>
                            <a:lnTo>
                              <a:pt x="2929" y="9336"/>
                            </a:lnTo>
                            <a:lnTo>
                              <a:pt x="2929" y="7941"/>
                            </a:lnTo>
                            <a:close/>
                            <a:moveTo>
                              <a:pt x="2929" y="11566"/>
                            </a:moveTo>
                            <a:lnTo>
                              <a:pt x="16711" y="9655"/>
                            </a:lnTo>
                            <a:lnTo>
                              <a:pt x="16711" y="11058"/>
                            </a:lnTo>
                            <a:lnTo>
                              <a:pt x="2929" y="12962"/>
                            </a:lnTo>
                            <a:lnTo>
                              <a:pt x="2929" y="11566"/>
                            </a:lnTo>
                            <a:close/>
                            <a:moveTo>
                              <a:pt x="2929" y="15123"/>
                            </a:moveTo>
                            <a:lnTo>
                              <a:pt x="16711" y="14167"/>
                            </a:lnTo>
                            <a:lnTo>
                              <a:pt x="16711" y="15563"/>
                            </a:lnTo>
                            <a:lnTo>
                              <a:pt x="2929" y="16519"/>
                            </a:lnTo>
                            <a:lnTo>
                              <a:pt x="2929" y="15123"/>
                            </a:lnTo>
                            <a:close/>
                            <a:moveTo>
                              <a:pt x="2929" y="18741"/>
                            </a:moveTo>
                            <a:lnTo>
                              <a:pt x="16711" y="18741"/>
                            </a:lnTo>
                            <a:lnTo>
                              <a:pt x="16711" y="20076"/>
                            </a:lnTo>
                            <a:lnTo>
                              <a:pt x="2929" y="20076"/>
                            </a:lnTo>
                            <a:lnTo>
                              <a:pt x="2929" y="18741"/>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1594" name="Freeform 85"/>
                      <p:cNvSpPr/>
                      <p:nvPr/>
                    </p:nvSpPr>
                    <p:spPr>
                      <a:xfrm>
                        <a:off x="112754" y="59908"/>
                        <a:ext cx="50169" cy="15999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2405"/>
                            </a:lnTo>
                            <a:lnTo>
                              <a:pt x="0" y="0"/>
                            </a:lnTo>
                            <a:lnTo>
                              <a:pt x="0" y="216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grpSp>
            </p:grpSp>
            <p:grpSp>
              <p:nvGrpSpPr>
                <p:cNvPr id="1606" name="Group 3"/>
                <p:cNvGrpSpPr/>
                <p:nvPr/>
              </p:nvGrpSpPr>
              <p:grpSpPr>
                <a:xfrm>
                  <a:off x="3378201" y="3205918"/>
                  <a:ext cx="727861" cy="727861"/>
                  <a:chOff x="0" y="0"/>
                  <a:chExt cx="727860" cy="727860"/>
                </a:xfrm>
              </p:grpSpPr>
              <p:grpSp>
                <p:nvGrpSpPr>
                  <p:cNvPr id="1600" name="Group 281"/>
                  <p:cNvGrpSpPr/>
                  <p:nvPr/>
                </p:nvGrpSpPr>
                <p:grpSpPr>
                  <a:xfrm>
                    <a:off x="-1" y="-1"/>
                    <a:ext cx="727861" cy="727861"/>
                    <a:chOff x="0" y="0"/>
                    <a:chExt cx="727860" cy="727860"/>
                  </a:xfrm>
                </p:grpSpPr>
                <p:sp>
                  <p:nvSpPr>
                    <p:cNvPr id="1598" name="Oval 297"/>
                    <p:cNvSpPr/>
                    <p:nvPr/>
                  </p:nvSpPr>
                  <p:spPr>
                    <a:xfrm>
                      <a:off x="-1" y="-1"/>
                      <a:ext cx="727861" cy="727861"/>
                    </a:xfrm>
                    <a:prstGeom prst="ellipse">
                      <a:avLst/>
                    </a:prstGeom>
                    <a:solidFill>
                      <a:srgbClr val="F2F2F2"/>
                    </a:solidFill>
                    <a:ln w="12700" cap="flat">
                      <a:noFill/>
                      <a:miter lim="400000"/>
                    </a:ln>
                    <a:effectLst/>
                  </p:spPr>
                  <p:txBody>
                    <a:bodyPr wrap="square" lIns="45719" tIns="45719" rIns="45719" bIns="45719" numCol="1" anchor="ctr">
                      <a:noAutofit/>
                    </a:bodyPr>
                    <a:lstStyle/>
                    <a:p>
                      <a:pPr algn="ctr" defTabSz="457200">
                        <a:defRPr sz="1100"/>
                      </a:pPr>
                      <a:endParaRPr/>
                    </a:p>
                  </p:txBody>
                </p:sp>
                <p:sp>
                  <p:nvSpPr>
                    <p:cNvPr id="1599" name="Oval 298"/>
                    <p:cNvSpPr/>
                    <p:nvPr/>
                  </p:nvSpPr>
                  <p:spPr>
                    <a:xfrm>
                      <a:off x="42285" y="42287"/>
                      <a:ext cx="643281" cy="643277"/>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defTabSz="457200">
                        <a:defRPr sz="1100"/>
                      </a:pPr>
                      <a:endParaRPr/>
                    </a:p>
                  </p:txBody>
                </p:sp>
              </p:grpSp>
              <p:grpSp>
                <p:nvGrpSpPr>
                  <p:cNvPr id="1605" name="Group 4"/>
                  <p:cNvGrpSpPr/>
                  <p:nvPr/>
                </p:nvGrpSpPr>
                <p:grpSpPr>
                  <a:xfrm>
                    <a:off x="172761" y="167475"/>
                    <a:ext cx="382337" cy="392909"/>
                    <a:chOff x="0" y="0"/>
                    <a:chExt cx="382336" cy="392908"/>
                  </a:xfrm>
                </p:grpSpPr>
                <p:sp>
                  <p:nvSpPr>
                    <p:cNvPr id="1601" name="Freeform 6"/>
                    <p:cNvSpPr/>
                    <p:nvPr/>
                  </p:nvSpPr>
                  <p:spPr>
                    <a:xfrm>
                      <a:off x="42471" y="182099"/>
                      <a:ext cx="241708" cy="210809"/>
                    </a:xfrm>
                    <a:custGeom>
                      <a:avLst/>
                      <a:gdLst/>
                      <a:ahLst/>
                      <a:cxnLst>
                        <a:cxn ang="0">
                          <a:pos x="wd2" y="hd2"/>
                        </a:cxn>
                        <a:cxn ang="5400000">
                          <a:pos x="wd2" y="hd2"/>
                        </a:cxn>
                        <a:cxn ang="10800000">
                          <a:pos x="wd2" y="hd2"/>
                        </a:cxn>
                        <a:cxn ang="16200000">
                          <a:pos x="wd2" y="hd2"/>
                        </a:cxn>
                      </a:cxnLst>
                      <a:rect l="0" t="0" r="r" b="b"/>
                      <a:pathLst>
                        <a:path w="21600" h="21600" extrusionOk="0">
                          <a:moveTo>
                            <a:pt x="13333" y="0"/>
                          </a:moveTo>
                          <a:lnTo>
                            <a:pt x="13512" y="355"/>
                          </a:lnTo>
                          <a:lnTo>
                            <a:pt x="13675" y="738"/>
                          </a:lnTo>
                          <a:lnTo>
                            <a:pt x="13781" y="1149"/>
                          </a:lnTo>
                          <a:lnTo>
                            <a:pt x="13854" y="1578"/>
                          </a:lnTo>
                          <a:lnTo>
                            <a:pt x="13879" y="2017"/>
                          </a:lnTo>
                          <a:lnTo>
                            <a:pt x="13854" y="2456"/>
                          </a:lnTo>
                          <a:lnTo>
                            <a:pt x="13789" y="2876"/>
                          </a:lnTo>
                          <a:lnTo>
                            <a:pt x="13675" y="3278"/>
                          </a:lnTo>
                          <a:lnTo>
                            <a:pt x="13529" y="3670"/>
                          </a:lnTo>
                          <a:lnTo>
                            <a:pt x="13333" y="4025"/>
                          </a:lnTo>
                          <a:lnTo>
                            <a:pt x="21453" y="18854"/>
                          </a:lnTo>
                          <a:lnTo>
                            <a:pt x="21551" y="19107"/>
                          </a:lnTo>
                          <a:lnTo>
                            <a:pt x="21600" y="19359"/>
                          </a:lnTo>
                          <a:lnTo>
                            <a:pt x="21600" y="19620"/>
                          </a:lnTo>
                          <a:lnTo>
                            <a:pt x="21551" y="19863"/>
                          </a:lnTo>
                          <a:lnTo>
                            <a:pt x="21453" y="20096"/>
                          </a:lnTo>
                          <a:lnTo>
                            <a:pt x="21315" y="20302"/>
                          </a:lnTo>
                          <a:lnTo>
                            <a:pt x="21136" y="20461"/>
                          </a:lnTo>
                          <a:lnTo>
                            <a:pt x="20794" y="20713"/>
                          </a:lnTo>
                          <a:lnTo>
                            <a:pt x="20582" y="20825"/>
                          </a:lnTo>
                          <a:lnTo>
                            <a:pt x="20354" y="20890"/>
                          </a:lnTo>
                          <a:lnTo>
                            <a:pt x="20134" y="20881"/>
                          </a:lnTo>
                          <a:lnTo>
                            <a:pt x="19914" y="20825"/>
                          </a:lnTo>
                          <a:lnTo>
                            <a:pt x="19710" y="20713"/>
                          </a:lnTo>
                          <a:lnTo>
                            <a:pt x="19531" y="20554"/>
                          </a:lnTo>
                          <a:lnTo>
                            <a:pt x="19385" y="20349"/>
                          </a:lnTo>
                          <a:lnTo>
                            <a:pt x="12022" y="6873"/>
                          </a:lnTo>
                          <a:lnTo>
                            <a:pt x="12022" y="20433"/>
                          </a:lnTo>
                          <a:lnTo>
                            <a:pt x="11997" y="20704"/>
                          </a:lnTo>
                          <a:lnTo>
                            <a:pt x="11916" y="20946"/>
                          </a:lnTo>
                          <a:lnTo>
                            <a:pt x="11794" y="21170"/>
                          </a:lnTo>
                          <a:lnTo>
                            <a:pt x="11639" y="21339"/>
                          </a:lnTo>
                          <a:lnTo>
                            <a:pt x="11452" y="21488"/>
                          </a:lnTo>
                          <a:lnTo>
                            <a:pt x="11240" y="21572"/>
                          </a:lnTo>
                          <a:lnTo>
                            <a:pt x="11004" y="21600"/>
                          </a:lnTo>
                          <a:lnTo>
                            <a:pt x="10605" y="21600"/>
                          </a:lnTo>
                          <a:lnTo>
                            <a:pt x="10368" y="21572"/>
                          </a:lnTo>
                          <a:lnTo>
                            <a:pt x="10148" y="21488"/>
                          </a:lnTo>
                          <a:lnTo>
                            <a:pt x="9961" y="21339"/>
                          </a:lnTo>
                          <a:lnTo>
                            <a:pt x="9814" y="21170"/>
                          </a:lnTo>
                          <a:lnTo>
                            <a:pt x="9684" y="20946"/>
                          </a:lnTo>
                          <a:lnTo>
                            <a:pt x="9611" y="20704"/>
                          </a:lnTo>
                          <a:lnTo>
                            <a:pt x="9586" y="20433"/>
                          </a:lnTo>
                          <a:lnTo>
                            <a:pt x="9586" y="6873"/>
                          </a:lnTo>
                          <a:lnTo>
                            <a:pt x="2224" y="20349"/>
                          </a:lnTo>
                          <a:lnTo>
                            <a:pt x="2077" y="20554"/>
                          </a:lnTo>
                          <a:lnTo>
                            <a:pt x="1890" y="20713"/>
                          </a:lnTo>
                          <a:lnTo>
                            <a:pt x="1686" y="20825"/>
                          </a:lnTo>
                          <a:lnTo>
                            <a:pt x="1474" y="20890"/>
                          </a:lnTo>
                          <a:lnTo>
                            <a:pt x="1254" y="20890"/>
                          </a:lnTo>
                          <a:lnTo>
                            <a:pt x="1026" y="20825"/>
                          </a:lnTo>
                          <a:lnTo>
                            <a:pt x="823" y="20713"/>
                          </a:lnTo>
                          <a:lnTo>
                            <a:pt x="472" y="20470"/>
                          </a:lnTo>
                          <a:lnTo>
                            <a:pt x="293" y="20302"/>
                          </a:lnTo>
                          <a:lnTo>
                            <a:pt x="155" y="20096"/>
                          </a:lnTo>
                          <a:lnTo>
                            <a:pt x="57" y="19863"/>
                          </a:lnTo>
                          <a:lnTo>
                            <a:pt x="0" y="19620"/>
                          </a:lnTo>
                          <a:lnTo>
                            <a:pt x="0" y="19359"/>
                          </a:lnTo>
                          <a:lnTo>
                            <a:pt x="57" y="19107"/>
                          </a:lnTo>
                          <a:lnTo>
                            <a:pt x="155" y="18873"/>
                          </a:lnTo>
                          <a:lnTo>
                            <a:pt x="8275" y="4025"/>
                          </a:lnTo>
                          <a:lnTo>
                            <a:pt x="8080" y="3670"/>
                          </a:lnTo>
                          <a:lnTo>
                            <a:pt x="7933" y="3287"/>
                          </a:lnTo>
                          <a:lnTo>
                            <a:pt x="7827" y="2886"/>
                          </a:lnTo>
                          <a:lnTo>
                            <a:pt x="7754" y="2456"/>
                          </a:lnTo>
                          <a:lnTo>
                            <a:pt x="7729" y="2017"/>
                          </a:lnTo>
                          <a:lnTo>
                            <a:pt x="7754" y="1569"/>
                          </a:lnTo>
                          <a:lnTo>
                            <a:pt x="13333"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1602" name="Freeform 7"/>
                    <p:cNvSpPr/>
                    <p:nvPr/>
                  </p:nvSpPr>
                  <p:spPr>
                    <a:xfrm>
                      <a:off x="0" y="101895"/>
                      <a:ext cx="78564" cy="89137"/>
                    </a:xfrm>
                    <a:custGeom>
                      <a:avLst/>
                      <a:gdLst/>
                      <a:ahLst/>
                      <a:cxnLst>
                        <a:cxn ang="0">
                          <a:pos x="wd2" y="hd2"/>
                        </a:cxn>
                        <a:cxn ang="5400000">
                          <a:pos x="wd2" y="hd2"/>
                        </a:cxn>
                        <a:cxn ang="10800000">
                          <a:pos x="wd2" y="hd2"/>
                        </a:cxn>
                        <a:cxn ang="16200000">
                          <a:pos x="wd2" y="hd2"/>
                        </a:cxn>
                      </a:cxnLst>
                      <a:rect l="0" t="0" r="r" b="b"/>
                      <a:pathLst>
                        <a:path w="21600" h="21600" extrusionOk="0">
                          <a:moveTo>
                            <a:pt x="16438" y="0"/>
                          </a:moveTo>
                          <a:lnTo>
                            <a:pt x="16413" y="1480"/>
                          </a:lnTo>
                          <a:lnTo>
                            <a:pt x="16438" y="3004"/>
                          </a:lnTo>
                          <a:lnTo>
                            <a:pt x="16588" y="4594"/>
                          </a:lnTo>
                          <a:lnTo>
                            <a:pt x="16814" y="6228"/>
                          </a:lnTo>
                          <a:lnTo>
                            <a:pt x="17140" y="7907"/>
                          </a:lnTo>
                          <a:lnTo>
                            <a:pt x="17566" y="9585"/>
                          </a:lnTo>
                          <a:lnTo>
                            <a:pt x="18167" y="11551"/>
                          </a:lnTo>
                          <a:lnTo>
                            <a:pt x="18869" y="13450"/>
                          </a:lnTo>
                          <a:lnTo>
                            <a:pt x="19696" y="15283"/>
                          </a:lnTo>
                          <a:lnTo>
                            <a:pt x="20623" y="16962"/>
                          </a:lnTo>
                          <a:lnTo>
                            <a:pt x="21600" y="18508"/>
                          </a:lnTo>
                          <a:lnTo>
                            <a:pt x="21500" y="18508"/>
                          </a:lnTo>
                          <a:lnTo>
                            <a:pt x="21199" y="18574"/>
                          </a:lnTo>
                          <a:lnTo>
                            <a:pt x="20773" y="18685"/>
                          </a:lnTo>
                          <a:lnTo>
                            <a:pt x="20222" y="18795"/>
                          </a:lnTo>
                          <a:lnTo>
                            <a:pt x="19545" y="18950"/>
                          </a:lnTo>
                          <a:lnTo>
                            <a:pt x="18718" y="19126"/>
                          </a:lnTo>
                          <a:lnTo>
                            <a:pt x="16914" y="19524"/>
                          </a:lnTo>
                          <a:lnTo>
                            <a:pt x="15887" y="19723"/>
                          </a:lnTo>
                          <a:lnTo>
                            <a:pt x="14884" y="19966"/>
                          </a:lnTo>
                          <a:lnTo>
                            <a:pt x="13832" y="20164"/>
                          </a:lnTo>
                          <a:lnTo>
                            <a:pt x="12805" y="20385"/>
                          </a:lnTo>
                          <a:lnTo>
                            <a:pt x="11827" y="20606"/>
                          </a:lnTo>
                          <a:lnTo>
                            <a:pt x="10825" y="20805"/>
                          </a:lnTo>
                          <a:lnTo>
                            <a:pt x="9948" y="21004"/>
                          </a:lnTo>
                          <a:lnTo>
                            <a:pt x="9171" y="21180"/>
                          </a:lnTo>
                          <a:lnTo>
                            <a:pt x="8445" y="21313"/>
                          </a:lnTo>
                          <a:lnTo>
                            <a:pt x="7843" y="21445"/>
                          </a:lnTo>
                          <a:lnTo>
                            <a:pt x="7417" y="21512"/>
                          </a:lnTo>
                          <a:lnTo>
                            <a:pt x="7116" y="21578"/>
                          </a:lnTo>
                          <a:lnTo>
                            <a:pt x="6991" y="21600"/>
                          </a:lnTo>
                          <a:lnTo>
                            <a:pt x="6390" y="21512"/>
                          </a:lnTo>
                          <a:lnTo>
                            <a:pt x="5738" y="21269"/>
                          </a:lnTo>
                          <a:lnTo>
                            <a:pt x="5112" y="20849"/>
                          </a:lnTo>
                          <a:lnTo>
                            <a:pt x="4460" y="20297"/>
                          </a:lnTo>
                          <a:lnTo>
                            <a:pt x="3834" y="19612"/>
                          </a:lnTo>
                          <a:lnTo>
                            <a:pt x="3207" y="18773"/>
                          </a:lnTo>
                          <a:lnTo>
                            <a:pt x="2631" y="17845"/>
                          </a:lnTo>
                          <a:lnTo>
                            <a:pt x="2080" y="16807"/>
                          </a:lnTo>
                          <a:lnTo>
                            <a:pt x="1579" y="15681"/>
                          </a:lnTo>
                          <a:lnTo>
                            <a:pt x="1128" y="14488"/>
                          </a:lnTo>
                          <a:lnTo>
                            <a:pt x="727" y="13185"/>
                          </a:lnTo>
                          <a:lnTo>
                            <a:pt x="426" y="11948"/>
                          </a:lnTo>
                          <a:lnTo>
                            <a:pt x="200" y="10712"/>
                          </a:lnTo>
                          <a:lnTo>
                            <a:pt x="25" y="9519"/>
                          </a:lnTo>
                          <a:lnTo>
                            <a:pt x="0" y="8415"/>
                          </a:lnTo>
                          <a:lnTo>
                            <a:pt x="0" y="7355"/>
                          </a:lnTo>
                          <a:lnTo>
                            <a:pt x="100" y="6405"/>
                          </a:lnTo>
                          <a:lnTo>
                            <a:pt x="301" y="5521"/>
                          </a:lnTo>
                          <a:lnTo>
                            <a:pt x="551" y="4771"/>
                          </a:lnTo>
                          <a:lnTo>
                            <a:pt x="877" y="4130"/>
                          </a:lnTo>
                          <a:lnTo>
                            <a:pt x="1278" y="3622"/>
                          </a:lnTo>
                          <a:lnTo>
                            <a:pt x="1729" y="3269"/>
                          </a:lnTo>
                          <a:lnTo>
                            <a:pt x="2255" y="3070"/>
                          </a:lnTo>
                          <a:lnTo>
                            <a:pt x="16438"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1603" name="Freeform 8"/>
                    <p:cNvSpPr/>
                    <p:nvPr/>
                  </p:nvSpPr>
                  <p:spPr>
                    <a:xfrm>
                      <a:off x="73186" y="60973"/>
                      <a:ext cx="109279" cy="126869"/>
                    </a:xfrm>
                    <a:custGeom>
                      <a:avLst/>
                      <a:gdLst/>
                      <a:ahLst/>
                      <a:cxnLst>
                        <a:cxn ang="0">
                          <a:pos x="wd2" y="hd2"/>
                        </a:cxn>
                        <a:cxn ang="5400000">
                          <a:pos x="wd2" y="hd2"/>
                        </a:cxn>
                        <a:cxn ang="10800000">
                          <a:pos x="wd2" y="hd2"/>
                        </a:cxn>
                        <a:cxn ang="16200000">
                          <a:pos x="wd2" y="hd2"/>
                        </a:cxn>
                      </a:cxnLst>
                      <a:rect l="0" t="0" r="r" b="b"/>
                      <a:pathLst>
                        <a:path w="21600" h="21600" extrusionOk="0">
                          <a:moveTo>
                            <a:pt x="16250" y="0"/>
                          </a:moveTo>
                          <a:lnTo>
                            <a:pt x="16250" y="62"/>
                          </a:lnTo>
                          <a:lnTo>
                            <a:pt x="16214" y="124"/>
                          </a:lnTo>
                          <a:lnTo>
                            <a:pt x="16069" y="1319"/>
                          </a:lnTo>
                          <a:lnTo>
                            <a:pt x="16033" y="2607"/>
                          </a:lnTo>
                          <a:lnTo>
                            <a:pt x="16051" y="3926"/>
                          </a:lnTo>
                          <a:lnTo>
                            <a:pt x="16195" y="5307"/>
                          </a:lnTo>
                          <a:lnTo>
                            <a:pt x="16376" y="6703"/>
                          </a:lnTo>
                          <a:lnTo>
                            <a:pt x="16700" y="8147"/>
                          </a:lnTo>
                          <a:lnTo>
                            <a:pt x="17060" y="9605"/>
                          </a:lnTo>
                          <a:lnTo>
                            <a:pt x="17439" y="10847"/>
                          </a:lnTo>
                          <a:lnTo>
                            <a:pt x="17871" y="12072"/>
                          </a:lnTo>
                          <a:lnTo>
                            <a:pt x="18375" y="13283"/>
                          </a:lnTo>
                          <a:lnTo>
                            <a:pt x="18934" y="14462"/>
                          </a:lnTo>
                          <a:lnTo>
                            <a:pt x="19528" y="15579"/>
                          </a:lnTo>
                          <a:lnTo>
                            <a:pt x="20177" y="16666"/>
                          </a:lnTo>
                          <a:lnTo>
                            <a:pt x="20861" y="17674"/>
                          </a:lnTo>
                          <a:lnTo>
                            <a:pt x="21600" y="18621"/>
                          </a:lnTo>
                          <a:lnTo>
                            <a:pt x="20915" y="18760"/>
                          </a:lnTo>
                          <a:lnTo>
                            <a:pt x="7674" y="21538"/>
                          </a:lnTo>
                          <a:lnTo>
                            <a:pt x="7242" y="21600"/>
                          </a:lnTo>
                          <a:lnTo>
                            <a:pt x="6846" y="21553"/>
                          </a:lnTo>
                          <a:lnTo>
                            <a:pt x="6449" y="21460"/>
                          </a:lnTo>
                          <a:lnTo>
                            <a:pt x="6053" y="21290"/>
                          </a:lnTo>
                          <a:lnTo>
                            <a:pt x="5621" y="21057"/>
                          </a:lnTo>
                          <a:lnTo>
                            <a:pt x="5170" y="20747"/>
                          </a:lnTo>
                          <a:lnTo>
                            <a:pt x="4756" y="20359"/>
                          </a:lnTo>
                          <a:lnTo>
                            <a:pt x="4270" y="19909"/>
                          </a:lnTo>
                          <a:lnTo>
                            <a:pt x="3819" y="19366"/>
                          </a:lnTo>
                          <a:lnTo>
                            <a:pt x="3207" y="18559"/>
                          </a:lnTo>
                          <a:lnTo>
                            <a:pt x="2648" y="17643"/>
                          </a:lnTo>
                          <a:lnTo>
                            <a:pt x="2108" y="16619"/>
                          </a:lnTo>
                          <a:lnTo>
                            <a:pt x="1603" y="15533"/>
                          </a:lnTo>
                          <a:lnTo>
                            <a:pt x="1153" y="14369"/>
                          </a:lnTo>
                          <a:lnTo>
                            <a:pt x="775" y="13128"/>
                          </a:lnTo>
                          <a:lnTo>
                            <a:pt x="450" y="11886"/>
                          </a:lnTo>
                          <a:lnTo>
                            <a:pt x="216" y="10676"/>
                          </a:lnTo>
                          <a:lnTo>
                            <a:pt x="72" y="9497"/>
                          </a:lnTo>
                          <a:lnTo>
                            <a:pt x="0" y="8379"/>
                          </a:lnTo>
                          <a:lnTo>
                            <a:pt x="18" y="7340"/>
                          </a:lnTo>
                          <a:lnTo>
                            <a:pt x="126" y="6378"/>
                          </a:lnTo>
                          <a:lnTo>
                            <a:pt x="234" y="5710"/>
                          </a:lnTo>
                          <a:lnTo>
                            <a:pt x="396" y="5121"/>
                          </a:lnTo>
                          <a:lnTo>
                            <a:pt x="594" y="4609"/>
                          </a:lnTo>
                          <a:lnTo>
                            <a:pt x="811" y="4174"/>
                          </a:lnTo>
                          <a:lnTo>
                            <a:pt x="1063" y="3802"/>
                          </a:lnTo>
                          <a:lnTo>
                            <a:pt x="1351" y="3476"/>
                          </a:lnTo>
                          <a:lnTo>
                            <a:pt x="1657" y="3212"/>
                          </a:lnTo>
                          <a:lnTo>
                            <a:pt x="2018" y="3026"/>
                          </a:lnTo>
                          <a:lnTo>
                            <a:pt x="2360" y="2933"/>
                          </a:lnTo>
                          <a:lnTo>
                            <a:pt x="1625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1604" name="Freeform 9"/>
                    <p:cNvSpPr/>
                    <p:nvPr/>
                  </p:nvSpPr>
                  <p:spPr>
                    <a:xfrm>
                      <a:off x="168064" y="-1"/>
                      <a:ext cx="214273" cy="175903"/>
                    </a:xfrm>
                    <a:custGeom>
                      <a:avLst/>
                      <a:gdLst/>
                      <a:ahLst/>
                      <a:cxnLst>
                        <a:cxn ang="0">
                          <a:pos x="wd2" y="hd2"/>
                        </a:cxn>
                        <a:cxn ang="5400000">
                          <a:pos x="wd2" y="hd2"/>
                        </a:cxn>
                        <a:cxn ang="10800000">
                          <a:pos x="wd2" y="hd2"/>
                        </a:cxn>
                        <a:cxn ang="16200000">
                          <a:pos x="wd2" y="hd2"/>
                        </a:cxn>
                      </a:cxnLst>
                      <a:rect l="0" t="0" r="r" b="b"/>
                      <a:pathLst>
                        <a:path w="21600" h="21600" extrusionOk="0">
                          <a:moveTo>
                            <a:pt x="17594" y="0"/>
                          </a:moveTo>
                          <a:lnTo>
                            <a:pt x="17851" y="34"/>
                          </a:lnTo>
                          <a:lnTo>
                            <a:pt x="18090" y="134"/>
                          </a:lnTo>
                          <a:lnTo>
                            <a:pt x="18292" y="291"/>
                          </a:lnTo>
                          <a:lnTo>
                            <a:pt x="18476" y="492"/>
                          </a:lnTo>
                          <a:lnTo>
                            <a:pt x="18614" y="761"/>
                          </a:lnTo>
                          <a:lnTo>
                            <a:pt x="18706" y="1074"/>
                          </a:lnTo>
                          <a:lnTo>
                            <a:pt x="21563" y="15288"/>
                          </a:lnTo>
                          <a:lnTo>
                            <a:pt x="21600" y="15590"/>
                          </a:lnTo>
                          <a:lnTo>
                            <a:pt x="21563" y="15903"/>
                          </a:lnTo>
                          <a:lnTo>
                            <a:pt x="21499" y="16194"/>
                          </a:lnTo>
                          <a:lnTo>
                            <a:pt x="21361" y="16452"/>
                          </a:lnTo>
                          <a:lnTo>
                            <a:pt x="21187" y="16676"/>
                          </a:lnTo>
                          <a:lnTo>
                            <a:pt x="20975" y="16855"/>
                          </a:lnTo>
                          <a:lnTo>
                            <a:pt x="20727" y="16955"/>
                          </a:lnTo>
                          <a:lnTo>
                            <a:pt x="5145" y="21533"/>
                          </a:lnTo>
                          <a:lnTo>
                            <a:pt x="4860" y="21600"/>
                          </a:lnTo>
                          <a:lnTo>
                            <a:pt x="4548" y="21600"/>
                          </a:lnTo>
                          <a:lnTo>
                            <a:pt x="4254" y="21555"/>
                          </a:lnTo>
                          <a:lnTo>
                            <a:pt x="3969" y="21455"/>
                          </a:lnTo>
                          <a:lnTo>
                            <a:pt x="3693" y="21298"/>
                          </a:lnTo>
                          <a:lnTo>
                            <a:pt x="3611" y="21231"/>
                          </a:lnTo>
                          <a:lnTo>
                            <a:pt x="3519" y="21164"/>
                          </a:lnTo>
                          <a:lnTo>
                            <a:pt x="3225" y="20850"/>
                          </a:lnTo>
                          <a:lnTo>
                            <a:pt x="2931" y="20470"/>
                          </a:lnTo>
                          <a:lnTo>
                            <a:pt x="2573" y="19932"/>
                          </a:lnTo>
                          <a:lnTo>
                            <a:pt x="2223" y="19283"/>
                          </a:lnTo>
                          <a:lnTo>
                            <a:pt x="1874" y="18567"/>
                          </a:lnTo>
                          <a:lnTo>
                            <a:pt x="1553" y="17795"/>
                          </a:lnTo>
                          <a:lnTo>
                            <a:pt x="1250" y="16922"/>
                          </a:lnTo>
                          <a:lnTo>
                            <a:pt x="956" y="16015"/>
                          </a:lnTo>
                          <a:lnTo>
                            <a:pt x="707" y="15053"/>
                          </a:lnTo>
                          <a:lnTo>
                            <a:pt x="478" y="14023"/>
                          </a:lnTo>
                          <a:lnTo>
                            <a:pt x="312" y="13128"/>
                          </a:lnTo>
                          <a:lnTo>
                            <a:pt x="184" y="12255"/>
                          </a:lnTo>
                          <a:lnTo>
                            <a:pt x="92" y="11404"/>
                          </a:lnTo>
                          <a:lnTo>
                            <a:pt x="18" y="10576"/>
                          </a:lnTo>
                          <a:lnTo>
                            <a:pt x="0" y="9793"/>
                          </a:lnTo>
                          <a:lnTo>
                            <a:pt x="0" y="9032"/>
                          </a:lnTo>
                          <a:lnTo>
                            <a:pt x="28" y="8327"/>
                          </a:lnTo>
                          <a:lnTo>
                            <a:pt x="92" y="7666"/>
                          </a:lnTo>
                          <a:lnTo>
                            <a:pt x="184" y="7051"/>
                          </a:lnTo>
                          <a:lnTo>
                            <a:pt x="294" y="6570"/>
                          </a:lnTo>
                          <a:lnTo>
                            <a:pt x="413" y="6122"/>
                          </a:lnTo>
                          <a:lnTo>
                            <a:pt x="588" y="5719"/>
                          </a:lnTo>
                          <a:lnTo>
                            <a:pt x="781" y="5361"/>
                          </a:lnTo>
                          <a:lnTo>
                            <a:pt x="992" y="5081"/>
                          </a:lnTo>
                          <a:lnTo>
                            <a:pt x="1231" y="4880"/>
                          </a:lnTo>
                          <a:lnTo>
                            <a:pt x="1498" y="4745"/>
                          </a:lnTo>
                          <a:lnTo>
                            <a:pt x="17319" y="45"/>
                          </a:lnTo>
                          <a:lnTo>
                            <a:pt x="17594"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grpSp>
          </p:grpSp>
        </p:grpSp>
        <p:grpSp>
          <p:nvGrpSpPr>
            <p:cNvPr id="1611" name="Group 46"/>
            <p:cNvGrpSpPr/>
            <p:nvPr/>
          </p:nvGrpSpPr>
          <p:grpSpPr>
            <a:xfrm>
              <a:off x="4926279" y="198120"/>
              <a:ext cx="6770490" cy="1573293"/>
              <a:chOff x="0" y="198120"/>
              <a:chExt cx="6770488" cy="1573277"/>
            </a:xfrm>
          </p:grpSpPr>
          <p:sp>
            <p:nvSpPr>
              <p:cNvPr id="1609" name="Group 61"/>
              <p:cNvSpPr/>
              <p:nvPr/>
            </p:nvSpPr>
            <p:spPr>
              <a:xfrm>
                <a:off x="0" y="198120"/>
                <a:ext cx="324542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defRPr sz="2000" b="1">
                    <a:latin typeface="Century Gothic"/>
                    <a:ea typeface="Century Gothic"/>
                    <a:cs typeface="Century Gothic"/>
                    <a:sym typeface="Century Gothic"/>
                  </a:defRPr>
                </a:lvl1pPr>
              </a:lstStyle>
              <a:p>
                <a:r>
                  <a:t>COHFI Email Notification </a:t>
                </a:r>
              </a:p>
            </p:txBody>
          </p:sp>
          <p:sp>
            <p:nvSpPr>
              <p:cNvPr id="1610" name="TextBox 128"/>
              <p:cNvSpPr/>
              <p:nvPr/>
            </p:nvSpPr>
            <p:spPr>
              <a:xfrm>
                <a:off x="2111767" y="294087"/>
                <a:ext cx="4658721" cy="147731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457200">
                  <a:spcBef>
                    <a:spcPts val="1300"/>
                  </a:spcBef>
                  <a:defRPr i="1">
                    <a:solidFill>
                      <a:srgbClr val="222222"/>
                    </a:solidFill>
                    <a:latin typeface="Century Gothic"/>
                    <a:ea typeface="Century Gothic"/>
                    <a:cs typeface="Century Gothic"/>
                    <a:sym typeface="Century Gothic"/>
                  </a:defRPr>
                </a:pPr>
                <a:r>
                  <a:rPr dirty="0"/>
                  <a:t>Dear Provider, </a:t>
                </a:r>
                <a:br>
                  <a:rPr dirty="0"/>
                </a:br>
                <a:r>
                  <a:rPr dirty="0"/>
                  <a:t>You have a new message regarding the </a:t>
                </a:r>
                <a:r>
                  <a:rPr b="1" dirty="0"/>
                  <a:t>1</a:t>
                </a:r>
                <a:r>
                  <a:rPr dirty="0"/>
                  <a:t> survey that exited on </a:t>
                </a:r>
                <a:r>
                  <a:rPr b="1" dirty="0"/>
                  <a:t>1/1/2023</a:t>
                </a:r>
                <a:r>
                  <a:rPr dirty="0"/>
                  <a:t> for Facility: </a:t>
                </a:r>
                <a:r>
                  <a:rPr b="1" dirty="0"/>
                  <a:t>ABC AL</a:t>
                </a:r>
                <a:r>
                  <a:rPr dirty="0"/>
                  <a:t>, </a:t>
                </a:r>
                <a:r>
                  <a:rPr dirty="0" err="1"/>
                  <a:t>FacID</a:t>
                </a:r>
                <a:r>
                  <a:rPr dirty="0"/>
                  <a:t>: </a:t>
                </a:r>
                <a:r>
                  <a:rPr b="1" dirty="0"/>
                  <a:t>ABCDEF</a:t>
                </a:r>
                <a:r>
                  <a:rPr dirty="0"/>
                  <a:t>.</a:t>
                </a:r>
                <a:br>
                  <a:rPr dirty="0"/>
                </a:br>
                <a:endParaRPr dirty="0"/>
              </a:p>
            </p:txBody>
          </p:sp>
        </p:grpSp>
        <p:grpSp>
          <p:nvGrpSpPr>
            <p:cNvPr id="1614" name="Group 50"/>
            <p:cNvGrpSpPr/>
            <p:nvPr/>
          </p:nvGrpSpPr>
          <p:grpSpPr>
            <a:xfrm>
              <a:off x="7847265" y="2270246"/>
              <a:ext cx="3798611" cy="101640"/>
              <a:chOff x="0" y="198120"/>
              <a:chExt cx="3798609" cy="101639"/>
            </a:xfrm>
          </p:grpSpPr>
          <p:sp>
            <p:nvSpPr>
              <p:cNvPr id="1612" name="Group 60"/>
              <p:cNvSpPr/>
              <p:nvPr/>
            </p:nvSpPr>
            <p:spPr>
              <a:xfrm>
                <a:off x="15860" y="198120"/>
                <a:ext cx="378275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defRPr sz="2000" b="1">
                    <a:latin typeface="Century Gothic"/>
                    <a:ea typeface="Century Gothic"/>
                    <a:cs typeface="Century Gothic"/>
                    <a:sym typeface="Century Gothic"/>
                  </a:defRPr>
                </a:lvl1pPr>
              </a:lstStyle>
              <a:p>
                <a:r>
                  <a:t>Survey Tracking Workbench </a:t>
                </a:r>
              </a:p>
            </p:txBody>
          </p:sp>
          <p:sp>
            <p:nvSpPr>
              <p:cNvPr id="1613" name="TextBox 129"/>
              <p:cNvSpPr/>
              <p:nvPr/>
            </p:nvSpPr>
            <p:spPr>
              <a:xfrm>
                <a:off x="0" y="299759"/>
                <a:ext cx="34260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marL="180473" indent="-180473">
                  <a:buSzPct val="100000"/>
                  <a:buChar char="•"/>
                  <a:defRPr>
                    <a:solidFill>
                      <a:schemeClr val="accent5"/>
                    </a:solidFill>
                    <a:latin typeface="Century Gothic"/>
                    <a:ea typeface="Century Gothic"/>
                    <a:cs typeface="Century Gothic"/>
                    <a:sym typeface="Century Gothic"/>
                  </a:defRPr>
                </a:pPr>
                <a:r>
                  <a:t>Surveys with Messages</a:t>
                </a:r>
              </a:p>
              <a:p>
                <a:pPr marL="180473" indent="-180473">
                  <a:buSzPct val="100000"/>
                  <a:buChar char="•"/>
                  <a:defRPr>
                    <a:solidFill>
                      <a:schemeClr val="accent5"/>
                    </a:solidFill>
                    <a:latin typeface="Century Gothic"/>
                    <a:ea typeface="Century Gothic"/>
                    <a:cs typeface="Century Gothic"/>
                    <a:sym typeface="Century Gothic"/>
                  </a:defRPr>
                </a:pPr>
                <a:r>
                  <a:t>Surveys in Progress</a:t>
                </a:r>
              </a:p>
              <a:p>
                <a:pPr marL="180473" indent="-180473">
                  <a:buSzPct val="100000"/>
                  <a:buChar char="•"/>
                  <a:defRPr>
                    <a:solidFill>
                      <a:schemeClr val="accent5"/>
                    </a:solidFill>
                    <a:latin typeface="Century Gothic"/>
                    <a:ea typeface="Century Gothic"/>
                    <a:cs typeface="Century Gothic"/>
                    <a:sym typeface="Century Gothic"/>
                  </a:defRPr>
                </a:pPr>
                <a:r>
                  <a:t>Surveys Completed </a:t>
                </a:r>
              </a:p>
            </p:txBody>
          </p:sp>
        </p:grpSp>
        <p:grpSp>
          <p:nvGrpSpPr>
            <p:cNvPr id="1617" name="Group 65"/>
            <p:cNvGrpSpPr/>
            <p:nvPr/>
          </p:nvGrpSpPr>
          <p:grpSpPr>
            <a:xfrm>
              <a:off x="7444028" y="3629124"/>
              <a:ext cx="4007840" cy="813734"/>
              <a:chOff x="0" y="0"/>
              <a:chExt cx="4007839" cy="813732"/>
            </a:xfrm>
          </p:grpSpPr>
          <p:sp>
            <p:nvSpPr>
              <p:cNvPr id="1615" name="Group 59"/>
              <p:cNvSpPr txBox="1"/>
              <p:nvPr/>
            </p:nvSpPr>
            <p:spPr>
              <a:xfrm>
                <a:off x="0" y="0"/>
                <a:ext cx="4007840" cy="8137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defRPr sz="2000" b="1">
                    <a:latin typeface="Century Gothic"/>
                    <a:ea typeface="Century Gothic"/>
                    <a:cs typeface="Century Gothic"/>
                    <a:sym typeface="Century Gothic"/>
                  </a:defRPr>
                </a:lvl1pPr>
              </a:lstStyle>
              <a:p>
                <a:r>
                  <a:t>Review Survey Results (Details)</a:t>
                </a:r>
              </a:p>
            </p:txBody>
          </p:sp>
          <p:sp>
            <p:nvSpPr>
              <p:cNvPr id="1616" name="TextBox 130"/>
              <p:cNvSpPr/>
              <p:nvPr/>
            </p:nvSpPr>
            <p:spPr>
              <a:xfrm>
                <a:off x="156151" y="546440"/>
                <a:ext cx="342600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solidFill>
                      <a:schemeClr val="accent5"/>
                    </a:solidFill>
                    <a:latin typeface="Century Gothic"/>
                    <a:ea typeface="Century Gothic"/>
                    <a:cs typeface="Century Gothic"/>
                    <a:sym typeface="Century Gothic"/>
                  </a:defRPr>
                </a:lvl1pPr>
                <a:lvl2pPr marL="561473" indent="-180473">
                  <a:buSzPct val="100000"/>
                  <a:buChar char="•"/>
                  <a:defRPr>
                    <a:solidFill>
                      <a:schemeClr val="accent5"/>
                    </a:solidFill>
                    <a:latin typeface="Century Gothic"/>
                    <a:ea typeface="Century Gothic"/>
                    <a:cs typeface="Century Gothic"/>
                    <a:sym typeface="Century Gothic"/>
                  </a:defRPr>
                </a:lvl2pPr>
              </a:lstStyle>
              <a:p>
                <a:r>
                  <a:t>Review and Print 2567 </a:t>
                </a:r>
              </a:p>
              <a:p>
                <a:pPr lvl="1"/>
                <a:r>
                  <a:t>All Tag #’s will be listed here</a:t>
                </a:r>
              </a:p>
            </p:txBody>
          </p:sp>
        </p:grpSp>
        <p:grpSp>
          <p:nvGrpSpPr>
            <p:cNvPr id="1620" name="Group 66"/>
            <p:cNvGrpSpPr/>
            <p:nvPr/>
          </p:nvGrpSpPr>
          <p:grpSpPr>
            <a:xfrm>
              <a:off x="0" y="3665909"/>
              <a:ext cx="5634744" cy="2445319"/>
              <a:chOff x="0" y="0"/>
              <a:chExt cx="5634743" cy="2445317"/>
            </a:xfrm>
          </p:grpSpPr>
          <p:sp>
            <p:nvSpPr>
              <p:cNvPr id="1618" name="Group 63"/>
              <p:cNvSpPr txBox="1"/>
              <p:nvPr/>
            </p:nvSpPr>
            <p:spPr>
              <a:xfrm>
                <a:off x="0" y="0"/>
                <a:ext cx="3242426" cy="7062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p>
                <a:pPr algn="r">
                  <a:defRPr sz="2000" b="1">
                    <a:latin typeface="Century Gothic"/>
                    <a:ea typeface="Century Gothic"/>
                    <a:cs typeface="Century Gothic"/>
                    <a:sym typeface="Century Gothic"/>
                  </a:defRPr>
                </a:pPr>
                <a:r>
                  <a:t>Review </a:t>
                </a:r>
                <a:r>
                  <a:rPr u="sng"/>
                  <a:t>ALL </a:t>
                </a:r>
                <a:r>
                  <a:t>Documents </a:t>
                </a:r>
              </a:p>
            </p:txBody>
          </p:sp>
          <p:sp>
            <p:nvSpPr>
              <p:cNvPr id="1619" name="TextBox 131"/>
              <p:cNvSpPr txBox="1"/>
              <p:nvPr/>
            </p:nvSpPr>
            <p:spPr>
              <a:xfrm>
                <a:off x="465690" y="463691"/>
                <a:ext cx="5169054" cy="19816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p>
                <a:pPr marL="180473" indent="-180473">
                  <a:buSzPct val="100000"/>
                  <a:buChar char="•"/>
                  <a:defRPr b="1">
                    <a:solidFill>
                      <a:schemeClr val="accent5"/>
                    </a:solidFill>
                    <a:latin typeface="Century Gothic"/>
                    <a:ea typeface="Century Gothic"/>
                    <a:cs typeface="Century Gothic"/>
                    <a:sym typeface="Century Gothic"/>
                  </a:defRPr>
                </a:pPr>
                <a:r>
                  <a:t>ALR Packet</a:t>
                </a:r>
              </a:p>
              <a:p>
                <a:pPr marL="180473" indent="-180473">
                  <a:buSzPct val="100000"/>
                  <a:buChar char="•"/>
                  <a:defRPr>
                    <a:solidFill>
                      <a:schemeClr val="accent5"/>
                    </a:solidFill>
                    <a:latin typeface="Century Gothic"/>
                    <a:ea typeface="Century Gothic"/>
                    <a:cs typeface="Century Gothic"/>
                    <a:sym typeface="Century Gothic"/>
                  </a:defRPr>
                </a:pPr>
                <a:r>
                  <a:t>ABC AL </a:t>
                </a:r>
                <a:r>
                  <a:rPr b="1"/>
                  <a:t>DL</a:t>
                </a:r>
                <a:r>
                  <a:t> A12B12 (Deficiency List)</a:t>
                </a:r>
              </a:p>
              <a:p>
                <a:pPr marL="180473" indent="-180473">
                  <a:buSzPct val="100000"/>
                  <a:buChar char="•"/>
                  <a:defRPr>
                    <a:solidFill>
                      <a:schemeClr val="accent5"/>
                    </a:solidFill>
                    <a:latin typeface="Century Gothic"/>
                    <a:ea typeface="Century Gothic"/>
                    <a:cs typeface="Century Gothic"/>
                    <a:sym typeface="Century Gothic"/>
                  </a:defRPr>
                </a:pPr>
                <a:r>
                  <a:t>ABC AL</a:t>
                </a:r>
                <a:r>
                  <a:rPr b="1"/>
                  <a:t> ESL</a:t>
                </a:r>
                <a:r>
                  <a:t> A12B12 (Staff Sample List)</a:t>
                </a:r>
              </a:p>
              <a:p>
                <a:pPr marL="180473" indent="-180473">
                  <a:buSzPct val="100000"/>
                  <a:buChar char="•"/>
                  <a:defRPr>
                    <a:solidFill>
                      <a:schemeClr val="accent5"/>
                    </a:solidFill>
                    <a:latin typeface="Century Gothic"/>
                    <a:ea typeface="Century Gothic"/>
                    <a:cs typeface="Century Gothic"/>
                    <a:sym typeface="Century Gothic"/>
                  </a:defRPr>
                </a:pPr>
                <a:r>
                  <a:t>ABC AL </a:t>
                </a:r>
                <a:r>
                  <a:rPr b="1"/>
                  <a:t>SL </a:t>
                </a:r>
                <a:r>
                  <a:t>A12B12 (Resident Sample List)</a:t>
                </a:r>
              </a:p>
              <a:p>
                <a:pPr marL="180473" indent="-180473">
                  <a:buSzPct val="100000"/>
                  <a:buChar char="•"/>
                  <a:defRPr>
                    <a:solidFill>
                      <a:schemeClr val="accent5"/>
                    </a:solidFill>
                    <a:latin typeface="Century Gothic"/>
                    <a:ea typeface="Century Gothic"/>
                    <a:cs typeface="Century Gothic"/>
                    <a:sym typeface="Century Gothic"/>
                  </a:defRPr>
                </a:pPr>
                <a:r>
                  <a:t>ABC AL </a:t>
                </a:r>
                <a:r>
                  <a:rPr b="1"/>
                  <a:t>LTC </a:t>
                </a:r>
                <a:r>
                  <a:t>A12B12 (Letter with indicated Intermediate Conditions and Required POC) </a:t>
                </a:r>
              </a:p>
              <a:p>
                <a:pPr marL="120315" indent="-120315">
                  <a:buSzPct val="100000"/>
                  <a:buChar char="-"/>
                  <a:defRPr sz="1200">
                    <a:solidFill>
                      <a:schemeClr val="accent5"/>
                    </a:solidFill>
                    <a:latin typeface="Arial"/>
                    <a:ea typeface="Arial"/>
                    <a:cs typeface="Arial"/>
                    <a:sym typeface="Arial"/>
                  </a:defRPr>
                </a:pPr>
                <a:endParaRPr/>
              </a:p>
              <a:p>
                <a:pPr>
                  <a:defRPr sz="1200">
                    <a:solidFill>
                      <a:schemeClr val="accent5"/>
                    </a:solidFill>
                    <a:latin typeface="Arial"/>
                    <a:ea typeface="Arial"/>
                    <a:cs typeface="Arial"/>
                    <a:sym typeface="Arial"/>
                  </a:defRPr>
                </a:pPr>
                <a:endParaRPr/>
              </a:p>
              <a:p>
                <a:pPr>
                  <a:defRPr sz="1200">
                    <a:solidFill>
                      <a:schemeClr val="accent5"/>
                    </a:solidFill>
                    <a:latin typeface="Arial"/>
                    <a:ea typeface="Arial"/>
                    <a:cs typeface="Arial"/>
                    <a:sym typeface="Arial"/>
                  </a:defRPr>
                </a:pPr>
                <a:endParaRPr/>
              </a:p>
            </p:txBody>
          </p:sp>
        </p:grpSp>
      </p:grpSp>
      <p:sp>
        <p:nvSpPr>
          <p:cNvPr id="1622" name="Rectangle 306"/>
          <p:cNvSpPr/>
          <p:nvPr/>
        </p:nvSpPr>
        <p:spPr>
          <a:xfrm>
            <a:off x="738055" y="1891142"/>
            <a:ext cx="391929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defRPr sz="2000" b="1">
                <a:latin typeface="Century Gothic"/>
                <a:ea typeface="Century Gothic"/>
                <a:cs typeface="Century Gothic"/>
                <a:sym typeface="Century Gothic"/>
              </a:defRPr>
            </a:lvl1pPr>
          </a:lstStyle>
          <a:p>
            <a:r>
              <a:rPr dirty="0"/>
              <a:t>Write and Submit Your POC(s)</a:t>
            </a:r>
          </a:p>
        </p:txBody>
      </p:sp>
      <p:sp>
        <p:nvSpPr>
          <p:cNvPr id="1625" name="TextBox 128"/>
          <p:cNvSpPr txBox="1"/>
          <p:nvPr/>
        </p:nvSpPr>
        <p:spPr>
          <a:xfrm>
            <a:off x="1079656" y="1939590"/>
            <a:ext cx="4470462"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457200">
              <a:spcBef>
                <a:spcPts val="1300"/>
              </a:spcBef>
              <a:defRPr i="1">
                <a:solidFill>
                  <a:srgbClr val="222222"/>
                </a:solidFill>
                <a:latin typeface="Century Gothic"/>
                <a:ea typeface="Century Gothic"/>
                <a:cs typeface="Century Gothic"/>
                <a:sym typeface="Century Gothic"/>
              </a:defRPr>
            </a:pPr>
            <a:r>
              <a:rPr dirty="0"/>
              <a:t>Ensure </a:t>
            </a:r>
            <a:r>
              <a:rPr u="sng" dirty="0"/>
              <a:t>ALL</a:t>
            </a:r>
            <a:r>
              <a:rPr dirty="0"/>
              <a:t> 3 required elements </a:t>
            </a:r>
            <a:br>
              <a:rPr dirty="0"/>
            </a:br>
            <a:r>
              <a:rPr dirty="0"/>
              <a:t>are included indoor POC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 name="Title 1"/>
          <p:cNvSpPr txBox="1">
            <a:spLocks noGrp="1"/>
          </p:cNvSpPr>
          <p:nvPr>
            <p:ph type="title"/>
          </p:nvPr>
        </p:nvSpPr>
        <p:spPr>
          <a:xfrm>
            <a:off x="537028" y="52028"/>
            <a:ext cx="10969173" cy="731522"/>
          </a:xfrm>
          <a:prstGeom prst="rect">
            <a:avLst/>
          </a:prstGeom>
        </p:spPr>
        <p:txBody>
          <a:bodyPr/>
          <a:lstStyle>
            <a:lvl1pPr>
              <a:defRPr sz="3400" b="1">
                <a:latin typeface="Century Gothic"/>
                <a:ea typeface="Century Gothic"/>
                <a:cs typeface="Century Gothic"/>
                <a:sym typeface="Century Gothic"/>
              </a:defRPr>
            </a:lvl1pPr>
          </a:lstStyle>
          <a:p>
            <a:r>
              <a:t>Elements for a PLAN OF CORRECTION (POC)</a:t>
            </a:r>
          </a:p>
        </p:txBody>
      </p:sp>
      <p:grpSp>
        <p:nvGrpSpPr>
          <p:cNvPr id="1699" name="Group 3"/>
          <p:cNvGrpSpPr/>
          <p:nvPr/>
        </p:nvGrpSpPr>
        <p:grpSpPr>
          <a:xfrm>
            <a:off x="611414" y="977023"/>
            <a:ext cx="10969172" cy="6495908"/>
            <a:chOff x="0" y="0"/>
            <a:chExt cx="10969171" cy="6495906"/>
          </a:xfrm>
        </p:grpSpPr>
        <p:grpSp>
          <p:nvGrpSpPr>
            <p:cNvPr id="1694" name="Group 4"/>
            <p:cNvGrpSpPr/>
            <p:nvPr/>
          </p:nvGrpSpPr>
          <p:grpSpPr>
            <a:xfrm>
              <a:off x="76416" y="0"/>
              <a:ext cx="10892756" cy="3022910"/>
              <a:chOff x="0" y="0"/>
              <a:chExt cx="10892754" cy="3022909"/>
            </a:xfrm>
          </p:grpSpPr>
          <p:grpSp>
            <p:nvGrpSpPr>
              <p:cNvPr id="1649" name="Group 9"/>
              <p:cNvGrpSpPr/>
              <p:nvPr/>
            </p:nvGrpSpPr>
            <p:grpSpPr>
              <a:xfrm>
                <a:off x="0" y="0"/>
                <a:ext cx="3190531" cy="2960912"/>
                <a:chOff x="0" y="0"/>
                <a:chExt cx="3190530" cy="2960911"/>
              </a:xfrm>
            </p:grpSpPr>
            <p:grpSp>
              <p:nvGrpSpPr>
                <p:cNvPr id="1647" name="Group 54"/>
                <p:cNvGrpSpPr/>
                <p:nvPr/>
              </p:nvGrpSpPr>
              <p:grpSpPr>
                <a:xfrm>
                  <a:off x="0" y="0"/>
                  <a:ext cx="2968113" cy="2960912"/>
                  <a:chOff x="0" y="1"/>
                  <a:chExt cx="2968112" cy="2960911"/>
                </a:xfrm>
              </p:grpSpPr>
              <p:grpSp>
                <p:nvGrpSpPr>
                  <p:cNvPr id="1640" name="Group 56"/>
                  <p:cNvGrpSpPr/>
                  <p:nvPr/>
                </p:nvGrpSpPr>
                <p:grpSpPr>
                  <a:xfrm>
                    <a:off x="243551" y="220645"/>
                    <a:ext cx="2481011" cy="2477741"/>
                    <a:chOff x="0" y="0"/>
                    <a:chExt cx="2481010" cy="2477740"/>
                  </a:xfrm>
                </p:grpSpPr>
                <p:grpSp>
                  <p:nvGrpSpPr>
                    <p:cNvPr id="1631" name="Group 63"/>
                    <p:cNvGrpSpPr/>
                    <p:nvPr/>
                  </p:nvGrpSpPr>
                  <p:grpSpPr>
                    <a:xfrm>
                      <a:off x="1313416" y="-1"/>
                      <a:ext cx="1167595" cy="1165329"/>
                      <a:chOff x="0" y="0"/>
                      <a:chExt cx="1167593" cy="1165327"/>
                    </a:xfrm>
                  </p:grpSpPr>
                  <p:sp>
                    <p:nvSpPr>
                      <p:cNvPr id="1628" name="Freeform 72"/>
                      <p:cNvSpPr/>
                      <p:nvPr/>
                    </p:nvSpPr>
                    <p:spPr>
                      <a:xfrm>
                        <a:off x="-1" y="-1"/>
                        <a:ext cx="1167595" cy="11653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05" y="51"/>
                            </a:lnTo>
                            <a:cubicBezTo>
                              <a:pt x="11838" y="1152"/>
                              <a:pt x="20450" y="9769"/>
                              <a:pt x="21550" y="20608"/>
                            </a:cubicBezTo>
                            <a:lnTo>
                              <a:pt x="21600" y="21600"/>
                            </a:lnTo>
                            <a:lnTo>
                              <a:pt x="18771" y="21600"/>
                            </a:lnTo>
                            <a:lnTo>
                              <a:pt x="18735" y="20898"/>
                            </a:lnTo>
                            <a:cubicBezTo>
                              <a:pt x="17770" y="11393"/>
                              <a:pt x="10217" y="3836"/>
                              <a:pt x="716" y="2871"/>
                            </a:cubicBezTo>
                            <a:lnTo>
                              <a:pt x="0" y="2835"/>
                            </a:lnTo>
                            <a:lnTo>
                              <a:pt x="0" y="0"/>
                            </a:ln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1629" name="Freeform 73"/>
                      <p:cNvSpPr/>
                      <p:nvPr/>
                    </p:nvSpPr>
                    <p:spPr>
                      <a:xfrm>
                        <a:off x="0" y="376703"/>
                        <a:ext cx="787974" cy="7886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25" y="21"/>
                            </a:lnTo>
                            <a:cubicBezTo>
                              <a:pt x="11579" y="1155"/>
                              <a:pt x="20447" y="10028"/>
                              <a:pt x="21579" y="21190"/>
                            </a:cubicBezTo>
                            <a:lnTo>
                              <a:pt x="21600" y="21600"/>
                            </a:lnTo>
                            <a:lnTo>
                              <a:pt x="17893" y="21600"/>
                            </a:lnTo>
                            <a:lnTo>
                              <a:pt x="17892" y="21568"/>
                            </a:lnTo>
                            <a:cubicBezTo>
                              <a:pt x="16936" y="12150"/>
                              <a:pt x="9456" y="4662"/>
                              <a:pt x="46" y="3706"/>
                            </a:cubicBezTo>
                            <a:lnTo>
                              <a:pt x="0" y="3704"/>
                            </a:lnTo>
                            <a:lnTo>
                              <a:pt x="0" y="0"/>
                            </a:ln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1630" name="Freeform 74"/>
                      <p:cNvSpPr/>
                      <p:nvPr/>
                    </p:nvSpPr>
                    <p:spPr>
                      <a:xfrm>
                        <a:off x="0" y="738864"/>
                        <a:ext cx="425310" cy="4264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58" y="223"/>
                            </a:lnTo>
                            <a:cubicBezTo>
                              <a:pt x="11458" y="2271"/>
                              <a:pt x="19334" y="10153"/>
                              <a:pt x="21381" y="20161"/>
                            </a:cubicBezTo>
                            <a:lnTo>
                              <a:pt x="21600" y="21600"/>
                            </a:lnTo>
                            <a:lnTo>
                              <a:pt x="15153" y="21600"/>
                            </a:lnTo>
                            <a:lnTo>
                              <a:pt x="15137" y="21442"/>
                            </a:lnTo>
                            <a:cubicBezTo>
                              <a:pt x="13600" y="13917"/>
                              <a:pt x="7684" y="7990"/>
                              <a:pt x="174" y="6450"/>
                            </a:cubicBezTo>
                            <a:lnTo>
                              <a:pt x="0" y="6432"/>
                            </a:lnTo>
                            <a:lnTo>
                              <a:pt x="0" y="0"/>
                            </a:ln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grpSp>
                <p:grpSp>
                  <p:nvGrpSpPr>
                    <p:cNvPr id="1635" name="Group 64"/>
                    <p:cNvGrpSpPr/>
                    <p:nvPr/>
                  </p:nvGrpSpPr>
                  <p:grpSpPr>
                    <a:xfrm>
                      <a:off x="66" y="-1"/>
                      <a:ext cx="1167594" cy="1165329"/>
                      <a:chOff x="0" y="0"/>
                      <a:chExt cx="1167593" cy="1165327"/>
                    </a:xfrm>
                  </p:grpSpPr>
                  <p:sp>
                    <p:nvSpPr>
                      <p:cNvPr id="1632" name="Freeform 69"/>
                      <p:cNvSpPr/>
                      <p:nvPr/>
                    </p:nvSpPr>
                    <p:spPr>
                      <a:xfrm>
                        <a:off x="-1" y="-1"/>
                        <a:ext cx="1167595" cy="116532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835"/>
                            </a:lnTo>
                            <a:lnTo>
                              <a:pt x="20884" y="2871"/>
                            </a:lnTo>
                            <a:cubicBezTo>
                              <a:pt x="11383" y="3836"/>
                              <a:pt x="3830" y="11393"/>
                              <a:pt x="2865" y="20898"/>
                            </a:cubicBezTo>
                            <a:lnTo>
                              <a:pt x="2829" y="21600"/>
                            </a:lnTo>
                            <a:lnTo>
                              <a:pt x="0" y="21600"/>
                            </a:lnTo>
                            <a:lnTo>
                              <a:pt x="50" y="20608"/>
                            </a:lnTo>
                            <a:cubicBezTo>
                              <a:pt x="1150" y="9769"/>
                              <a:pt x="9762" y="1152"/>
                              <a:pt x="20595" y="51"/>
                            </a:cubicBezTo>
                            <a:lnTo>
                              <a:pt x="21600" y="0"/>
                            </a:ln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1633" name="Freeform 70"/>
                      <p:cNvSpPr/>
                      <p:nvPr/>
                    </p:nvSpPr>
                    <p:spPr>
                      <a:xfrm>
                        <a:off x="379620" y="376703"/>
                        <a:ext cx="787973" cy="7886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704"/>
                            </a:lnTo>
                            <a:lnTo>
                              <a:pt x="21554" y="3706"/>
                            </a:lnTo>
                            <a:cubicBezTo>
                              <a:pt x="12144" y="4662"/>
                              <a:pt x="4664" y="12150"/>
                              <a:pt x="3708" y="21568"/>
                            </a:cubicBezTo>
                            <a:lnTo>
                              <a:pt x="3707" y="21600"/>
                            </a:lnTo>
                            <a:lnTo>
                              <a:pt x="0" y="21600"/>
                            </a:lnTo>
                            <a:lnTo>
                              <a:pt x="21" y="21190"/>
                            </a:lnTo>
                            <a:cubicBezTo>
                              <a:pt x="1153" y="10028"/>
                              <a:pt x="10021" y="1155"/>
                              <a:pt x="21175" y="21"/>
                            </a:cubicBezTo>
                            <a:lnTo>
                              <a:pt x="21600" y="0"/>
                            </a:ln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1634" name="Freeform 71"/>
                      <p:cNvSpPr/>
                      <p:nvPr/>
                    </p:nvSpPr>
                    <p:spPr>
                      <a:xfrm>
                        <a:off x="742286" y="738864"/>
                        <a:ext cx="425308" cy="4264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6432"/>
                            </a:lnTo>
                            <a:lnTo>
                              <a:pt x="21426" y="6450"/>
                            </a:lnTo>
                            <a:cubicBezTo>
                              <a:pt x="13916" y="7990"/>
                              <a:pt x="8000" y="13917"/>
                              <a:pt x="6463" y="21442"/>
                            </a:cubicBezTo>
                            <a:lnTo>
                              <a:pt x="6447" y="21600"/>
                            </a:lnTo>
                            <a:lnTo>
                              <a:pt x="0" y="21600"/>
                            </a:lnTo>
                            <a:lnTo>
                              <a:pt x="219" y="20161"/>
                            </a:lnTo>
                            <a:cubicBezTo>
                              <a:pt x="2266" y="10153"/>
                              <a:pt x="10142" y="2271"/>
                              <a:pt x="20142" y="223"/>
                            </a:cubicBezTo>
                            <a:lnTo>
                              <a:pt x="21600" y="0"/>
                            </a:ln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grpSp>
                <p:grpSp>
                  <p:nvGrpSpPr>
                    <p:cNvPr id="1639" name="Group 65"/>
                    <p:cNvGrpSpPr/>
                    <p:nvPr/>
                  </p:nvGrpSpPr>
                  <p:grpSpPr>
                    <a:xfrm>
                      <a:off x="-1" y="1311084"/>
                      <a:ext cx="1167661" cy="1166657"/>
                      <a:chOff x="0" y="0"/>
                      <a:chExt cx="1167659" cy="1166655"/>
                    </a:xfrm>
                  </p:grpSpPr>
                  <p:sp>
                    <p:nvSpPr>
                      <p:cNvPr id="1636" name="Freeform 66"/>
                      <p:cNvSpPr/>
                      <p:nvPr/>
                    </p:nvSpPr>
                    <p:spPr>
                      <a:xfrm>
                        <a:off x="-1" y="-1"/>
                        <a:ext cx="1167660" cy="11666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829" y="0"/>
                            </a:lnTo>
                            <a:lnTo>
                              <a:pt x="2866" y="726"/>
                            </a:lnTo>
                            <a:cubicBezTo>
                              <a:pt x="3831" y="10220"/>
                              <a:pt x="11384" y="17768"/>
                              <a:pt x="20884" y="18732"/>
                            </a:cubicBezTo>
                            <a:lnTo>
                              <a:pt x="21600" y="18769"/>
                            </a:lnTo>
                            <a:lnTo>
                              <a:pt x="21600" y="21600"/>
                            </a:lnTo>
                            <a:lnTo>
                              <a:pt x="20595" y="21549"/>
                            </a:lnTo>
                            <a:cubicBezTo>
                              <a:pt x="9763" y="20450"/>
                              <a:pt x="1151" y="11842"/>
                              <a:pt x="51" y="1015"/>
                            </a:cubicBezTo>
                            <a:lnTo>
                              <a:pt x="0" y="0"/>
                            </a:ln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1637" name="Freeform 67"/>
                      <p:cNvSpPr/>
                      <p:nvPr/>
                    </p:nvSpPr>
                    <p:spPr>
                      <a:xfrm>
                        <a:off x="379620" y="-1"/>
                        <a:ext cx="788040" cy="7899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706" y="0"/>
                            </a:lnTo>
                            <a:lnTo>
                              <a:pt x="3710" y="68"/>
                            </a:lnTo>
                            <a:cubicBezTo>
                              <a:pt x="4665" y="9470"/>
                              <a:pt x="12145" y="16945"/>
                              <a:pt x="21554" y="17900"/>
                            </a:cubicBezTo>
                            <a:lnTo>
                              <a:pt x="21600" y="17903"/>
                            </a:lnTo>
                            <a:lnTo>
                              <a:pt x="21600" y="21600"/>
                            </a:lnTo>
                            <a:lnTo>
                              <a:pt x="21175" y="21579"/>
                            </a:lnTo>
                            <a:cubicBezTo>
                              <a:pt x="10022" y="20447"/>
                              <a:pt x="1155" y="11589"/>
                              <a:pt x="23" y="446"/>
                            </a:cubicBezTo>
                            <a:lnTo>
                              <a:pt x="0" y="0"/>
                            </a:ln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1638" name="Freeform 68"/>
                      <p:cNvSpPr/>
                      <p:nvPr/>
                    </p:nvSpPr>
                    <p:spPr>
                      <a:xfrm>
                        <a:off x="742151" y="-1"/>
                        <a:ext cx="425508" cy="4277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448" y="0"/>
                            </a:lnTo>
                            <a:lnTo>
                              <a:pt x="6470" y="225"/>
                            </a:lnTo>
                            <a:cubicBezTo>
                              <a:pt x="8007" y="7726"/>
                              <a:pt x="13919" y="13635"/>
                              <a:pt x="21426" y="15170"/>
                            </a:cubicBezTo>
                            <a:lnTo>
                              <a:pt x="21600" y="15188"/>
                            </a:lnTo>
                            <a:lnTo>
                              <a:pt x="21600" y="21600"/>
                            </a:lnTo>
                            <a:lnTo>
                              <a:pt x="20142" y="21378"/>
                            </a:lnTo>
                            <a:cubicBezTo>
                              <a:pt x="10147" y="19336"/>
                              <a:pt x="2275" y="11478"/>
                              <a:pt x="230" y="1502"/>
                            </a:cubicBezTo>
                            <a:lnTo>
                              <a:pt x="0" y="0"/>
                            </a:ln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grpSp>
              </p:grpSp>
              <p:grpSp>
                <p:nvGrpSpPr>
                  <p:cNvPr id="1643" name="Group 57"/>
                  <p:cNvGrpSpPr/>
                  <p:nvPr/>
                </p:nvGrpSpPr>
                <p:grpSpPr>
                  <a:xfrm>
                    <a:off x="0" y="1432477"/>
                    <a:ext cx="2968113" cy="77418"/>
                    <a:chOff x="0" y="0"/>
                    <a:chExt cx="2968112" cy="77416"/>
                  </a:xfrm>
                </p:grpSpPr>
                <p:sp>
                  <p:nvSpPr>
                    <p:cNvPr id="1641" name="Rectangle 61"/>
                    <p:cNvSpPr/>
                    <p:nvPr/>
                  </p:nvSpPr>
                  <p:spPr>
                    <a:xfrm>
                      <a:off x="1630037" y="0"/>
                      <a:ext cx="1338076" cy="7741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1642" name="Rectangle 62"/>
                    <p:cNvSpPr/>
                    <p:nvPr/>
                  </p:nvSpPr>
                  <p:spPr>
                    <a:xfrm>
                      <a:off x="0" y="1"/>
                      <a:ext cx="1338075" cy="7741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grpSp>
              <p:grpSp>
                <p:nvGrpSpPr>
                  <p:cNvPr id="1646" name="Group 58"/>
                  <p:cNvGrpSpPr/>
                  <p:nvPr/>
                </p:nvGrpSpPr>
                <p:grpSpPr>
                  <a:xfrm>
                    <a:off x="1447063" y="1"/>
                    <a:ext cx="73896" cy="2960912"/>
                    <a:chOff x="0" y="1"/>
                    <a:chExt cx="73894" cy="2960911"/>
                  </a:xfrm>
                </p:grpSpPr>
                <p:sp>
                  <p:nvSpPr>
                    <p:cNvPr id="1644" name="Rectangle 59"/>
                    <p:cNvSpPr/>
                    <p:nvPr/>
                  </p:nvSpPr>
                  <p:spPr>
                    <a:xfrm rot="16200000">
                      <a:off x="-664687" y="2223508"/>
                      <a:ext cx="1402091" cy="72719"/>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1645" name="Rectangle 60"/>
                    <p:cNvSpPr/>
                    <p:nvPr/>
                  </p:nvSpPr>
                  <p:spPr>
                    <a:xfrm rot="16200000">
                      <a:off x="-630331" y="633850"/>
                      <a:ext cx="1338076" cy="70377"/>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grpSp>
            </p:grpSp>
            <p:sp>
              <p:nvSpPr>
                <p:cNvPr id="1648" name="TextBox 55"/>
                <p:cNvSpPr txBox="1"/>
                <p:nvPr/>
              </p:nvSpPr>
              <p:spPr>
                <a:xfrm>
                  <a:off x="1568657" y="1516634"/>
                  <a:ext cx="1621874" cy="14397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lvl1pPr>
                    <a:lnSpc>
                      <a:spcPct val="150000"/>
                    </a:lnSpc>
                    <a:defRPr sz="8000" b="1">
                      <a:latin typeface="Century Gothic"/>
                      <a:ea typeface="Century Gothic"/>
                      <a:cs typeface="Century Gothic"/>
                      <a:sym typeface="Century Gothic"/>
                    </a:defRPr>
                  </a:lvl1pPr>
                </a:lstStyle>
                <a:p>
                  <a:r>
                    <a:t>#1</a:t>
                  </a:r>
                </a:p>
              </p:txBody>
            </p:sp>
          </p:grpSp>
          <p:grpSp>
            <p:nvGrpSpPr>
              <p:cNvPr id="1671" name="Group 10"/>
              <p:cNvGrpSpPr/>
              <p:nvPr/>
            </p:nvGrpSpPr>
            <p:grpSpPr>
              <a:xfrm>
                <a:off x="3851110" y="0"/>
                <a:ext cx="3190533" cy="3022910"/>
                <a:chOff x="0" y="0"/>
                <a:chExt cx="3190532" cy="3022908"/>
              </a:xfrm>
            </p:grpSpPr>
            <p:grpSp>
              <p:nvGrpSpPr>
                <p:cNvPr id="1669" name="Group 33"/>
                <p:cNvGrpSpPr/>
                <p:nvPr/>
              </p:nvGrpSpPr>
              <p:grpSpPr>
                <a:xfrm>
                  <a:off x="0" y="-1"/>
                  <a:ext cx="2968115" cy="2960915"/>
                  <a:chOff x="0" y="0"/>
                  <a:chExt cx="2968114" cy="2960913"/>
                </a:xfrm>
              </p:grpSpPr>
              <p:grpSp>
                <p:nvGrpSpPr>
                  <p:cNvPr id="1662" name="Group 35"/>
                  <p:cNvGrpSpPr/>
                  <p:nvPr/>
                </p:nvGrpSpPr>
                <p:grpSpPr>
                  <a:xfrm>
                    <a:off x="243551" y="220645"/>
                    <a:ext cx="2481012" cy="2477742"/>
                    <a:chOff x="0" y="0"/>
                    <a:chExt cx="2481011" cy="2477740"/>
                  </a:xfrm>
                </p:grpSpPr>
                <p:grpSp>
                  <p:nvGrpSpPr>
                    <p:cNvPr id="1653" name="Group 42"/>
                    <p:cNvGrpSpPr/>
                    <p:nvPr/>
                  </p:nvGrpSpPr>
                  <p:grpSpPr>
                    <a:xfrm>
                      <a:off x="1313417" y="-1"/>
                      <a:ext cx="1167595" cy="1165329"/>
                      <a:chOff x="0" y="0"/>
                      <a:chExt cx="1167593" cy="1165327"/>
                    </a:xfrm>
                  </p:grpSpPr>
                  <p:sp>
                    <p:nvSpPr>
                      <p:cNvPr id="1650" name="Freeform 51"/>
                      <p:cNvSpPr/>
                      <p:nvPr/>
                    </p:nvSpPr>
                    <p:spPr>
                      <a:xfrm>
                        <a:off x="-1" y="-1"/>
                        <a:ext cx="1167595" cy="11653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05" y="51"/>
                            </a:lnTo>
                            <a:cubicBezTo>
                              <a:pt x="11838" y="1152"/>
                              <a:pt x="20450" y="9769"/>
                              <a:pt x="21550" y="20608"/>
                            </a:cubicBezTo>
                            <a:lnTo>
                              <a:pt x="21600" y="21600"/>
                            </a:lnTo>
                            <a:lnTo>
                              <a:pt x="18771" y="21600"/>
                            </a:lnTo>
                            <a:lnTo>
                              <a:pt x="18735" y="20898"/>
                            </a:lnTo>
                            <a:cubicBezTo>
                              <a:pt x="17770" y="11393"/>
                              <a:pt x="10217" y="3836"/>
                              <a:pt x="716" y="2871"/>
                            </a:cubicBezTo>
                            <a:lnTo>
                              <a:pt x="0" y="2835"/>
                            </a:lnTo>
                            <a:lnTo>
                              <a:pt x="0" y="0"/>
                            </a:ln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1651" name="Freeform 52"/>
                      <p:cNvSpPr/>
                      <p:nvPr/>
                    </p:nvSpPr>
                    <p:spPr>
                      <a:xfrm>
                        <a:off x="0" y="376703"/>
                        <a:ext cx="787974" cy="7886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25" y="21"/>
                            </a:lnTo>
                            <a:cubicBezTo>
                              <a:pt x="11579" y="1155"/>
                              <a:pt x="20447" y="10028"/>
                              <a:pt x="21579" y="21190"/>
                            </a:cubicBezTo>
                            <a:lnTo>
                              <a:pt x="21600" y="21600"/>
                            </a:lnTo>
                            <a:lnTo>
                              <a:pt x="17893" y="21600"/>
                            </a:lnTo>
                            <a:lnTo>
                              <a:pt x="17892" y="21568"/>
                            </a:lnTo>
                            <a:cubicBezTo>
                              <a:pt x="16936" y="12150"/>
                              <a:pt x="9456" y="4662"/>
                              <a:pt x="46" y="3706"/>
                            </a:cubicBezTo>
                            <a:lnTo>
                              <a:pt x="0" y="3704"/>
                            </a:lnTo>
                            <a:lnTo>
                              <a:pt x="0" y="0"/>
                            </a:ln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1652" name="Freeform 53"/>
                      <p:cNvSpPr/>
                      <p:nvPr/>
                    </p:nvSpPr>
                    <p:spPr>
                      <a:xfrm>
                        <a:off x="0" y="738864"/>
                        <a:ext cx="425310" cy="4264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58" y="223"/>
                            </a:lnTo>
                            <a:cubicBezTo>
                              <a:pt x="11458" y="2271"/>
                              <a:pt x="19334" y="10153"/>
                              <a:pt x="21381" y="20161"/>
                            </a:cubicBezTo>
                            <a:lnTo>
                              <a:pt x="21600" y="21600"/>
                            </a:lnTo>
                            <a:lnTo>
                              <a:pt x="15153" y="21600"/>
                            </a:lnTo>
                            <a:lnTo>
                              <a:pt x="15137" y="21442"/>
                            </a:lnTo>
                            <a:cubicBezTo>
                              <a:pt x="13600" y="13917"/>
                              <a:pt x="7684" y="7990"/>
                              <a:pt x="174" y="6450"/>
                            </a:cubicBezTo>
                            <a:lnTo>
                              <a:pt x="0" y="6432"/>
                            </a:lnTo>
                            <a:lnTo>
                              <a:pt x="0" y="0"/>
                            </a:ln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grpSp>
                <p:grpSp>
                  <p:nvGrpSpPr>
                    <p:cNvPr id="1657" name="Group 43"/>
                    <p:cNvGrpSpPr/>
                    <p:nvPr/>
                  </p:nvGrpSpPr>
                  <p:grpSpPr>
                    <a:xfrm>
                      <a:off x="66" y="-1"/>
                      <a:ext cx="1167595" cy="1165329"/>
                      <a:chOff x="0" y="0"/>
                      <a:chExt cx="1167593" cy="1165327"/>
                    </a:xfrm>
                  </p:grpSpPr>
                  <p:sp>
                    <p:nvSpPr>
                      <p:cNvPr id="1654" name="Freeform 48"/>
                      <p:cNvSpPr/>
                      <p:nvPr/>
                    </p:nvSpPr>
                    <p:spPr>
                      <a:xfrm>
                        <a:off x="-1" y="-1"/>
                        <a:ext cx="1167595" cy="116532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835"/>
                            </a:lnTo>
                            <a:lnTo>
                              <a:pt x="20884" y="2871"/>
                            </a:lnTo>
                            <a:cubicBezTo>
                              <a:pt x="11383" y="3836"/>
                              <a:pt x="3830" y="11393"/>
                              <a:pt x="2865" y="20898"/>
                            </a:cubicBezTo>
                            <a:lnTo>
                              <a:pt x="2829" y="21600"/>
                            </a:lnTo>
                            <a:lnTo>
                              <a:pt x="0" y="21600"/>
                            </a:lnTo>
                            <a:lnTo>
                              <a:pt x="50" y="20608"/>
                            </a:lnTo>
                            <a:cubicBezTo>
                              <a:pt x="1150" y="9769"/>
                              <a:pt x="9762" y="1152"/>
                              <a:pt x="20595" y="51"/>
                            </a:cubicBezTo>
                            <a:lnTo>
                              <a:pt x="21600" y="0"/>
                            </a:ln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1655" name="Freeform 49"/>
                      <p:cNvSpPr/>
                      <p:nvPr/>
                    </p:nvSpPr>
                    <p:spPr>
                      <a:xfrm>
                        <a:off x="379620" y="376703"/>
                        <a:ext cx="787974" cy="7886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704"/>
                            </a:lnTo>
                            <a:lnTo>
                              <a:pt x="21554" y="3706"/>
                            </a:lnTo>
                            <a:cubicBezTo>
                              <a:pt x="12144" y="4662"/>
                              <a:pt x="4664" y="12150"/>
                              <a:pt x="3708" y="21568"/>
                            </a:cubicBezTo>
                            <a:lnTo>
                              <a:pt x="3707" y="21600"/>
                            </a:lnTo>
                            <a:lnTo>
                              <a:pt x="0" y="21600"/>
                            </a:lnTo>
                            <a:lnTo>
                              <a:pt x="21" y="21190"/>
                            </a:lnTo>
                            <a:cubicBezTo>
                              <a:pt x="1153" y="10028"/>
                              <a:pt x="10021" y="1155"/>
                              <a:pt x="21175" y="21"/>
                            </a:cubicBezTo>
                            <a:lnTo>
                              <a:pt x="21600" y="0"/>
                            </a:ln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1656" name="Freeform 50"/>
                      <p:cNvSpPr/>
                      <p:nvPr/>
                    </p:nvSpPr>
                    <p:spPr>
                      <a:xfrm>
                        <a:off x="742287" y="738864"/>
                        <a:ext cx="425307" cy="42646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6432"/>
                            </a:lnTo>
                            <a:lnTo>
                              <a:pt x="21426" y="6450"/>
                            </a:lnTo>
                            <a:cubicBezTo>
                              <a:pt x="13916" y="7990"/>
                              <a:pt x="8000" y="13917"/>
                              <a:pt x="6463" y="21442"/>
                            </a:cubicBezTo>
                            <a:lnTo>
                              <a:pt x="6447" y="21600"/>
                            </a:lnTo>
                            <a:lnTo>
                              <a:pt x="0" y="21600"/>
                            </a:lnTo>
                            <a:lnTo>
                              <a:pt x="219" y="20161"/>
                            </a:lnTo>
                            <a:cubicBezTo>
                              <a:pt x="2266" y="10153"/>
                              <a:pt x="10142" y="2271"/>
                              <a:pt x="20142" y="223"/>
                            </a:cubicBezTo>
                            <a:lnTo>
                              <a:pt x="21600" y="0"/>
                            </a:ln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grpSp>
                <p:grpSp>
                  <p:nvGrpSpPr>
                    <p:cNvPr id="1661" name="Group 44"/>
                    <p:cNvGrpSpPr/>
                    <p:nvPr/>
                  </p:nvGrpSpPr>
                  <p:grpSpPr>
                    <a:xfrm>
                      <a:off x="-1" y="1311085"/>
                      <a:ext cx="1167662" cy="1166656"/>
                      <a:chOff x="0" y="0"/>
                      <a:chExt cx="1167660" cy="1166655"/>
                    </a:xfrm>
                  </p:grpSpPr>
                  <p:sp>
                    <p:nvSpPr>
                      <p:cNvPr id="1658" name="Freeform 45"/>
                      <p:cNvSpPr/>
                      <p:nvPr/>
                    </p:nvSpPr>
                    <p:spPr>
                      <a:xfrm>
                        <a:off x="-1" y="0"/>
                        <a:ext cx="1167661" cy="1166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829" y="0"/>
                            </a:lnTo>
                            <a:lnTo>
                              <a:pt x="2866" y="726"/>
                            </a:lnTo>
                            <a:cubicBezTo>
                              <a:pt x="3831" y="10220"/>
                              <a:pt x="11384" y="17768"/>
                              <a:pt x="20884" y="18732"/>
                            </a:cubicBezTo>
                            <a:lnTo>
                              <a:pt x="21600" y="18769"/>
                            </a:lnTo>
                            <a:lnTo>
                              <a:pt x="21600" y="21600"/>
                            </a:lnTo>
                            <a:lnTo>
                              <a:pt x="20595" y="21549"/>
                            </a:lnTo>
                            <a:cubicBezTo>
                              <a:pt x="9763" y="20450"/>
                              <a:pt x="1151" y="11842"/>
                              <a:pt x="51" y="1015"/>
                            </a:cubicBezTo>
                            <a:lnTo>
                              <a:pt x="0" y="0"/>
                            </a:ln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1659" name="Freeform 46"/>
                      <p:cNvSpPr/>
                      <p:nvPr/>
                    </p:nvSpPr>
                    <p:spPr>
                      <a:xfrm>
                        <a:off x="379620" y="-1"/>
                        <a:ext cx="788041" cy="7899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706" y="0"/>
                            </a:lnTo>
                            <a:lnTo>
                              <a:pt x="3710" y="68"/>
                            </a:lnTo>
                            <a:cubicBezTo>
                              <a:pt x="4665" y="9470"/>
                              <a:pt x="12145" y="16945"/>
                              <a:pt x="21554" y="17900"/>
                            </a:cubicBezTo>
                            <a:lnTo>
                              <a:pt x="21600" y="17903"/>
                            </a:lnTo>
                            <a:lnTo>
                              <a:pt x="21600" y="21600"/>
                            </a:lnTo>
                            <a:lnTo>
                              <a:pt x="21175" y="21579"/>
                            </a:lnTo>
                            <a:cubicBezTo>
                              <a:pt x="10022" y="20447"/>
                              <a:pt x="1155" y="11589"/>
                              <a:pt x="23" y="446"/>
                            </a:cubicBezTo>
                            <a:lnTo>
                              <a:pt x="0" y="0"/>
                            </a:ln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1660" name="Freeform 47"/>
                      <p:cNvSpPr/>
                      <p:nvPr/>
                    </p:nvSpPr>
                    <p:spPr>
                      <a:xfrm>
                        <a:off x="742151" y="-1"/>
                        <a:ext cx="425509" cy="4277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448" y="0"/>
                            </a:lnTo>
                            <a:lnTo>
                              <a:pt x="6470" y="225"/>
                            </a:lnTo>
                            <a:cubicBezTo>
                              <a:pt x="8007" y="7726"/>
                              <a:pt x="13919" y="13635"/>
                              <a:pt x="21426" y="15170"/>
                            </a:cubicBezTo>
                            <a:lnTo>
                              <a:pt x="21600" y="15188"/>
                            </a:lnTo>
                            <a:lnTo>
                              <a:pt x="21600" y="21600"/>
                            </a:lnTo>
                            <a:lnTo>
                              <a:pt x="20142" y="21378"/>
                            </a:lnTo>
                            <a:cubicBezTo>
                              <a:pt x="10147" y="19336"/>
                              <a:pt x="2275" y="11478"/>
                              <a:pt x="230" y="1502"/>
                            </a:cubicBezTo>
                            <a:lnTo>
                              <a:pt x="0" y="0"/>
                            </a:ln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grpSp>
              </p:grpSp>
              <p:grpSp>
                <p:nvGrpSpPr>
                  <p:cNvPr id="1665" name="Group 36"/>
                  <p:cNvGrpSpPr/>
                  <p:nvPr/>
                </p:nvGrpSpPr>
                <p:grpSpPr>
                  <a:xfrm>
                    <a:off x="-1" y="1432477"/>
                    <a:ext cx="2968116" cy="77418"/>
                    <a:chOff x="0" y="0"/>
                    <a:chExt cx="2968114" cy="77416"/>
                  </a:xfrm>
                </p:grpSpPr>
                <p:sp>
                  <p:nvSpPr>
                    <p:cNvPr id="1663" name="Rectangle 40"/>
                    <p:cNvSpPr/>
                    <p:nvPr/>
                  </p:nvSpPr>
                  <p:spPr>
                    <a:xfrm>
                      <a:off x="1630038" y="0"/>
                      <a:ext cx="1338077" cy="7741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1664" name="Rectangle 41"/>
                    <p:cNvSpPr/>
                    <p:nvPr/>
                  </p:nvSpPr>
                  <p:spPr>
                    <a:xfrm>
                      <a:off x="-1" y="1"/>
                      <a:ext cx="1338077" cy="7741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grpSp>
              <p:grpSp>
                <p:nvGrpSpPr>
                  <p:cNvPr id="1668" name="Group 37"/>
                  <p:cNvGrpSpPr/>
                  <p:nvPr/>
                </p:nvGrpSpPr>
                <p:grpSpPr>
                  <a:xfrm>
                    <a:off x="1447064" y="0"/>
                    <a:ext cx="73896" cy="2960914"/>
                    <a:chOff x="0" y="0"/>
                    <a:chExt cx="73894" cy="2960913"/>
                  </a:xfrm>
                </p:grpSpPr>
                <p:sp>
                  <p:nvSpPr>
                    <p:cNvPr id="1666" name="Rectangle 38"/>
                    <p:cNvSpPr/>
                    <p:nvPr/>
                  </p:nvSpPr>
                  <p:spPr>
                    <a:xfrm rot="16200000">
                      <a:off x="-664686" y="2223510"/>
                      <a:ext cx="1402090" cy="72719"/>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1667" name="Rectangle 39"/>
                    <p:cNvSpPr/>
                    <p:nvPr/>
                  </p:nvSpPr>
                  <p:spPr>
                    <a:xfrm rot="16200000">
                      <a:off x="-630332" y="633850"/>
                      <a:ext cx="1338077" cy="70377"/>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grpSp>
            </p:grpSp>
            <p:sp>
              <p:nvSpPr>
                <p:cNvPr id="1670" name="TextBox 34"/>
                <p:cNvSpPr txBox="1"/>
                <p:nvPr/>
              </p:nvSpPr>
              <p:spPr>
                <a:xfrm>
                  <a:off x="1568658" y="1516632"/>
                  <a:ext cx="1621875" cy="15062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lvl1pPr>
                    <a:lnSpc>
                      <a:spcPct val="150000"/>
                    </a:lnSpc>
                    <a:defRPr sz="8000" b="1">
                      <a:latin typeface="Century Gothic"/>
                      <a:ea typeface="Century Gothic"/>
                      <a:cs typeface="Century Gothic"/>
                      <a:sym typeface="Century Gothic"/>
                    </a:defRPr>
                  </a:lvl1pPr>
                </a:lstStyle>
                <a:p>
                  <a:r>
                    <a:t>#2</a:t>
                  </a:r>
                </a:p>
              </p:txBody>
            </p:sp>
          </p:grpSp>
          <p:grpSp>
            <p:nvGrpSpPr>
              <p:cNvPr id="1693" name="Group 11"/>
              <p:cNvGrpSpPr/>
              <p:nvPr/>
            </p:nvGrpSpPr>
            <p:grpSpPr>
              <a:xfrm>
                <a:off x="7702222" y="0"/>
                <a:ext cx="3190533" cy="2967064"/>
                <a:chOff x="0" y="0"/>
                <a:chExt cx="3190532" cy="2967062"/>
              </a:xfrm>
            </p:grpSpPr>
            <p:grpSp>
              <p:nvGrpSpPr>
                <p:cNvPr id="1691" name="Group 12"/>
                <p:cNvGrpSpPr/>
                <p:nvPr/>
              </p:nvGrpSpPr>
              <p:grpSpPr>
                <a:xfrm>
                  <a:off x="0" y="-1"/>
                  <a:ext cx="2968115" cy="2960915"/>
                  <a:chOff x="0" y="0"/>
                  <a:chExt cx="2968114" cy="2960913"/>
                </a:xfrm>
              </p:grpSpPr>
              <p:grpSp>
                <p:nvGrpSpPr>
                  <p:cNvPr id="1684" name="Group 14"/>
                  <p:cNvGrpSpPr/>
                  <p:nvPr/>
                </p:nvGrpSpPr>
                <p:grpSpPr>
                  <a:xfrm>
                    <a:off x="243551" y="220645"/>
                    <a:ext cx="2481012" cy="2477742"/>
                    <a:chOff x="0" y="0"/>
                    <a:chExt cx="2481011" cy="2477740"/>
                  </a:xfrm>
                </p:grpSpPr>
                <p:grpSp>
                  <p:nvGrpSpPr>
                    <p:cNvPr id="1675" name="Group 21"/>
                    <p:cNvGrpSpPr/>
                    <p:nvPr/>
                  </p:nvGrpSpPr>
                  <p:grpSpPr>
                    <a:xfrm>
                      <a:off x="1313417" y="-1"/>
                      <a:ext cx="1167595" cy="1165329"/>
                      <a:chOff x="0" y="0"/>
                      <a:chExt cx="1167593" cy="1165327"/>
                    </a:xfrm>
                  </p:grpSpPr>
                  <p:sp>
                    <p:nvSpPr>
                      <p:cNvPr id="1672" name="Freeform 30"/>
                      <p:cNvSpPr/>
                      <p:nvPr/>
                    </p:nvSpPr>
                    <p:spPr>
                      <a:xfrm>
                        <a:off x="-1" y="-1"/>
                        <a:ext cx="1167595" cy="11653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05" y="51"/>
                            </a:lnTo>
                            <a:cubicBezTo>
                              <a:pt x="11838" y="1152"/>
                              <a:pt x="20450" y="9769"/>
                              <a:pt x="21550" y="20608"/>
                            </a:cubicBezTo>
                            <a:lnTo>
                              <a:pt x="21600" y="21600"/>
                            </a:lnTo>
                            <a:lnTo>
                              <a:pt x="18771" y="21600"/>
                            </a:lnTo>
                            <a:lnTo>
                              <a:pt x="18735" y="20898"/>
                            </a:lnTo>
                            <a:cubicBezTo>
                              <a:pt x="17770" y="11393"/>
                              <a:pt x="10217" y="3836"/>
                              <a:pt x="716" y="2871"/>
                            </a:cubicBezTo>
                            <a:lnTo>
                              <a:pt x="0" y="2835"/>
                            </a:lnTo>
                            <a:lnTo>
                              <a:pt x="0" y="0"/>
                            </a:lnTo>
                            <a:close/>
                          </a:path>
                        </a:pathLst>
                      </a:custGeom>
                      <a:solidFill>
                        <a:schemeClr val="accent3"/>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1673" name="Freeform 31"/>
                      <p:cNvSpPr/>
                      <p:nvPr/>
                    </p:nvSpPr>
                    <p:spPr>
                      <a:xfrm>
                        <a:off x="0" y="376703"/>
                        <a:ext cx="787974" cy="7886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25" y="21"/>
                            </a:lnTo>
                            <a:cubicBezTo>
                              <a:pt x="11579" y="1155"/>
                              <a:pt x="20447" y="10028"/>
                              <a:pt x="21579" y="21190"/>
                            </a:cubicBezTo>
                            <a:lnTo>
                              <a:pt x="21600" y="21600"/>
                            </a:lnTo>
                            <a:lnTo>
                              <a:pt x="17893" y="21600"/>
                            </a:lnTo>
                            <a:lnTo>
                              <a:pt x="17892" y="21568"/>
                            </a:lnTo>
                            <a:cubicBezTo>
                              <a:pt x="16936" y="12150"/>
                              <a:pt x="9456" y="4662"/>
                              <a:pt x="46" y="3706"/>
                            </a:cubicBezTo>
                            <a:lnTo>
                              <a:pt x="0" y="3704"/>
                            </a:lnTo>
                            <a:lnTo>
                              <a:pt x="0" y="0"/>
                            </a:lnTo>
                            <a:close/>
                          </a:path>
                        </a:pathLst>
                      </a:custGeom>
                      <a:solidFill>
                        <a:schemeClr val="accent3"/>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1674" name="Freeform 32"/>
                      <p:cNvSpPr/>
                      <p:nvPr/>
                    </p:nvSpPr>
                    <p:spPr>
                      <a:xfrm>
                        <a:off x="0" y="738864"/>
                        <a:ext cx="425310" cy="4264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58" y="223"/>
                            </a:lnTo>
                            <a:cubicBezTo>
                              <a:pt x="11458" y="2271"/>
                              <a:pt x="19334" y="10153"/>
                              <a:pt x="21381" y="20161"/>
                            </a:cubicBezTo>
                            <a:lnTo>
                              <a:pt x="21600" y="21600"/>
                            </a:lnTo>
                            <a:lnTo>
                              <a:pt x="15153" y="21600"/>
                            </a:lnTo>
                            <a:lnTo>
                              <a:pt x="15137" y="21442"/>
                            </a:lnTo>
                            <a:cubicBezTo>
                              <a:pt x="13600" y="13917"/>
                              <a:pt x="7684" y="7990"/>
                              <a:pt x="174" y="6450"/>
                            </a:cubicBezTo>
                            <a:lnTo>
                              <a:pt x="0" y="6432"/>
                            </a:lnTo>
                            <a:lnTo>
                              <a:pt x="0" y="0"/>
                            </a:lnTo>
                            <a:close/>
                          </a:path>
                        </a:pathLst>
                      </a:custGeom>
                      <a:solidFill>
                        <a:schemeClr val="accent3"/>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grpSp>
                <p:grpSp>
                  <p:nvGrpSpPr>
                    <p:cNvPr id="1679" name="Group 22"/>
                    <p:cNvGrpSpPr/>
                    <p:nvPr/>
                  </p:nvGrpSpPr>
                  <p:grpSpPr>
                    <a:xfrm>
                      <a:off x="66" y="-1"/>
                      <a:ext cx="1167595" cy="1165329"/>
                      <a:chOff x="0" y="0"/>
                      <a:chExt cx="1167593" cy="1165327"/>
                    </a:xfrm>
                  </p:grpSpPr>
                  <p:sp>
                    <p:nvSpPr>
                      <p:cNvPr id="1676" name="Freeform 27"/>
                      <p:cNvSpPr/>
                      <p:nvPr/>
                    </p:nvSpPr>
                    <p:spPr>
                      <a:xfrm>
                        <a:off x="-1" y="-1"/>
                        <a:ext cx="1167595" cy="116532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835"/>
                            </a:lnTo>
                            <a:lnTo>
                              <a:pt x="20884" y="2871"/>
                            </a:lnTo>
                            <a:cubicBezTo>
                              <a:pt x="11383" y="3836"/>
                              <a:pt x="3830" y="11393"/>
                              <a:pt x="2865" y="20898"/>
                            </a:cubicBezTo>
                            <a:lnTo>
                              <a:pt x="2829" y="21600"/>
                            </a:lnTo>
                            <a:lnTo>
                              <a:pt x="0" y="21600"/>
                            </a:lnTo>
                            <a:lnTo>
                              <a:pt x="50" y="20608"/>
                            </a:lnTo>
                            <a:cubicBezTo>
                              <a:pt x="1150" y="9769"/>
                              <a:pt x="9762" y="1152"/>
                              <a:pt x="20595" y="51"/>
                            </a:cubicBezTo>
                            <a:lnTo>
                              <a:pt x="21600" y="0"/>
                            </a:lnTo>
                            <a:close/>
                          </a:path>
                        </a:pathLst>
                      </a:custGeom>
                      <a:solidFill>
                        <a:schemeClr val="accent3"/>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1677" name="Freeform 28"/>
                      <p:cNvSpPr/>
                      <p:nvPr/>
                    </p:nvSpPr>
                    <p:spPr>
                      <a:xfrm>
                        <a:off x="379620" y="376703"/>
                        <a:ext cx="787974" cy="7886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704"/>
                            </a:lnTo>
                            <a:lnTo>
                              <a:pt x="21554" y="3706"/>
                            </a:lnTo>
                            <a:cubicBezTo>
                              <a:pt x="12144" y="4662"/>
                              <a:pt x="4664" y="12150"/>
                              <a:pt x="3708" y="21568"/>
                            </a:cubicBezTo>
                            <a:lnTo>
                              <a:pt x="3707" y="21600"/>
                            </a:lnTo>
                            <a:lnTo>
                              <a:pt x="0" y="21600"/>
                            </a:lnTo>
                            <a:lnTo>
                              <a:pt x="21" y="21190"/>
                            </a:lnTo>
                            <a:cubicBezTo>
                              <a:pt x="1153" y="10028"/>
                              <a:pt x="10021" y="1155"/>
                              <a:pt x="21175" y="21"/>
                            </a:cubicBezTo>
                            <a:lnTo>
                              <a:pt x="21600" y="0"/>
                            </a:lnTo>
                            <a:close/>
                          </a:path>
                        </a:pathLst>
                      </a:custGeom>
                      <a:solidFill>
                        <a:schemeClr val="accent3"/>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1678" name="Freeform 29"/>
                      <p:cNvSpPr/>
                      <p:nvPr/>
                    </p:nvSpPr>
                    <p:spPr>
                      <a:xfrm>
                        <a:off x="742287" y="738864"/>
                        <a:ext cx="425307" cy="42646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6432"/>
                            </a:lnTo>
                            <a:lnTo>
                              <a:pt x="21426" y="6450"/>
                            </a:lnTo>
                            <a:cubicBezTo>
                              <a:pt x="13916" y="7990"/>
                              <a:pt x="8000" y="13917"/>
                              <a:pt x="6463" y="21442"/>
                            </a:cubicBezTo>
                            <a:lnTo>
                              <a:pt x="6447" y="21600"/>
                            </a:lnTo>
                            <a:lnTo>
                              <a:pt x="0" y="21600"/>
                            </a:lnTo>
                            <a:lnTo>
                              <a:pt x="219" y="20161"/>
                            </a:lnTo>
                            <a:cubicBezTo>
                              <a:pt x="2266" y="10153"/>
                              <a:pt x="10142" y="2271"/>
                              <a:pt x="20142" y="223"/>
                            </a:cubicBezTo>
                            <a:lnTo>
                              <a:pt x="21600" y="0"/>
                            </a:lnTo>
                            <a:close/>
                          </a:path>
                        </a:pathLst>
                      </a:custGeom>
                      <a:solidFill>
                        <a:schemeClr val="accent3"/>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grpSp>
                <p:grpSp>
                  <p:nvGrpSpPr>
                    <p:cNvPr id="1683" name="Group 23"/>
                    <p:cNvGrpSpPr/>
                    <p:nvPr/>
                  </p:nvGrpSpPr>
                  <p:grpSpPr>
                    <a:xfrm>
                      <a:off x="-1" y="1311085"/>
                      <a:ext cx="1167662" cy="1166656"/>
                      <a:chOff x="0" y="0"/>
                      <a:chExt cx="1167660" cy="1166655"/>
                    </a:xfrm>
                  </p:grpSpPr>
                  <p:sp>
                    <p:nvSpPr>
                      <p:cNvPr id="1680" name="Freeform 24"/>
                      <p:cNvSpPr/>
                      <p:nvPr/>
                    </p:nvSpPr>
                    <p:spPr>
                      <a:xfrm>
                        <a:off x="-1" y="0"/>
                        <a:ext cx="1167661" cy="1166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829" y="0"/>
                            </a:lnTo>
                            <a:lnTo>
                              <a:pt x="2866" y="726"/>
                            </a:lnTo>
                            <a:cubicBezTo>
                              <a:pt x="3831" y="10220"/>
                              <a:pt x="11384" y="17768"/>
                              <a:pt x="20884" y="18732"/>
                            </a:cubicBezTo>
                            <a:lnTo>
                              <a:pt x="21600" y="18769"/>
                            </a:lnTo>
                            <a:lnTo>
                              <a:pt x="21600" y="21600"/>
                            </a:lnTo>
                            <a:lnTo>
                              <a:pt x="20595" y="21549"/>
                            </a:lnTo>
                            <a:cubicBezTo>
                              <a:pt x="9763" y="20450"/>
                              <a:pt x="1151" y="11842"/>
                              <a:pt x="51" y="1015"/>
                            </a:cubicBezTo>
                            <a:lnTo>
                              <a:pt x="0" y="0"/>
                            </a:lnTo>
                            <a:close/>
                          </a:path>
                        </a:pathLst>
                      </a:custGeom>
                      <a:solidFill>
                        <a:schemeClr val="accent3"/>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1681" name="Freeform 25"/>
                      <p:cNvSpPr/>
                      <p:nvPr/>
                    </p:nvSpPr>
                    <p:spPr>
                      <a:xfrm>
                        <a:off x="379620" y="-1"/>
                        <a:ext cx="788041" cy="7899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706" y="0"/>
                            </a:lnTo>
                            <a:lnTo>
                              <a:pt x="3710" y="68"/>
                            </a:lnTo>
                            <a:cubicBezTo>
                              <a:pt x="4665" y="9470"/>
                              <a:pt x="12145" y="16945"/>
                              <a:pt x="21554" y="17900"/>
                            </a:cubicBezTo>
                            <a:lnTo>
                              <a:pt x="21600" y="17903"/>
                            </a:lnTo>
                            <a:lnTo>
                              <a:pt x="21600" y="21600"/>
                            </a:lnTo>
                            <a:lnTo>
                              <a:pt x="21175" y="21579"/>
                            </a:lnTo>
                            <a:cubicBezTo>
                              <a:pt x="10022" y="20447"/>
                              <a:pt x="1155" y="11589"/>
                              <a:pt x="23" y="446"/>
                            </a:cubicBezTo>
                            <a:lnTo>
                              <a:pt x="0" y="0"/>
                            </a:lnTo>
                            <a:close/>
                          </a:path>
                        </a:pathLst>
                      </a:custGeom>
                      <a:solidFill>
                        <a:schemeClr val="accent3"/>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1682" name="Freeform 26"/>
                      <p:cNvSpPr/>
                      <p:nvPr/>
                    </p:nvSpPr>
                    <p:spPr>
                      <a:xfrm>
                        <a:off x="742151" y="-1"/>
                        <a:ext cx="425509" cy="4277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448" y="0"/>
                            </a:lnTo>
                            <a:lnTo>
                              <a:pt x="6470" y="225"/>
                            </a:lnTo>
                            <a:cubicBezTo>
                              <a:pt x="8007" y="7726"/>
                              <a:pt x="13919" y="13635"/>
                              <a:pt x="21426" y="15170"/>
                            </a:cubicBezTo>
                            <a:lnTo>
                              <a:pt x="21600" y="15188"/>
                            </a:lnTo>
                            <a:lnTo>
                              <a:pt x="21600" y="21600"/>
                            </a:lnTo>
                            <a:lnTo>
                              <a:pt x="20142" y="21378"/>
                            </a:lnTo>
                            <a:cubicBezTo>
                              <a:pt x="10147" y="19336"/>
                              <a:pt x="2275" y="11478"/>
                              <a:pt x="230" y="1502"/>
                            </a:cubicBezTo>
                            <a:lnTo>
                              <a:pt x="0" y="0"/>
                            </a:lnTo>
                            <a:close/>
                          </a:path>
                        </a:pathLst>
                      </a:custGeom>
                      <a:solidFill>
                        <a:schemeClr val="accent3"/>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grpSp>
              </p:grpSp>
              <p:grpSp>
                <p:nvGrpSpPr>
                  <p:cNvPr id="1687" name="Group 15"/>
                  <p:cNvGrpSpPr/>
                  <p:nvPr/>
                </p:nvGrpSpPr>
                <p:grpSpPr>
                  <a:xfrm>
                    <a:off x="-1" y="1432477"/>
                    <a:ext cx="2968116" cy="77418"/>
                    <a:chOff x="0" y="0"/>
                    <a:chExt cx="2968114" cy="77416"/>
                  </a:xfrm>
                </p:grpSpPr>
                <p:sp>
                  <p:nvSpPr>
                    <p:cNvPr id="1685" name="Rectangle 19"/>
                    <p:cNvSpPr/>
                    <p:nvPr/>
                  </p:nvSpPr>
                  <p:spPr>
                    <a:xfrm>
                      <a:off x="1630038" y="0"/>
                      <a:ext cx="1338077" cy="7741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1686" name="Rectangle 20"/>
                    <p:cNvSpPr/>
                    <p:nvPr/>
                  </p:nvSpPr>
                  <p:spPr>
                    <a:xfrm>
                      <a:off x="-1" y="1"/>
                      <a:ext cx="1338077" cy="7741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grpSp>
              <p:grpSp>
                <p:nvGrpSpPr>
                  <p:cNvPr id="1690" name="Group 16"/>
                  <p:cNvGrpSpPr/>
                  <p:nvPr/>
                </p:nvGrpSpPr>
                <p:grpSpPr>
                  <a:xfrm>
                    <a:off x="1447064" y="0"/>
                    <a:ext cx="73896" cy="2960914"/>
                    <a:chOff x="0" y="0"/>
                    <a:chExt cx="73894" cy="2960913"/>
                  </a:xfrm>
                </p:grpSpPr>
                <p:sp>
                  <p:nvSpPr>
                    <p:cNvPr id="1688" name="Rectangle 17"/>
                    <p:cNvSpPr/>
                    <p:nvPr/>
                  </p:nvSpPr>
                  <p:spPr>
                    <a:xfrm rot="16200000">
                      <a:off x="-664686" y="2223510"/>
                      <a:ext cx="1402090" cy="72719"/>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1689" name="Rectangle 18"/>
                    <p:cNvSpPr/>
                    <p:nvPr/>
                  </p:nvSpPr>
                  <p:spPr>
                    <a:xfrm rot="16200000">
                      <a:off x="-630332" y="633850"/>
                      <a:ext cx="1338077" cy="70377"/>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grpSp>
            </p:grpSp>
            <p:sp>
              <p:nvSpPr>
                <p:cNvPr id="1692" name="TextBox 13"/>
                <p:cNvSpPr txBox="1"/>
                <p:nvPr/>
              </p:nvSpPr>
              <p:spPr>
                <a:xfrm>
                  <a:off x="1568658" y="1516632"/>
                  <a:ext cx="1621875" cy="14504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lvl1pPr>
                    <a:lnSpc>
                      <a:spcPct val="150000"/>
                    </a:lnSpc>
                    <a:defRPr sz="8000" b="1">
                      <a:latin typeface="Century Gothic"/>
                      <a:ea typeface="Century Gothic"/>
                      <a:cs typeface="Century Gothic"/>
                      <a:sym typeface="Century Gothic"/>
                    </a:defRPr>
                  </a:lvl1pPr>
                </a:lstStyle>
                <a:p>
                  <a:r>
                    <a:t>#3</a:t>
                  </a:r>
                </a:p>
              </p:txBody>
            </p:sp>
          </p:grpSp>
        </p:grpSp>
        <p:grpSp>
          <p:nvGrpSpPr>
            <p:cNvPr id="1698" name="Group 5"/>
            <p:cNvGrpSpPr/>
            <p:nvPr/>
          </p:nvGrpSpPr>
          <p:grpSpPr>
            <a:xfrm>
              <a:off x="-1" y="3024800"/>
              <a:ext cx="10949222" cy="3471107"/>
              <a:chOff x="0" y="0"/>
              <a:chExt cx="10949220" cy="3471106"/>
            </a:xfrm>
          </p:grpSpPr>
          <p:sp>
            <p:nvSpPr>
              <p:cNvPr id="1695" name="TextBox 6"/>
              <p:cNvSpPr txBox="1"/>
              <p:nvPr/>
            </p:nvSpPr>
            <p:spPr>
              <a:xfrm>
                <a:off x="0" y="0"/>
                <a:ext cx="3163907" cy="34711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lvl1pPr algn="ctr" defTabSz="457200">
                  <a:spcBef>
                    <a:spcPts val="1200"/>
                  </a:spcBef>
                  <a:defRPr sz="2800">
                    <a:latin typeface="Century Gothic"/>
                    <a:ea typeface="Century Gothic"/>
                    <a:cs typeface="Century Gothic"/>
                    <a:sym typeface="Century Gothic"/>
                  </a:defRPr>
                </a:lvl1pPr>
              </a:lstStyle>
              <a:p>
                <a:r>
                  <a:t>A description of how the licensee will correct each identified deficiency </a:t>
                </a:r>
                <a:endParaRPr>
                  <a:latin typeface="Times Roman"/>
                  <a:ea typeface="Times Roman"/>
                  <a:cs typeface="Times Roman"/>
                  <a:sym typeface="Times Roman"/>
                </a:endParaRPr>
              </a:p>
            </p:txBody>
          </p:sp>
          <p:sp>
            <p:nvSpPr>
              <p:cNvPr id="1696" name="TextBox 7"/>
              <p:cNvSpPr txBox="1"/>
              <p:nvPr/>
            </p:nvSpPr>
            <p:spPr>
              <a:xfrm>
                <a:off x="3424188" y="0"/>
                <a:ext cx="4378467" cy="34711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lvl1pPr algn="ctr" defTabSz="457200">
                  <a:spcBef>
                    <a:spcPts val="1200"/>
                  </a:spcBef>
                  <a:defRPr sz="2800">
                    <a:latin typeface="Century Gothic"/>
                    <a:ea typeface="Century Gothic"/>
                    <a:cs typeface="Century Gothic"/>
                    <a:sym typeface="Century Gothic"/>
                  </a:defRPr>
                </a:lvl1pPr>
              </a:lstStyle>
              <a:p>
                <a:r>
                  <a:t>A description of how the licensee will monitor the corrective action to ensure each deficiency is remedied and will not reoccur</a:t>
                </a:r>
              </a:p>
            </p:txBody>
          </p:sp>
          <p:sp>
            <p:nvSpPr>
              <p:cNvPr id="1697" name="TextBox 8"/>
              <p:cNvSpPr txBox="1"/>
              <p:nvPr/>
            </p:nvSpPr>
            <p:spPr>
              <a:xfrm>
                <a:off x="7705119" y="14909"/>
                <a:ext cx="3244102" cy="16356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lvl1pPr algn="ctr" defTabSz="457200">
                  <a:spcBef>
                    <a:spcPts val="1200"/>
                  </a:spcBef>
                  <a:defRPr sz="2800">
                    <a:latin typeface="Century Gothic"/>
                    <a:ea typeface="Century Gothic"/>
                    <a:cs typeface="Century Gothic"/>
                    <a:sym typeface="Century Gothic"/>
                  </a:defRPr>
                </a:lvl1pPr>
              </a:lstStyle>
              <a:p>
                <a:r>
                  <a:t>A completion date </a:t>
                </a:r>
                <a:endParaRPr>
                  <a:latin typeface="Times Roman"/>
                  <a:ea typeface="Times Roman"/>
                  <a:cs typeface="Times Roman"/>
                  <a:sym typeface="Times Roman"/>
                </a:endParaRPr>
              </a:p>
            </p:txBody>
          </p:sp>
        </p:grpSp>
      </p:grpSp>
      <p:sp>
        <p:nvSpPr>
          <p:cNvPr id="1700" name="Reference Chap 02 Part 2.10.4(B)"/>
          <p:cNvSpPr txBox="1"/>
          <p:nvPr/>
        </p:nvSpPr>
        <p:spPr>
          <a:xfrm>
            <a:off x="9376323" y="6414009"/>
            <a:ext cx="2873763" cy="1032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457200">
              <a:spcBef>
                <a:spcPts val="1200"/>
              </a:spcBef>
              <a:defRPr sz="1333" i="1">
                <a:latin typeface="Century Gothic"/>
                <a:ea typeface="Century Gothic"/>
                <a:cs typeface="Century Gothic"/>
                <a:sym typeface="Century Gothic"/>
              </a:defRPr>
            </a:pPr>
            <a:r>
              <a:t>Reference Chap 02 Part 2.10.4(B) </a:t>
            </a:r>
            <a:br>
              <a:rPr sz="1200">
                <a:latin typeface="Times Roman"/>
                <a:ea typeface="Times Roman"/>
                <a:cs typeface="Times Roman"/>
                <a:sym typeface="Times Roman"/>
              </a:rPr>
            </a:br>
            <a:r>
              <a:t> </a:t>
            </a:r>
            <a:br>
              <a:rPr sz="1200"/>
            </a:br>
            <a:endParaRPr sz="1200"/>
          </a:p>
        </p:txBody>
      </p:sp>
      <p:pic>
        <p:nvPicPr>
          <p:cNvPr id="2" name="Copy of Copy of Business Card - Beige-3.png.png" descr="Copy of Copy of Business Card - Beige-3.png.png">
            <a:extLst>
              <a:ext uri="{FF2B5EF4-FFF2-40B4-BE49-F238E27FC236}">
                <a16:creationId xmlns:a16="http://schemas.microsoft.com/office/drawing/2014/main" id="{4A7E33F3-1063-63C9-934A-2E78D7B846F8}"/>
              </a:ext>
            </a:extLst>
          </p:cNvPr>
          <p:cNvPicPr>
            <a:picLocks noChangeAspect="1"/>
          </p:cNvPicPr>
          <p:nvPr/>
        </p:nvPicPr>
        <p:blipFill>
          <a:blip r:embed="rId3"/>
          <a:stretch>
            <a:fillRect/>
          </a:stretch>
        </p:blipFill>
        <p:spPr>
          <a:xfrm>
            <a:off x="42503" y="6373425"/>
            <a:ext cx="760443" cy="432546"/>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060AE"/>
      </a:accent1>
      <a:accent2>
        <a:srgbClr val="17A086"/>
      </a:accent2>
      <a:accent3>
        <a:srgbClr val="95B856"/>
      </a:accent3>
      <a:accent4>
        <a:srgbClr val="F39C07"/>
      </a:accent4>
      <a:accent5>
        <a:srgbClr val="2C2C2C"/>
      </a:accent5>
      <a:accent6>
        <a:srgbClr val="434343"/>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060AE"/>
      </a:accent1>
      <a:accent2>
        <a:srgbClr val="17A086"/>
      </a:accent2>
      <a:accent3>
        <a:srgbClr val="95B856"/>
      </a:accent3>
      <a:accent4>
        <a:srgbClr val="F39C07"/>
      </a:accent4>
      <a:accent5>
        <a:srgbClr val="2C2C2C"/>
      </a:accent5>
      <a:accent6>
        <a:srgbClr val="434343"/>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6236</TotalTime>
  <Words>2977</Words>
  <Application>Microsoft Office PowerPoint</Application>
  <PresentationFormat>Widescreen</PresentationFormat>
  <Paragraphs>294</Paragraphs>
  <Slides>34</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Abadi</vt:lpstr>
      <vt:lpstr>Arial</vt:lpstr>
      <vt:lpstr>Calibri</vt:lpstr>
      <vt:lpstr>Century Gothic</vt:lpstr>
      <vt:lpstr>Helvetica</vt:lpstr>
      <vt:lpstr>Times Roman</vt:lpstr>
      <vt:lpstr>Office Theme</vt:lpstr>
      <vt:lpstr>Navigating the Assisted Living Process: Avoiding Costly Pitfalls</vt:lpstr>
      <vt:lpstr>Purpose of Surveys</vt:lpstr>
      <vt:lpstr>CDPHE ALF/ALR Survey Process</vt:lpstr>
      <vt:lpstr>Citing Deficiencies</vt:lpstr>
      <vt:lpstr>Levels of Deficiencies</vt:lpstr>
      <vt:lpstr>Citations and Deficiencies</vt:lpstr>
      <vt:lpstr>Citations and Deficiencies</vt:lpstr>
      <vt:lpstr>Components to YOUR Survey Results </vt:lpstr>
      <vt:lpstr>Elements for a PLAN OF CORRECTION (POC)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Resident Safety </vt:lpstr>
      <vt:lpstr>Resident Safety </vt:lpstr>
      <vt:lpstr>PowerPoint Presentation</vt:lpstr>
      <vt:lpstr>Department Review and Investigation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Survey Process in Assisted Living</dc:title>
  <dc:creator>Jordan</dc:creator>
  <cp:lastModifiedBy>Jordan Wright</cp:lastModifiedBy>
  <cp:revision>9</cp:revision>
  <cp:lastPrinted>2023-05-05T04:28:12Z</cp:lastPrinted>
  <dcterms:modified xsi:type="dcterms:W3CDTF">2023-05-05T04:37:27Z</dcterms:modified>
  <cp:contentStatus/>
</cp:coreProperties>
</file>