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12192000"/>
  <p:notesSz cx="6858000" cy="9144000"/>
  <p:embeddedFontLst>
    <p:embeddedFont>
      <p:font typeface="Roboto"/>
      <p:regular r:id="rId33"/>
      <p:bold r:id="rId34"/>
      <p:italic r:id="rId35"/>
      <p:boldItalic r:id="rId36"/>
    </p:embeddedFont>
    <p:embeddedFont>
      <p:font typeface="Arial Black"/>
      <p:regular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840">
          <p15:clr>
            <a:srgbClr val="A4A3A4"/>
          </p15:clr>
        </p15:guide>
        <p15:guide id="2" pos="597">
          <p15:clr>
            <a:srgbClr val="A4A3A4"/>
          </p15:clr>
        </p15:guide>
        <p15:guide id="3" orient="horz" pos="2160">
          <p15:clr>
            <a:srgbClr val="A4A3A4"/>
          </p15:clr>
        </p15:guide>
      </p15:sldGuideLst>
    </p:ext>
    <p:ext uri="GoogleSlidesCustomDataVersion2">
      <go:slidesCustomData xmlns:go="http://customooxmlschemas.google.com/" r:id="rId38" roundtripDataSignature="AMtx7miK3aPv+PqoZ7AJEqlKfasdU9AA5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840"/>
        <p:guide pos="597"/>
        <p:guide pos="2160" orient="horz"/>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customXml" Target="../customXml/item1.xml"/><Relationship Id="rId21" Type="http://schemas.openxmlformats.org/officeDocument/2006/relationships/slide" Target="slides/slide16.xml"/><Relationship Id="rId34" Type="http://schemas.openxmlformats.org/officeDocument/2006/relationships/font" Target="fonts/Roboto-bold.fntdata"/><Relationship Id="rId7" Type="http://schemas.openxmlformats.org/officeDocument/2006/relationships/slide" Target="slides/slide2.xml"/><Relationship Id="rId20" Type="http://schemas.openxmlformats.org/officeDocument/2006/relationships/slide" Target="slides/slide15.xml"/><Relationship Id="rId2" Type="http://schemas.openxmlformats.org/officeDocument/2006/relationships/viewProps" Target="viewProps.xml"/><Relationship Id="rId29" Type="http://schemas.openxmlformats.org/officeDocument/2006/relationships/slide" Target="slides/slide24.xml"/><Relationship Id="rId16" Type="http://schemas.openxmlformats.org/officeDocument/2006/relationships/slide" Target="slides/slide11.xml"/><Relationship Id="rId41" Type="http://schemas.openxmlformats.org/officeDocument/2006/relationships/customXml" Target="../customXml/item3.xml"/><Relationship Id="rId24" Type="http://schemas.openxmlformats.org/officeDocument/2006/relationships/slide" Target="slides/slide19.xml"/><Relationship Id="rId1"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font" Target="fonts/ArialBlack-regular.fntdata"/><Relationship Id="rId40" Type="http://schemas.openxmlformats.org/officeDocument/2006/relationships/customXml" Target="../customXml/item2.xml"/><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font" Target="fonts/Roboto-boldItalic.fntdata"/><Relationship Id="rId31" Type="http://schemas.openxmlformats.org/officeDocument/2006/relationships/slide" Target="slides/slide26.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Roboto-italic.fntdata"/><Relationship Id="rId14" Type="http://schemas.openxmlformats.org/officeDocument/2006/relationships/slide" Target="slides/slide9.xml"/><Relationship Id="rId8" Type="http://schemas.openxmlformats.org/officeDocument/2006/relationships/slide" Target="slides/slide3.xml"/><Relationship Id="rId3" Type="http://schemas.openxmlformats.org/officeDocument/2006/relationships/presProps" Target="presProps.xml"/><Relationship Id="rId25" Type="http://schemas.openxmlformats.org/officeDocument/2006/relationships/slide" Target="slides/slide20.xml"/><Relationship Id="rId33" Type="http://schemas.openxmlformats.org/officeDocument/2006/relationships/font" Target="fonts/Roboto-regular.fntdata"/><Relationship Id="rId12" Type="http://schemas.openxmlformats.org/officeDocument/2006/relationships/slide" Target="slides/slide7.xml"/><Relationship Id="rId17" Type="http://schemas.openxmlformats.org/officeDocument/2006/relationships/slide" Target="slides/slide12.xml"/><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37f671a8101_0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g37f671a8101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37f671a8101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g37f671a8101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37f671a8101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37f671a8101_0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g37f671a8101_0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37f671a8101_0_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g37f671a8101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Image">
  <p:cSld name="Title Slide with Image">
    <p:spTree>
      <p:nvGrpSpPr>
        <p:cNvPr id="13" name="Shape 13"/>
        <p:cNvGrpSpPr/>
        <p:nvPr/>
      </p:nvGrpSpPr>
      <p:grpSpPr>
        <a:xfrm>
          <a:off x="0" y="0"/>
          <a:ext cx="0" cy="0"/>
          <a:chOff x="0" y="0"/>
          <a:chExt cx="0" cy="0"/>
        </a:xfrm>
      </p:grpSpPr>
      <p:sp>
        <p:nvSpPr>
          <p:cNvPr id="14" name="Google Shape;14;p35"/>
          <p:cNvSpPr/>
          <p:nvPr/>
        </p:nvSpPr>
        <p:spPr>
          <a:xfrm flipH="1" rot="10800000">
            <a:off x="0" y="-6"/>
            <a:ext cx="10625328" cy="5404110"/>
          </a:xfrm>
          <a:prstGeom prst="rtTriangl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15" name="Google Shape;15;p35"/>
          <p:cNvCxnSpPr/>
          <p:nvPr/>
        </p:nvCxnSpPr>
        <p:spPr>
          <a:xfrm flipH="1" rot="10800000">
            <a:off x="0" y="0"/>
            <a:ext cx="6030686" cy="3004456"/>
          </a:xfrm>
          <a:prstGeom prst="straightConnector1">
            <a:avLst/>
          </a:prstGeom>
          <a:noFill/>
          <a:ln cap="flat" cmpd="sng" w="9525">
            <a:solidFill>
              <a:srgbClr val="A5A5A5"/>
            </a:solidFill>
            <a:prstDash val="solid"/>
            <a:miter lim="800000"/>
            <a:headEnd len="sm" w="sm" type="none"/>
            <a:tailEnd len="sm" w="sm" type="none"/>
          </a:ln>
        </p:spPr>
      </p:cxnSp>
      <p:sp>
        <p:nvSpPr>
          <p:cNvPr id="16" name="Google Shape;16;p35"/>
          <p:cNvSpPr/>
          <p:nvPr>
            <p:ph idx="2" type="pic"/>
          </p:nvPr>
        </p:nvSpPr>
        <p:spPr>
          <a:xfrm>
            <a:off x="1683398" y="860944"/>
            <a:ext cx="4428523" cy="5137089"/>
          </a:xfrm>
          <a:prstGeom prst="rect">
            <a:avLst/>
          </a:prstGeom>
          <a:noFill/>
          <a:ln>
            <a:noFill/>
          </a:ln>
        </p:spPr>
      </p:sp>
      <p:cxnSp>
        <p:nvCxnSpPr>
          <p:cNvPr id="17" name="Google Shape;17;p35"/>
          <p:cNvCxnSpPr/>
          <p:nvPr/>
        </p:nvCxnSpPr>
        <p:spPr>
          <a:xfrm flipH="1" rot="10800000">
            <a:off x="9004301" y="3924299"/>
            <a:ext cx="3187700" cy="1689100"/>
          </a:xfrm>
          <a:prstGeom prst="straightConnector1">
            <a:avLst/>
          </a:prstGeom>
          <a:noFill/>
          <a:ln cap="flat" cmpd="sng" w="9525">
            <a:solidFill>
              <a:schemeClr val="accent2"/>
            </a:solidFill>
            <a:prstDash val="solid"/>
            <a:miter lim="800000"/>
            <a:headEnd len="sm" w="sm" type="none"/>
            <a:tailEnd len="sm" w="sm" type="none"/>
          </a:ln>
        </p:spPr>
      </p:cxnSp>
      <p:sp>
        <p:nvSpPr>
          <p:cNvPr id="18" name="Google Shape;18;p35" title="Title"/>
          <p:cNvSpPr txBox="1"/>
          <p:nvPr>
            <p:ph type="ctrTitle"/>
          </p:nvPr>
        </p:nvSpPr>
        <p:spPr>
          <a:xfrm>
            <a:off x="6375721" y="2006084"/>
            <a:ext cx="4853573" cy="1616252"/>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accent1"/>
              </a:buClr>
              <a:buSzPts val="4300"/>
              <a:buFont typeface="Calibri"/>
              <a:buNone/>
              <a:defRPr b="1" sz="43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5" title="Subtitle"/>
          <p:cNvSpPr txBox="1"/>
          <p:nvPr>
            <p:ph idx="1" type="subTitle"/>
          </p:nvPr>
        </p:nvSpPr>
        <p:spPr>
          <a:xfrm>
            <a:off x="6375214" y="3640998"/>
            <a:ext cx="4854339" cy="125757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2E7A40"/>
              </a:buClr>
              <a:buSzPts val="2400"/>
              <a:buFont typeface="Arial"/>
              <a:buNone/>
              <a:defRPr b="0" i="0" sz="2400" u="none" cap="none" strike="noStrike">
                <a:solidFill>
                  <a:schemeClr val="accent6"/>
                </a:solidFill>
                <a:latin typeface="Calibri"/>
                <a:ea typeface="Calibri"/>
                <a:cs typeface="Calibri"/>
                <a:sym typeface="Calibri"/>
              </a:defRPr>
            </a:lvl1pPr>
            <a:lvl2pPr lvl="1" marR="0" rtl="0" algn="ctr">
              <a:lnSpc>
                <a:spcPct val="90000"/>
              </a:lnSpc>
              <a:spcBef>
                <a:spcPts val="500"/>
              </a:spcBef>
              <a:spcAft>
                <a:spcPts val="0"/>
              </a:spcAft>
              <a:buClr>
                <a:srgbClr val="2E7A40"/>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rgbClr val="2E7A40"/>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rgbClr val="2E7A40"/>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rgbClr val="2E7A40"/>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cxnSp>
        <p:nvCxnSpPr>
          <p:cNvPr id="20" name="Google Shape;20;p35"/>
          <p:cNvCxnSpPr/>
          <p:nvPr/>
        </p:nvCxnSpPr>
        <p:spPr>
          <a:xfrm flipH="1" rot="10800000">
            <a:off x="-17837" y="4700016"/>
            <a:ext cx="1919789" cy="1001054"/>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extLst>
    <p:ext uri="{DCECCB84-F9BA-43D5-87BE-67443E8EF086}">
      <p15:sldGuideLst>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5" name="Shape 115"/>
        <p:cNvGrpSpPr/>
        <p:nvPr/>
      </p:nvGrpSpPr>
      <p:grpSpPr>
        <a:xfrm>
          <a:off x="0" y="0"/>
          <a:ext cx="0" cy="0"/>
          <a:chOff x="0" y="0"/>
          <a:chExt cx="0" cy="0"/>
        </a:xfrm>
      </p:grpSpPr>
      <p:sp>
        <p:nvSpPr>
          <p:cNvPr id="116" name="Google Shape;116;p44"/>
          <p:cNvSpPr/>
          <p:nvPr/>
        </p:nvSpPr>
        <p:spPr>
          <a:xfrm flipH="1" rot="10800000">
            <a:off x="0" y="-6"/>
            <a:ext cx="10625328" cy="5404110"/>
          </a:xfrm>
          <a:prstGeom prst="rtTriangl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17" name="Google Shape;117;p44"/>
          <p:cNvCxnSpPr/>
          <p:nvPr/>
        </p:nvCxnSpPr>
        <p:spPr>
          <a:xfrm flipH="1" rot="10800000">
            <a:off x="0" y="0"/>
            <a:ext cx="6030686" cy="3004456"/>
          </a:xfrm>
          <a:prstGeom prst="straightConnector1">
            <a:avLst/>
          </a:prstGeom>
          <a:noFill/>
          <a:ln cap="flat" cmpd="sng" w="9525">
            <a:solidFill>
              <a:srgbClr val="A5A5A5"/>
            </a:solidFill>
            <a:prstDash val="solid"/>
            <a:miter lim="800000"/>
            <a:headEnd len="sm" w="sm" type="none"/>
            <a:tailEnd len="sm" w="sm" type="none"/>
          </a:ln>
        </p:spPr>
      </p:cxnSp>
      <p:cxnSp>
        <p:nvCxnSpPr>
          <p:cNvPr id="118" name="Google Shape;118;p44"/>
          <p:cNvCxnSpPr/>
          <p:nvPr/>
        </p:nvCxnSpPr>
        <p:spPr>
          <a:xfrm flipH="1" rot="10800000">
            <a:off x="9004301" y="3924299"/>
            <a:ext cx="3187700" cy="1689100"/>
          </a:xfrm>
          <a:prstGeom prst="straightConnector1">
            <a:avLst/>
          </a:prstGeom>
          <a:noFill/>
          <a:ln cap="flat" cmpd="sng" w="9525">
            <a:solidFill>
              <a:schemeClr val="accent2"/>
            </a:solidFill>
            <a:prstDash val="solid"/>
            <a:miter lim="800000"/>
            <a:headEnd len="sm" w="sm" type="none"/>
            <a:tailEnd len="sm" w="sm" type="none"/>
          </a:ln>
        </p:spPr>
      </p:cxnSp>
      <p:sp>
        <p:nvSpPr>
          <p:cNvPr id="119" name="Google Shape;119;p44" title="Title"/>
          <p:cNvSpPr txBox="1"/>
          <p:nvPr>
            <p:ph type="ctrTitle"/>
          </p:nvPr>
        </p:nvSpPr>
        <p:spPr>
          <a:xfrm>
            <a:off x="6375721" y="2006084"/>
            <a:ext cx="4853573" cy="1616252"/>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accent1"/>
              </a:buClr>
              <a:buSzPts val="4300"/>
              <a:buFont typeface="Calibri"/>
              <a:buNone/>
              <a:defRPr b="1" sz="43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44" title="Subtitle"/>
          <p:cNvSpPr txBox="1"/>
          <p:nvPr>
            <p:ph idx="1" type="subTitle"/>
          </p:nvPr>
        </p:nvSpPr>
        <p:spPr>
          <a:xfrm>
            <a:off x="6375214" y="3640998"/>
            <a:ext cx="4854339" cy="125757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2E7A40"/>
              </a:buClr>
              <a:buSzPts val="2400"/>
              <a:buFont typeface="Arial"/>
              <a:buNone/>
              <a:defRPr b="0" i="0" sz="2400" u="none" cap="none" strike="noStrike">
                <a:solidFill>
                  <a:schemeClr val="accent6"/>
                </a:solidFill>
                <a:latin typeface="Calibri"/>
                <a:ea typeface="Calibri"/>
                <a:cs typeface="Calibri"/>
                <a:sym typeface="Calibri"/>
              </a:defRPr>
            </a:lvl1pPr>
            <a:lvl2pPr lvl="1" marR="0" rtl="0" algn="ctr">
              <a:lnSpc>
                <a:spcPct val="90000"/>
              </a:lnSpc>
              <a:spcBef>
                <a:spcPts val="500"/>
              </a:spcBef>
              <a:spcAft>
                <a:spcPts val="0"/>
              </a:spcAft>
              <a:buClr>
                <a:srgbClr val="2E7A40"/>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rgbClr val="2E7A40"/>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rgbClr val="2E7A40"/>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rgbClr val="2E7A40"/>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cxnSp>
        <p:nvCxnSpPr>
          <p:cNvPr id="121" name="Google Shape;121;p44"/>
          <p:cNvCxnSpPr/>
          <p:nvPr/>
        </p:nvCxnSpPr>
        <p:spPr>
          <a:xfrm flipH="1" rot="10800000">
            <a:off x="-17837" y="4700016"/>
            <a:ext cx="1919789" cy="1001054"/>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extLst>
    <p:ext uri="{DCECCB84-F9BA-43D5-87BE-67443E8EF086}">
      <p15:sldGuideLst>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22" name="Shape 122"/>
        <p:cNvGrpSpPr/>
        <p:nvPr/>
      </p:nvGrpSpPr>
      <p:grpSpPr>
        <a:xfrm>
          <a:off x="0" y="0"/>
          <a:ext cx="0" cy="0"/>
          <a:chOff x="0" y="0"/>
          <a:chExt cx="0" cy="0"/>
        </a:xfrm>
      </p:grpSpPr>
      <p:sp>
        <p:nvSpPr>
          <p:cNvPr id="123" name="Google Shape;123;p45"/>
          <p:cNvSpPr/>
          <p:nvPr/>
        </p:nvSpPr>
        <p:spPr>
          <a:xfrm flipH="1" rot="10800000">
            <a:off x="0" y="-6"/>
            <a:ext cx="10625328" cy="5404110"/>
          </a:xfrm>
          <a:prstGeom prst="rtTriangl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45"/>
          <p:cNvSpPr/>
          <p:nvPr/>
        </p:nvSpPr>
        <p:spPr>
          <a:xfrm rot="-1641210">
            <a:off x="-637324" y="3588176"/>
            <a:ext cx="3860162" cy="1746952"/>
          </a:xfrm>
          <a:prstGeom prst="parallelogram">
            <a:avLst>
              <a:gd fmla="val 53218"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25" name="Google Shape;125;p45"/>
          <p:cNvCxnSpPr/>
          <p:nvPr/>
        </p:nvCxnSpPr>
        <p:spPr>
          <a:xfrm flipH="1" rot="10800000">
            <a:off x="0" y="1010090"/>
            <a:ext cx="1785257" cy="907506"/>
          </a:xfrm>
          <a:prstGeom prst="straightConnector1">
            <a:avLst/>
          </a:prstGeom>
          <a:noFill/>
          <a:ln cap="flat" cmpd="sng" w="9525">
            <a:solidFill>
              <a:srgbClr val="A5A5A5"/>
            </a:solidFill>
            <a:prstDash val="solid"/>
            <a:miter lim="800000"/>
            <a:headEnd len="sm" w="sm" type="none"/>
            <a:tailEnd len="sm" w="sm" type="none"/>
          </a:ln>
        </p:spPr>
      </p:cxnSp>
      <p:sp>
        <p:nvSpPr>
          <p:cNvPr id="126" name="Google Shape;126;p45" title="Title"/>
          <p:cNvSpPr txBox="1"/>
          <p:nvPr>
            <p:ph type="title"/>
          </p:nvPr>
        </p:nvSpPr>
        <p:spPr>
          <a:xfrm>
            <a:off x="6283842" y="1987420"/>
            <a:ext cx="4911633" cy="1789855"/>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accent1"/>
              </a:buClr>
              <a:buSzPts val="4000"/>
              <a:buFont typeface="Calibri"/>
              <a:buNone/>
              <a:defRPr b="1" sz="4000">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45" title="Subtitle"/>
          <p:cNvSpPr txBox="1"/>
          <p:nvPr>
            <p:ph idx="1" type="body"/>
          </p:nvPr>
        </p:nvSpPr>
        <p:spPr>
          <a:xfrm>
            <a:off x="6283842" y="3792046"/>
            <a:ext cx="4911633" cy="91058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2E7A40"/>
              </a:buClr>
              <a:buSzPts val="2000"/>
              <a:buFont typeface="Arial"/>
              <a:buNone/>
              <a:defRPr b="0" i="0" sz="2000" u="none" cap="none" strike="noStrike">
                <a:solidFill>
                  <a:schemeClr val="accent6"/>
                </a:solidFill>
                <a:latin typeface="Calibri"/>
                <a:ea typeface="Calibri"/>
                <a:cs typeface="Calibri"/>
                <a:sym typeface="Calibri"/>
              </a:defRPr>
            </a:lvl1pPr>
            <a:lvl2pPr indent="-228600" lvl="1" marL="914400" marR="0" rtl="0" algn="l">
              <a:lnSpc>
                <a:spcPct val="90000"/>
              </a:lnSpc>
              <a:spcBef>
                <a:spcPts val="500"/>
              </a:spcBef>
              <a:spcAft>
                <a:spcPts val="0"/>
              </a:spcAft>
              <a:buClr>
                <a:srgbClr val="2E7A40"/>
              </a:buClr>
              <a:buSzPts val="2000"/>
              <a:buFont typeface="Arial"/>
              <a:buNone/>
              <a:defRPr b="0" i="0" sz="2000" u="none" cap="none" strike="noStrike">
                <a:solidFill>
                  <a:srgbClr val="909090"/>
                </a:solidFill>
                <a:latin typeface="Calibri"/>
                <a:ea typeface="Calibri"/>
                <a:cs typeface="Calibri"/>
                <a:sym typeface="Calibri"/>
              </a:defRPr>
            </a:lvl2pPr>
            <a:lvl3pPr indent="-228600" lvl="2" marL="1371600" marR="0" rtl="0" algn="l">
              <a:lnSpc>
                <a:spcPct val="90000"/>
              </a:lnSpc>
              <a:spcBef>
                <a:spcPts val="500"/>
              </a:spcBef>
              <a:spcAft>
                <a:spcPts val="0"/>
              </a:spcAft>
              <a:buClr>
                <a:srgbClr val="2E7A40"/>
              </a:buClr>
              <a:buSzPts val="1800"/>
              <a:buFont typeface="Arial"/>
              <a:buNone/>
              <a:defRPr b="0" i="0" sz="1800" u="none" cap="none" strike="noStrike">
                <a:solidFill>
                  <a:srgbClr val="909090"/>
                </a:solidFill>
                <a:latin typeface="Calibri"/>
                <a:ea typeface="Calibri"/>
                <a:cs typeface="Calibri"/>
                <a:sym typeface="Calibri"/>
              </a:defRPr>
            </a:lvl3pPr>
            <a:lvl4pPr indent="-228600" lvl="3" marL="1828800" marR="0" rtl="0" algn="l">
              <a:lnSpc>
                <a:spcPct val="90000"/>
              </a:lnSpc>
              <a:spcBef>
                <a:spcPts val="500"/>
              </a:spcBef>
              <a:spcAft>
                <a:spcPts val="0"/>
              </a:spcAft>
              <a:buClr>
                <a:srgbClr val="2E7A40"/>
              </a:buClr>
              <a:buSzPts val="1600"/>
              <a:buFont typeface="Arial"/>
              <a:buNone/>
              <a:defRPr b="0" i="0" sz="1600" u="none" cap="none" strike="noStrike">
                <a:solidFill>
                  <a:srgbClr val="909090"/>
                </a:solidFill>
                <a:latin typeface="Calibri"/>
                <a:ea typeface="Calibri"/>
                <a:cs typeface="Calibri"/>
                <a:sym typeface="Calibri"/>
              </a:defRPr>
            </a:lvl4pPr>
            <a:lvl5pPr indent="-228600" lvl="4" marL="2286000" marR="0" rtl="0" algn="l">
              <a:lnSpc>
                <a:spcPct val="90000"/>
              </a:lnSpc>
              <a:spcBef>
                <a:spcPts val="500"/>
              </a:spcBef>
              <a:spcAft>
                <a:spcPts val="0"/>
              </a:spcAft>
              <a:buClr>
                <a:srgbClr val="2E7A40"/>
              </a:buClr>
              <a:buSzPts val="1600"/>
              <a:buFont typeface="Arial"/>
              <a:buNone/>
              <a:defRPr b="0" i="0" sz="1600" u="none" cap="none" strike="noStrike">
                <a:solidFill>
                  <a:srgbClr val="909090"/>
                </a:solidFill>
                <a:latin typeface="Calibri"/>
                <a:ea typeface="Calibri"/>
                <a:cs typeface="Calibri"/>
                <a:sym typeface="Calibri"/>
              </a:defRPr>
            </a:lvl5pPr>
            <a:lvl6pPr indent="-228600" lvl="5" marL="2743200" marR="0" rtl="0" algn="l">
              <a:lnSpc>
                <a:spcPct val="90000"/>
              </a:lnSpc>
              <a:spcBef>
                <a:spcPts val="500"/>
              </a:spcBef>
              <a:spcAft>
                <a:spcPts val="0"/>
              </a:spcAft>
              <a:buClr>
                <a:srgbClr val="909090"/>
              </a:buClr>
              <a:buSzPts val="1600"/>
              <a:buFont typeface="Arial"/>
              <a:buNone/>
              <a:defRPr b="0" i="0" sz="1600" u="none" cap="none" strike="noStrike">
                <a:solidFill>
                  <a:srgbClr val="909090"/>
                </a:solidFill>
                <a:latin typeface="Calibri"/>
                <a:ea typeface="Calibri"/>
                <a:cs typeface="Calibri"/>
                <a:sym typeface="Calibri"/>
              </a:defRPr>
            </a:lvl6pPr>
            <a:lvl7pPr indent="-228600" lvl="6" marL="3200400" marR="0" rtl="0" algn="l">
              <a:lnSpc>
                <a:spcPct val="90000"/>
              </a:lnSpc>
              <a:spcBef>
                <a:spcPts val="500"/>
              </a:spcBef>
              <a:spcAft>
                <a:spcPts val="0"/>
              </a:spcAft>
              <a:buClr>
                <a:srgbClr val="909090"/>
              </a:buClr>
              <a:buSzPts val="1600"/>
              <a:buFont typeface="Arial"/>
              <a:buNone/>
              <a:defRPr b="0" i="0" sz="1600" u="none" cap="none" strike="noStrike">
                <a:solidFill>
                  <a:srgbClr val="909090"/>
                </a:solidFill>
                <a:latin typeface="Calibri"/>
                <a:ea typeface="Calibri"/>
                <a:cs typeface="Calibri"/>
                <a:sym typeface="Calibri"/>
              </a:defRPr>
            </a:lvl7pPr>
            <a:lvl8pPr indent="-228600" lvl="7" marL="3657600" marR="0" rtl="0" algn="l">
              <a:lnSpc>
                <a:spcPct val="90000"/>
              </a:lnSpc>
              <a:spcBef>
                <a:spcPts val="500"/>
              </a:spcBef>
              <a:spcAft>
                <a:spcPts val="0"/>
              </a:spcAft>
              <a:buClr>
                <a:srgbClr val="909090"/>
              </a:buClr>
              <a:buSzPts val="1600"/>
              <a:buFont typeface="Arial"/>
              <a:buNone/>
              <a:defRPr b="0" i="0" sz="1600" u="none" cap="none" strike="noStrike">
                <a:solidFill>
                  <a:srgbClr val="909090"/>
                </a:solidFill>
                <a:latin typeface="Calibri"/>
                <a:ea typeface="Calibri"/>
                <a:cs typeface="Calibri"/>
                <a:sym typeface="Calibri"/>
              </a:defRPr>
            </a:lvl8pPr>
            <a:lvl9pPr indent="-228600" lvl="8" marL="4114800" marR="0" rtl="0" algn="l">
              <a:lnSpc>
                <a:spcPct val="90000"/>
              </a:lnSpc>
              <a:spcBef>
                <a:spcPts val="500"/>
              </a:spcBef>
              <a:spcAft>
                <a:spcPts val="0"/>
              </a:spcAft>
              <a:buClr>
                <a:srgbClr val="909090"/>
              </a:buClr>
              <a:buSzPts val="1600"/>
              <a:buFont typeface="Arial"/>
              <a:buNone/>
              <a:defRPr b="0" i="0" sz="1600" u="none" cap="none" strike="noStrike">
                <a:solidFill>
                  <a:srgbClr val="909090"/>
                </a:solidFill>
                <a:latin typeface="Calibri"/>
                <a:ea typeface="Calibri"/>
                <a:cs typeface="Calibri"/>
                <a:sym typeface="Calibri"/>
              </a:defRPr>
            </a:lvl9pPr>
          </a:lstStyle>
          <a:p/>
        </p:txBody>
      </p:sp>
      <p:cxnSp>
        <p:nvCxnSpPr>
          <p:cNvPr id="128" name="Google Shape;128;p45"/>
          <p:cNvCxnSpPr/>
          <p:nvPr/>
        </p:nvCxnSpPr>
        <p:spPr>
          <a:xfrm flipH="1" rot="10800000">
            <a:off x="9004301" y="3924299"/>
            <a:ext cx="3187700" cy="1689100"/>
          </a:xfrm>
          <a:prstGeom prst="straightConnector1">
            <a:avLst/>
          </a:prstGeom>
          <a:noFill/>
          <a:ln cap="flat" cmpd="sng" w="9525">
            <a:solidFill>
              <a:schemeClr val="accent2"/>
            </a:solidFill>
            <a:prstDash val="solid"/>
            <a:miter lim="800000"/>
            <a:headEnd len="sm" w="sm" type="none"/>
            <a:tailEnd len="sm" w="sm" type="none"/>
          </a:ln>
        </p:spPr>
      </p:cxnSp>
      <p:sp>
        <p:nvSpPr>
          <p:cNvPr id="129" name="Google Shape;129;p45"/>
          <p:cNvSpPr/>
          <p:nvPr/>
        </p:nvSpPr>
        <p:spPr>
          <a:xfrm>
            <a:off x="7754112" y="0"/>
            <a:ext cx="2258568" cy="742819"/>
          </a:xfrm>
          <a:prstGeom prst="parallelogram">
            <a:avLst>
              <a:gd fmla="val 195850" name="adj"/>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30" name="Google Shape;130;p45"/>
          <p:cNvCxnSpPr/>
          <p:nvPr/>
        </p:nvCxnSpPr>
        <p:spPr>
          <a:xfrm flipH="1" rot="10800000">
            <a:off x="0" y="408562"/>
            <a:ext cx="6595353" cy="3403148"/>
          </a:xfrm>
          <a:prstGeom prst="straightConnector1">
            <a:avLst/>
          </a:prstGeom>
          <a:noFill/>
          <a:ln cap="flat" cmpd="sng" w="9525">
            <a:solidFill>
              <a:srgbClr val="A5A5A5"/>
            </a:solidFill>
            <a:prstDash val="solid"/>
            <a:miter lim="800000"/>
            <a:headEnd len="sm" w="sm" type="none"/>
            <a:tailEnd len="sm" w="sm" type="none"/>
          </a:ln>
        </p:spPr>
      </p:cxnSp>
      <p:cxnSp>
        <p:nvCxnSpPr>
          <p:cNvPr id="131" name="Google Shape;131;p45"/>
          <p:cNvCxnSpPr/>
          <p:nvPr/>
        </p:nvCxnSpPr>
        <p:spPr>
          <a:xfrm flipH="1" rot="10800000">
            <a:off x="-17837" y="5266944"/>
            <a:ext cx="1919789" cy="1001054"/>
          </a:xfrm>
          <a:prstGeom prst="straightConnector1">
            <a:avLst/>
          </a:prstGeom>
          <a:noFill/>
          <a:ln cap="flat" cmpd="sng" w="9525">
            <a:solidFill>
              <a:schemeClr val="accent1"/>
            </a:solidFill>
            <a:prstDash val="solid"/>
            <a:miter lim="800000"/>
            <a:headEnd len="sm" w="sm" type="none"/>
            <a:tailEnd len="sm" w="sm" type="none"/>
          </a:ln>
        </p:spPr>
      </p:cxnSp>
      <p:sp>
        <p:nvSpPr>
          <p:cNvPr id="132" name="Google Shape;132;p45"/>
          <p:cNvSpPr/>
          <p:nvPr/>
        </p:nvSpPr>
        <p:spPr>
          <a:xfrm rot="-1641210">
            <a:off x="-139035" y="3407045"/>
            <a:ext cx="1438399" cy="236580"/>
          </a:xfrm>
          <a:prstGeom prst="parallelogram">
            <a:avLst>
              <a:gd fmla="val 53218" name="adj"/>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extLst>
    <p:ext uri="{DCECCB84-F9BA-43D5-87BE-67443E8EF086}">
      <p15:sldGuideLst>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33" name="Shape 133"/>
        <p:cNvGrpSpPr/>
        <p:nvPr/>
      </p:nvGrpSpPr>
      <p:grpSpPr>
        <a:xfrm>
          <a:off x="0" y="0"/>
          <a:ext cx="0" cy="0"/>
          <a:chOff x="0" y="0"/>
          <a:chExt cx="0" cy="0"/>
        </a:xfrm>
      </p:grpSpPr>
      <p:cxnSp>
        <p:nvCxnSpPr>
          <p:cNvPr id="134" name="Google Shape;134;p46"/>
          <p:cNvCxnSpPr/>
          <p:nvPr/>
        </p:nvCxnSpPr>
        <p:spPr>
          <a:xfrm rot="10800000">
            <a:off x="-9247" y="3633967"/>
            <a:ext cx="1912619" cy="1572989"/>
          </a:xfrm>
          <a:prstGeom prst="straightConnector1">
            <a:avLst/>
          </a:prstGeom>
          <a:noFill/>
          <a:ln cap="flat" cmpd="sng" w="9525">
            <a:solidFill>
              <a:schemeClr val="accent2"/>
            </a:solidFill>
            <a:prstDash val="solid"/>
            <a:miter lim="800000"/>
            <a:headEnd len="sm" w="sm" type="none"/>
            <a:tailEnd len="sm" w="sm" type="none"/>
          </a:ln>
        </p:spPr>
      </p:cxnSp>
      <p:grpSp>
        <p:nvGrpSpPr>
          <p:cNvPr id="135" name="Google Shape;135;p46"/>
          <p:cNvGrpSpPr/>
          <p:nvPr/>
        </p:nvGrpSpPr>
        <p:grpSpPr>
          <a:xfrm flipH="1">
            <a:off x="7561328" y="0"/>
            <a:ext cx="4763978" cy="3541007"/>
            <a:chOff x="-124265" y="-2"/>
            <a:chExt cx="4763978" cy="3367272"/>
          </a:xfrm>
        </p:grpSpPr>
        <p:sp>
          <p:nvSpPr>
            <p:cNvPr id="136" name="Google Shape;136;p46"/>
            <p:cNvSpPr/>
            <p:nvPr/>
          </p:nvSpPr>
          <p:spPr>
            <a:xfrm>
              <a:off x="0" y="-1"/>
              <a:ext cx="4639713" cy="3367271"/>
            </a:xfrm>
            <a:prstGeom prst="diagStripe">
              <a:avLst>
                <a:gd fmla="val 51202" name="adj"/>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137" name="Google Shape;137;p46"/>
            <p:cNvCxnSpPr/>
            <p:nvPr/>
          </p:nvCxnSpPr>
          <p:spPr>
            <a:xfrm flipH="1" rot="10800000">
              <a:off x="1433638" y="-2"/>
              <a:ext cx="1240971" cy="916595"/>
            </a:xfrm>
            <a:prstGeom prst="straightConnector1">
              <a:avLst/>
            </a:prstGeom>
            <a:noFill/>
            <a:ln cap="flat" cmpd="sng" w="9525">
              <a:solidFill>
                <a:srgbClr val="BFBFBF"/>
              </a:solidFill>
              <a:prstDash val="solid"/>
              <a:miter lim="800000"/>
              <a:headEnd len="sm" w="sm" type="none"/>
              <a:tailEnd len="sm" w="sm" type="none"/>
            </a:ln>
          </p:spPr>
        </p:cxnSp>
        <p:sp>
          <p:nvSpPr>
            <p:cNvPr id="138" name="Google Shape;138;p46"/>
            <p:cNvSpPr/>
            <p:nvPr/>
          </p:nvSpPr>
          <p:spPr>
            <a:xfrm rot="-2178838">
              <a:off x="-192127" y="1140864"/>
              <a:ext cx="1354398" cy="214994"/>
            </a:xfrm>
            <a:prstGeom prst="parallelogram">
              <a:avLst>
                <a:gd fmla="val 72003"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39" name="Google Shape;139;p46"/>
          <p:cNvSpPr txBox="1"/>
          <p:nvPr/>
        </p:nvSpPr>
        <p:spPr>
          <a:xfrm>
            <a:off x="11072378" y="235732"/>
            <a:ext cx="814647" cy="6155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400">
                <a:solidFill>
                  <a:schemeClr val="accent6"/>
                </a:solidFill>
                <a:latin typeface="Arial Black"/>
                <a:ea typeface="Arial Black"/>
                <a:cs typeface="Arial Black"/>
                <a:sym typeface="Arial Black"/>
              </a:rPr>
              <a:t>FR</a:t>
            </a:r>
            <a:endParaRPr/>
          </a:p>
        </p:txBody>
      </p:sp>
      <p:sp>
        <p:nvSpPr>
          <p:cNvPr id="140" name="Google Shape;140;p46"/>
          <p:cNvSpPr/>
          <p:nvPr/>
        </p:nvSpPr>
        <p:spPr>
          <a:xfrm flipH="1">
            <a:off x="6679908" y="1"/>
            <a:ext cx="1447800" cy="639064"/>
          </a:xfrm>
          <a:prstGeom prst="parallelogram">
            <a:avLst>
              <a:gd fmla="val 135617" name="adj"/>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46"/>
          <p:cNvSpPr txBox="1"/>
          <p:nvPr>
            <p:ph idx="11" type="ftr"/>
          </p:nvPr>
        </p:nvSpPr>
        <p:spPr>
          <a:xfrm>
            <a:off x="33853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46"/>
          <p:cNvSpPr txBox="1"/>
          <p:nvPr>
            <p:ph idx="12" type="sldNum"/>
          </p:nvPr>
        </p:nvSpPr>
        <p:spPr>
          <a:xfrm>
            <a:off x="11146971" y="6356350"/>
            <a:ext cx="7402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43" name="Google Shape;143;p46" title="Title "/>
          <p:cNvSpPr txBox="1"/>
          <p:nvPr>
            <p:ph type="title"/>
          </p:nvPr>
        </p:nvSpPr>
        <p:spPr>
          <a:xfrm>
            <a:off x="518678" y="209028"/>
            <a:ext cx="8333222" cy="1147969"/>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accent1"/>
              </a:buClr>
              <a:buSzPts val="4400"/>
              <a:buFont typeface="Calibri"/>
              <a:buNone/>
              <a:defRPr b="1" sz="4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46"/>
          <p:cNvSpPr txBox="1"/>
          <p:nvPr>
            <p:ph idx="1" type="body"/>
          </p:nvPr>
        </p:nvSpPr>
        <p:spPr>
          <a:xfrm>
            <a:off x="518678" y="1671924"/>
            <a:ext cx="10835122" cy="450503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accent2"/>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lnSpc>
                <a:spcPct val="90000"/>
              </a:lnSpc>
              <a:spcBef>
                <a:spcPts val="500"/>
              </a:spcBef>
              <a:spcAft>
                <a:spcPts val="0"/>
              </a:spcAft>
              <a:buClr>
                <a:schemeClr val="accent2"/>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chemeClr val="accent2"/>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90000"/>
              </a:lnSpc>
              <a:spcBef>
                <a:spcPts val="500"/>
              </a:spcBef>
              <a:spcAft>
                <a:spcPts val="0"/>
              </a:spcAft>
              <a:buClr>
                <a:schemeClr val="accent2"/>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90000"/>
              </a:lnSpc>
              <a:spcBef>
                <a:spcPts val="500"/>
              </a:spcBef>
              <a:spcAft>
                <a:spcPts val="0"/>
              </a:spcAft>
              <a:buClr>
                <a:schemeClr val="accent2"/>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45" name="Shape 145"/>
        <p:cNvGrpSpPr/>
        <p:nvPr/>
      </p:nvGrpSpPr>
      <p:grpSpPr>
        <a:xfrm>
          <a:off x="0" y="0"/>
          <a:ext cx="0" cy="0"/>
          <a:chOff x="0" y="0"/>
          <a:chExt cx="0" cy="0"/>
        </a:xfrm>
      </p:grpSpPr>
      <p:cxnSp>
        <p:nvCxnSpPr>
          <p:cNvPr id="146" name="Google Shape;146;p47"/>
          <p:cNvCxnSpPr/>
          <p:nvPr/>
        </p:nvCxnSpPr>
        <p:spPr>
          <a:xfrm rot="10800000">
            <a:off x="-9247" y="3633967"/>
            <a:ext cx="1912619" cy="1572989"/>
          </a:xfrm>
          <a:prstGeom prst="straightConnector1">
            <a:avLst/>
          </a:prstGeom>
          <a:noFill/>
          <a:ln cap="flat" cmpd="sng" w="9525">
            <a:solidFill>
              <a:schemeClr val="accent2"/>
            </a:solidFill>
            <a:prstDash val="solid"/>
            <a:miter lim="800000"/>
            <a:headEnd len="sm" w="sm" type="none"/>
            <a:tailEnd len="sm" w="sm" type="none"/>
          </a:ln>
        </p:spPr>
      </p:cxnSp>
      <p:grpSp>
        <p:nvGrpSpPr>
          <p:cNvPr id="147" name="Google Shape;147;p47"/>
          <p:cNvGrpSpPr/>
          <p:nvPr/>
        </p:nvGrpSpPr>
        <p:grpSpPr>
          <a:xfrm flipH="1">
            <a:off x="7561328" y="0"/>
            <a:ext cx="4763978" cy="3541007"/>
            <a:chOff x="-124265" y="-2"/>
            <a:chExt cx="4763978" cy="3367272"/>
          </a:xfrm>
        </p:grpSpPr>
        <p:sp>
          <p:nvSpPr>
            <p:cNvPr id="148" name="Google Shape;148;p47"/>
            <p:cNvSpPr/>
            <p:nvPr/>
          </p:nvSpPr>
          <p:spPr>
            <a:xfrm>
              <a:off x="0" y="-1"/>
              <a:ext cx="4639713" cy="3367271"/>
            </a:xfrm>
            <a:prstGeom prst="diagStripe">
              <a:avLst>
                <a:gd fmla="val 51202" name="adj"/>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149" name="Google Shape;149;p47"/>
            <p:cNvCxnSpPr/>
            <p:nvPr/>
          </p:nvCxnSpPr>
          <p:spPr>
            <a:xfrm flipH="1" rot="10800000">
              <a:off x="1433638" y="-2"/>
              <a:ext cx="1240971" cy="916595"/>
            </a:xfrm>
            <a:prstGeom prst="straightConnector1">
              <a:avLst/>
            </a:prstGeom>
            <a:noFill/>
            <a:ln cap="flat" cmpd="sng" w="9525">
              <a:solidFill>
                <a:srgbClr val="BFBFBF"/>
              </a:solidFill>
              <a:prstDash val="solid"/>
              <a:miter lim="800000"/>
              <a:headEnd len="sm" w="sm" type="none"/>
              <a:tailEnd len="sm" w="sm" type="none"/>
            </a:ln>
          </p:spPr>
        </p:cxnSp>
        <p:sp>
          <p:nvSpPr>
            <p:cNvPr id="150" name="Google Shape;150;p47"/>
            <p:cNvSpPr/>
            <p:nvPr/>
          </p:nvSpPr>
          <p:spPr>
            <a:xfrm rot="-2178838">
              <a:off x="-192127" y="1140864"/>
              <a:ext cx="1354398" cy="214994"/>
            </a:xfrm>
            <a:prstGeom prst="parallelogram">
              <a:avLst>
                <a:gd fmla="val 72003"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1" name="Google Shape;151;p47"/>
          <p:cNvSpPr txBox="1"/>
          <p:nvPr/>
        </p:nvSpPr>
        <p:spPr>
          <a:xfrm>
            <a:off x="11072378" y="235732"/>
            <a:ext cx="814647" cy="6155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400">
                <a:solidFill>
                  <a:schemeClr val="accent6"/>
                </a:solidFill>
                <a:latin typeface="Arial Black"/>
                <a:ea typeface="Arial Black"/>
                <a:cs typeface="Arial Black"/>
                <a:sym typeface="Arial Black"/>
              </a:rPr>
              <a:t>FR</a:t>
            </a:r>
            <a:endParaRPr/>
          </a:p>
        </p:txBody>
      </p:sp>
      <p:sp>
        <p:nvSpPr>
          <p:cNvPr id="152" name="Google Shape;152;p47"/>
          <p:cNvSpPr/>
          <p:nvPr/>
        </p:nvSpPr>
        <p:spPr>
          <a:xfrm flipH="1">
            <a:off x="6679908" y="1"/>
            <a:ext cx="1447800" cy="639064"/>
          </a:xfrm>
          <a:prstGeom prst="parallelogram">
            <a:avLst>
              <a:gd fmla="val 135617" name="adj"/>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47"/>
          <p:cNvSpPr txBox="1"/>
          <p:nvPr>
            <p:ph idx="11" type="ftr"/>
          </p:nvPr>
        </p:nvSpPr>
        <p:spPr>
          <a:xfrm>
            <a:off x="33853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47"/>
          <p:cNvSpPr txBox="1"/>
          <p:nvPr>
            <p:ph idx="12" type="sldNum"/>
          </p:nvPr>
        </p:nvSpPr>
        <p:spPr>
          <a:xfrm>
            <a:off x="11146971" y="6356350"/>
            <a:ext cx="7402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55" name="Google Shape;155;p47" title="Title "/>
          <p:cNvSpPr txBox="1"/>
          <p:nvPr>
            <p:ph type="title"/>
          </p:nvPr>
        </p:nvSpPr>
        <p:spPr>
          <a:xfrm>
            <a:off x="518678" y="209028"/>
            <a:ext cx="8333222" cy="1147969"/>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accent1"/>
              </a:buClr>
              <a:buSzPts val="4400"/>
              <a:buFont typeface="Calibri"/>
              <a:buNone/>
              <a:defRPr b="1" sz="4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47"/>
          <p:cNvSpPr txBox="1"/>
          <p:nvPr>
            <p:ph idx="1" type="body"/>
          </p:nvPr>
        </p:nvSpPr>
        <p:spPr>
          <a:xfrm>
            <a:off x="529687" y="1651044"/>
            <a:ext cx="5181600" cy="452591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accent2"/>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lnSpc>
                <a:spcPct val="90000"/>
              </a:lnSpc>
              <a:spcBef>
                <a:spcPts val="500"/>
              </a:spcBef>
              <a:spcAft>
                <a:spcPts val="0"/>
              </a:spcAft>
              <a:buClr>
                <a:schemeClr val="accent2"/>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chemeClr val="accent2"/>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90000"/>
              </a:lnSpc>
              <a:spcBef>
                <a:spcPts val="500"/>
              </a:spcBef>
              <a:spcAft>
                <a:spcPts val="0"/>
              </a:spcAft>
              <a:buClr>
                <a:schemeClr val="accent2"/>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90000"/>
              </a:lnSpc>
              <a:spcBef>
                <a:spcPts val="500"/>
              </a:spcBef>
              <a:spcAft>
                <a:spcPts val="0"/>
              </a:spcAft>
              <a:buClr>
                <a:schemeClr val="accent2"/>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47"/>
          <p:cNvSpPr txBox="1"/>
          <p:nvPr>
            <p:ph idx="2" type="body"/>
          </p:nvPr>
        </p:nvSpPr>
        <p:spPr>
          <a:xfrm>
            <a:off x="6172200" y="1651044"/>
            <a:ext cx="5181600" cy="452591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accent2"/>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lnSpc>
                <a:spcPct val="90000"/>
              </a:lnSpc>
              <a:spcBef>
                <a:spcPts val="500"/>
              </a:spcBef>
              <a:spcAft>
                <a:spcPts val="0"/>
              </a:spcAft>
              <a:buClr>
                <a:schemeClr val="accent2"/>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chemeClr val="accent2"/>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90000"/>
              </a:lnSpc>
              <a:spcBef>
                <a:spcPts val="500"/>
              </a:spcBef>
              <a:spcAft>
                <a:spcPts val="0"/>
              </a:spcAft>
              <a:buClr>
                <a:schemeClr val="accent2"/>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90000"/>
              </a:lnSpc>
              <a:spcBef>
                <a:spcPts val="500"/>
              </a:spcBef>
              <a:spcAft>
                <a:spcPts val="0"/>
              </a:spcAft>
              <a:buClr>
                <a:schemeClr val="accent2"/>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58" name="Shape 158"/>
        <p:cNvGrpSpPr/>
        <p:nvPr/>
      </p:nvGrpSpPr>
      <p:grpSpPr>
        <a:xfrm>
          <a:off x="0" y="0"/>
          <a:ext cx="0" cy="0"/>
          <a:chOff x="0" y="0"/>
          <a:chExt cx="0" cy="0"/>
        </a:xfrm>
      </p:grpSpPr>
      <p:cxnSp>
        <p:nvCxnSpPr>
          <p:cNvPr id="159" name="Google Shape;159;p48"/>
          <p:cNvCxnSpPr/>
          <p:nvPr/>
        </p:nvCxnSpPr>
        <p:spPr>
          <a:xfrm rot="10800000">
            <a:off x="-9247" y="3633967"/>
            <a:ext cx="1912619" cy="1572989"/>
          </a:xfrm>
          <a:prstGeom prst="straightConnector1">
            <a:avLst/>
          </a:prstGeom>
          <a:noFill/>
          <a:ln cap="flat" cmpd="sng" w="9525">
            <a:solidFill>
              <a:schemeClr val="accent2"/>
            </a:solidFill>
            <a:prstDash val="solid"/>
            <a:miter lim="800000"/>
            <a:headEnd len="sm" w="sm" type="none"/>
            <a:tailEnd len="sm" w="sm" type="none"/>
          </a:ln>
        </p:spPr>
      </p:cxnSp>
      <p:grpSp>
        <p:nvGrpSpPr>
          <p:cNvPr id="160" name="Google Shape;160;p48"/>
          <p:cNvGrpSpPr/>
          <p:nvPr/>
        </p:nvGrpSpPr>
        <p:grpSpPr>
          <a:xfrm flipH="1">
            <a:off x="7561328" y="0"/>
            <a:ext cx="4763978" cy="3541007"/>
            <a:chOff x="-124265" y="-2"/>
            <a:chExt cx="4763978" cy="3367272"/>
          </a:xfrm>
        </p:grpSpPr>
        <p:sp>
          <p:nvSpPr>
            <p:cNvPr id="161" name="Google Shape;161;p48"/>
            <p:cNvSpPr/>
            <p:nvPr/>
          </p:nvSpPr>
          <p:spPr>
            <a:xfrm>
              <a:off x="0" y="-1"/>
              <a:ext cx="4639713" cy="3367271"/>
            </a:xfrm>
            <a:prstGeom prst="diagStripe">
              <a:avLst>
                <a:gd fmla="val 51202" name="adj"/>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162" name="Google Shape;162;p48"/>
            <p:cNvCxnSpPr/>
            <p:nvPr/>
          </p:nvCxnSpPr>
          <p:spPr>
            <a:xfrm flipH="1" rot="10800000">
              <a:off x="1433638" y="-2"/>
              <a:ext cx="1240971" cy="916595"/>
            </a:xfrm>
            <a:prstGeom prst="straightConnector1">
              <a:avLst/>
            </a:prstGeom>
            <a:noFill/>
            <a:ln cap="flat" cmpd="sng" w="9525">
              <a:solidFill>
                <a:srgbClr val="BFBFBF"/>
              </a:solidFill>
              <a:prstDash val="solid"/>
              <a:miter lim="800000"/>
              <a:headEnd len="sm" w="sm" type="none"/>
              <a:tailEnd len="sm" w="sm" type="none"/>
            </a:ln>
          </p:spPr>
        </p:cxnSp>
        <p:sp>
          <p:nvSpPr>
            <p:cNvPr id="163" name="Google Shape;163;p48"/>
            <p:cNvSpPr/>
            <p:nvPr/>
          </p:nvSpPr>
          <p:spPr>
            <a:xfrm rot="-2178838">
              <a:off x="-192127" y="1140864"/>
              <a:ext cx="1354398" cy="214994"/>
            </a:xfrm>
            <a:prstGeom prst="parallelogram">
              <a:avLst>
                <a:gd fmla="val 72003"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64" name="Google Shape;164;p48"/>
          <p:cNvSpPr txBox="1"/>
          <p:nvPr/>
        </p:nvSpPr>
        <p:spPr>
          <a:xfrm>
            <a:off x="11072378" y="235732"/>
            <a:ext cx="814647" cy="6155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400">
                <a:solidFill>
                  <a:schemeClr val="accent6"/>
                </a:solidFill>
                <a:latin typeface="Arial Black"/>
                <a:ea typeface="Arial Black"/>
                <a:cs typeface="Arial Black"/>
                <a:sym typeface="Arial Black"/>
              </a:rPr>
              <a:t>FR</a:t>
            </a:r>
            <a:endParaRPr/>
          </a:p>
        </p:txBody>
      </p:sp>
      <p:sp>
        <p:nvSpPr>
          <p:cNvPr id="165" name="Google Shape;165;p48"/>
          <p:cNvSpPr/>
          <p:nvPr/>
        </p:nvSpPr>
        <p:spPr>
          <a:xfrm flipH="1">
            <a:off x="6679908" y="1"/>
            <a:ext cx="1447800" cy="639064"/>
          </a:xfrm>
          <a:prstGeom prst="parallelogram">
            <a:avLst>
              <a:gd fmla="val 135617" name="adj"/>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48"/>
          <p:cNvSpPr txBox="1"/>
          <p:nvPr>
            <p:ph idx="11" type="ftr"/>
          </p:nvPr>
        </p:nvSpPr>
        <p:spPr>
          <a:xfrm>
            <a:off x="33853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48"/>
          <p:cNvSpPr txBox="1"/>
          <p:nvPr>
            <p:ph idx="12" type="sldNum"/>
          </p:nvPr>
        </p:nvSpPr>
        <p:spPr>
          <a:xfrm>
            <a:off x="11146971" y="6356350"/>
            <a:ext cx="7402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68" name="Google Shape;168;p48" title="Title "/>
          <p:cNvSpPr txBox="1"/>
          <p:nvPr>
            <p:ph type="title"/>
          </p:nvPr>
        </p:nvSpPr>
        <p:spPr>
          <a:xfrm>
            <a:off x="518678" y="209028"/>
            <a:ext cx="8333222" cy="1147969"/>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accent1"/>
              </a:buClr>
              <a:buSzPts val="4400"/>
              <a:buFont typeface="Calibri"/>
              <a:buNone/>
              <a:defRPr b="1" sz="4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9" name="Google Shape;169;p48"/>
          <p:cNvSpPr txBox="1"/>
          <p:nvPr>
            <p:ph idx="1" type="body"/>
          </p:nvPr>
        </p:nvSpPr>
        <p:spPr>
          <a:xfrm>
            <a:off x="518678" y="1681163"/>
            <a:ext cx="5382501"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2E7A40"/>
              </a:buClr>
              <a:buSzPts val="2400"/>
              <a:buFont typeface="Arial"/>
              <a:buNone/>
              <a:defRPr b="1" i="0" sz="2400" u="none" cap="none" strike="noStrike">
                <a:solidFill>
                  <a:schemeClr val="accent6"/>
                </a:solidFill>
                <a:latin typeface="Calibri"/>
                <a:ea typeface="Calibri"/>
                <a:cs typeface="Calibri"/>
                <a:sym typeface="Calibri"/>
              </a:defRPr>
            </a:lvl1pPr>
            <a:lvl2pPr indent="-355600" lvl="1" marL="914400" marR="0" rtl="0" algn="l">
              <a:lnSpc>
                <a:spcPct val="90000"/>
              </a:lnSpc>
              <a:spcBef>
                <a:spcPts val="500"/>
              </a:spcBef>
              <a:spcAft>
                <a:spcPts val="0"/>
              </a:spcAft>
              <a:buClr>
                <a:srgbClr val="2E7A40"/>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rgbClr val="2E7A40"/>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90000"/>
              </a:lnSpc>
              <a:spcBef>
                <a:spcPts val="500"/>
              </a:spcBef>
              <a:spcAft>
                <a:spcPts val="0"/>
              </a:spcAft>
              <a:buClr>
                <a:srgbClr val="2E7A40"/>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90000"/>
              </a:lnSpc>
              <a:spcBef>
                <a:spcPts val="500"/>
              </a:spcBef>
              <a:spcAft>
                <a:spcPts val="0"/>
              </a:spcAft>
              <a:buClr>
                <a:srgbClr val="2E7A40"/>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0" name="Google Shape;170;p48"/>
          <p:cNvSpPr txBox="1"/>
          <p:nvPr>
            <p:ph idx="2"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2E7A40"/>
              </a:buClr>
              <a:buSzPts val="2400"/>
              <a:buFont typeface="Arial"/>
              <a:buNone/>
              <a:defRPr b="1" i="0" sz="2400" u="none" cap="none" strike="noStrike">
                <a:solidFill>
                  <a:schemeClr val="accent6"/>
                </a:solidFill>
                <a:latin typeface="Calibri"/>
                <a:ea typeface="Calibri"/>
                <a:cs typeface="Calibri"/>
                <a:sym typeface="Calibri"/>
              </a:defRPr>
            </a:lvl1pPr>
            <a:lvl2pPr indent="-228600" lvl="1" marL="914400" marR="0" rtl="0" algn="l">
              <a:lnSpc>
                <a:spcPct val="90000"/>
              </a:lnSpc>
              <a:spcBef>
                <a:spcPts val="500"/>
              </a:spcBef>
              <a:spcAft>
                <a:spcPts val="0"/>
              </a:spcAft>
              <a:buClr>
                <a:srgbClr val="2E7A40"/>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rgbClr val="2E7A40"/>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rgbClr val="2E7A40"/>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rgbClr val="2E7A40"/>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71" name="Google Shape;171;p48"/>
          <p:cNvSpPr txBox="1"/>
          <p:nvPr>
            <p:ph idx="3"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accent2"/>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lnSpc>
                <a:spcPct val="90000"/>
              </a:lnSpc>
              <a:spcBef>
                <a:spcPts val="500"/>
              </a:spcBef>
              <a:spcAft>
                <a:spcPts val="0"/>
              </a:spcAft>
              <a:buClr>
                <a:schemeClr val="accent2"/>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chemeClr val="accent2"/>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90000"/>
              </a:lnSpc>
              <a:spcBef>
                <a:spcPts val="500"/>
              </a:spcBef>
              <a:spcAft>
                <a:spcPts val="0"/>
              </a:spcAft>
              <a:buClr>
                <a:schemeClr val="accent2"/>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90000"/>
              </a:lnSpc>
              <a:spcBef>
                <a:spcPts val="500"/>
              </a:spcBef>
              <a:spcAft>
                <a:spcPts val="0"/>
              </a:spcAft>
              <a:buClr>
                <a:schemeClr val="accent2"/>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2" name="Google Shape;172;p48"/>
          <p:cNvSpPr txBox="1"/>
          <p:nvPr>
            <p:ph idx="4" type="body"/>
          </p:nvPr>
        </p:nvSpPr>
        <p:spPr>
          <a:xfrm>
            <a:off x="518678" y="2505075"/>
            <a:ext cx="5391749" cy="368458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accent2"/>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lnSpc>
                <a:spcPct val="90000"/>
              </a:lnSpc>
              <a:spcBef>
                <a:spcPts val="500"/>
              </a:spcBef>
              <a:spcAft>
                <a:spcPts val="0"/>
              </a:spcAft>
              <a:buClr>
                <a:schemeClr val="accent2"/>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chemeClr val="accent2"/>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90000"/>
              </a:lnSpc>
              <a:spcBef>
                <a:spcPts val="500"/>
              </a:spcBef>
              <a:spcAft>
                <a:spcPts val="0"/>
              </a:spcAft>
              <a:buClr>
                <a:schemeClr val="accent2"/>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90000"/>
              </a:lnSpc>
              <a:spcBef>
                <a:spcPts val="500"/>
              </a:spcBef>
              <a:spcAft>
                <a:spcPts val="0"/>
              </a:spcAft>
              <a:buClr>
                <a:schemeClr val="accent2"/>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73" name="Shape 173"/>
        <p:cNvGrpSpPr/>
        <p:nvPr/>
      </p:nvGrpSpPr>
      <p:grpSpPr>
        <a:xfrm>
          <a:off x="0" y="0"/>
          <a:ext cx="0" cy="0"/>
          <a:chOff x="0" y="0"/>
          <a:chExt cx="0" cy="0"/>
        </a:xfrm>
      </p:grpSpPr>
      <p:sp>
        <p:nvSpPr>
          <p:cNvPr id="174" name="Google Shape;174;p49"/>
          <p:cNvSpPr/>
          <p:nvPr/>
        </p:nvSpPr>
        <p:spPr>
          <a:xfrm flipH="1" rot="10800000">
            <a:off x="0" y="-6"/>
            <a:ext cx="10625328" cy="5404110"/>
          </a:xfrm>
          <a:prstGeom prst="rtTriangl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75" name="Google Shape;175;p49"/>
          <p:cNvCxnSpPr/>
          <p:nvPr/>
        </p:nvCxnSpPr>
        <p:spPr>
          <a:xfrm flipH="1" rot="10800000">
            <a:off x="0" y="0"/>
            <a:ext cx="6030686" cy="3004456"/>
          </a:xfrm>
          <a:prstGeom prst="straightConnector1">
            <a:avLst/>
          </a:prstGeom>
          <a:noFill/>
          <a:ln cap="flat" cmpd="sng" w="9525">
            <a:solidFill>
              <a:srgbClr val="A5A5A5"/>
            </a:solidFill>
            <a:prstDash val="solid"/>
            <a:miter lim="800000"/>
            <a:headEnd len="sm" w="sm" type="none"/>
            <a:tailEnd len="sm" w="sm" type="none"/>
          </a:ln>
        </p:spPr>
      </p:cxnSp>
      <p:cxnSp>
        <p:nvCxnSpPr>
          <p:cNvPr id="176" name="Google Shape;176;p49"/>
          <p:cNvCxnSpPr/>
          <p:nvPr/>
        </p:nvCxnSpPr>
        <p:spPr>
          <a:xfrm flipH="1" rot="10800000">
            <a:off x="9004301" y="3924299"/>
            <a:ext cx="3187700" cy="1689100"/>
          </a:xfrm>
          <a:prstGeom prst="straightConnector1">
            <a:avLst/>
          </a:prstGeom>
          <a:noFill/>
          <a:ln cap="flat" cmpd="sng" w="9525">
            <a:solidFill>
              <a:schemeClr val="accent2"/>
            </a:solidFill>
            <a:prstDash val="solid"/>
            <a:miter lim="800000"/>
            <a:headEnd len="sm" w="sm" type="none"/>
            <a:tailEnd len="sm" w="sm" type="none"/>
          </a:ln>
        </p:spPr>
      </p:cxnSp>
      <p:sp>
        <p:nvSpPr>
          <p:cNvPr id="177" name="Google Shape;177;p49" title="Title"/>
          <p:cNvSpPr txBox="1"/>
          <p:nvPr>
            <p:ph type="ctrTitle"/>
          </p:nvPr>
        </p:nvSpPr>
        <p:spPr>
          <a:xfrm>
            <a:off x="719170" y="4374036"/>
            <a:ext cx="5311516" cy="1327031"/>
          </a:xfrm>
          <a:prstGeom prst="rect">
            <a:avLst/>
          </a:prstGeom>
          <a:noFill/>
          <a:ln>
            <a:noFill/>
          </a:ln>
        </p:spPr>
        <p:txBody>
          <a:bodyPr anchorCtr="0" anchor="b" bIns="0" lIns="91425" spcFirstLastPara="1" rIns="91425" wrap="square" tIns="45700">
            <a:normAutofit/>
          </a:bodyPr>
          <a:lstStyle>
            <a:lvl1pPr lvl="0" algn="r">
              <a:lnSpc>
                <a:spcPct val="90000"/>
              </a:lnSpc>
              <a:spcBef>
                <a:spcPts val="0"/>
              </a:spcBef>
              <a:spcAft>
                <a:spcPts val="0"/>
              </a:spcAft>
              <a:buClr>
                <a:schemeClr val="accent1"/>
              </a:buClr>
              <a:buSzPts val="4300"/>
              <a:buFont typeface="Arial"/>
              <a:buNone/>
              <a:defRPr b="1" sz="43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78" name="Google Shape;178;p49"/>
          <p:cNvCxnSpPr/>
          <p:nvPr/>
        </p:nvCxnSpPr>
        <p:spPr>
          <a:xfrm flipH="1" rot="10800000">
            <a:off x="-17837" y="4700016"/>
            <a:ext cx="1919789" cy="1001054"/>
          </a:xfrm>
          <a:prstGeom prst="straightConnector1">
            <a:avLst/>
          </a:prstGeom>
          <a:noFill/>
          <a:ln cap="flat" cmpd="sng" w="9525">
            <a:solidFill>
              <a:schemeClr val="accent1"/>
            </a:solidFill>
            <a:prstDash val="solid"/>
            <a:miter lim="800000"/>
            <a:headEnd len="sm" w="sm" type="none"/>
            <a:tailEnd len="sm" w="sm" type="none"/>
          </a:ln>
        </p:spPr>
      </p:cxnSp>
      <p:sp>
        <p:nvSpPr>
          <p:cNvPr id="179" name="Google Shape;179;p49"/>
          <p:cNvSpPr txBox="1"/>
          <p:nvPr>
            <p:ph idx="1" type="body"/>
          </p:nvPr>
        </p:nvSpPr>
        <p:spPr>
          <a:xfrm>
            <a:off x="719170" y="5701069"/>
            <a:ext cx="5311516" cy="93150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rgbClr val="2E7A40"/>
              </a:buClr>
              <a:buSzPts val="1600"/>
              <a:buFont typeface="Arial"/>
              <a:buNone/>
              <a:defRPr b="0" i="0" sz="1600" u="none" cap="none" strike="noStrike">
                <a:solidFill>
                  <a:schemeClr val="accent6"/>
                </a:solidFill>
                <a:latin typeface="Calibri"/>
                <a:ea typeface="Calibri"/>
                <a:cs typeface="Calibri"/>
                <a:sym typeface="Calibri"/>
              </a:defRPr>
            </a:lvl1pPr>
            <a:lvl2pPr indent="-228600" lvl="1" marL="914400" marR="0" rtl="0" algn="l">
              <a:lnSpc>
                <a:spcPct val="90000"/>
              </a:lnSpc>
              <a:spcBef>
                <a:spcPts val="500"/>
              </a:spcBef>
              <a:spcAft>
                <a:spcPts val="0"/>
              </a:spcAft>
              <a:buClr>
                <a:srgbClr val="2E7A40"/>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rgbClr val="2E7A40"/>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rgbClr val="2E7A40"/>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rgbClr val="2E7A40"/>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80" name="Google Shape;180;p49"/>
          <p:cNvSpPr txBox="1"/>
          <p:nvPr>
            <p:ph idx="2" type="body"/>
          </p:nvPr>
        </p:nvSpPr>
        <p:spPr>
          <a:xfrm>
            <a:off x="6161316" y="2290713"/>
            <a:ext cx="5803672" cy="4341862"/>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accent2"/>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lnSpc>
                <a:spcPct val="90000"/>
              </a:lnSpc>
              <a:spcBef>
                <a:spcPts val="500"/>
              </a:spcBef>
              <a:spcAft>
                <a:spcPts val="0"/>
              </a:spcAft>
              <a:buClr>
                <a:schemeClr val="accent2"/>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chemeClr val="accent2"/>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90000"/>
              </a:lnSpc>
              <a:spcBef>
                <a:spcPts val="500"/>
              </a:spcBef>
              <a:spcAft>
                <a:spcPts val="0"/>
              </a:spcAft>
              <a:buClr>
                <a:schemeClr val="accent2"/>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90000"/>
              </a:lnSpc>
              <a:spcBef>
                <a:spcPts val="500"/>
              </a:spcBef>
              <a:spcAft>
                <a:spcPts val="0"/>
              </a:spcAft>
              <a:buClr>
                <a:schemeClr val="accent2"/>
              </a:buClr>
              <a:buSzPts val="1600"/>
              <a:buFont typeface="Arial"/>
              <a:buChar char="•"/>
              <a:defRPr b="0" i="0" sz="16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81" name="Shape 181"/>
        <p:cNvGrpSpPr/>
        <p:nvPr/>
      </p:nvGrpSpPr>
      <p:grpSpPr>
        <a:xfrm>
          <a:off x="0" y="0"/>
          <a:ext cx="0" cy="0"/>
          <a:chOff x="0" y="0"/>
          <a:chExt cx="0" cy="0"/>
        </a:xfrm>
      </p:grpSpPr>
      <p:sp>
        <p:nvSpPr>
          <p:cNvPr id="182" name="Google Shape;182;p50"/>
          <p:cNvSpPr/>
          <p:nvPr/>
        </p:nvSpPr>
        <p:spPr>
          <a:xfrm flipH="1" rot="10800000">
            <a:off x="0" y="-6"/>
            <a:ext cx="10625328" cy="5404110"/>
          </a:xfrm>
          <a:prstGeom prst="rtTriangl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83" name="Google Shape;183;p50"/>
          <p:cNvCxnSpPr/>
          <p:nvPr/>
        </p:nvCxnSpPr>
        <p:spPr>
          <a:xfrm flipH="1" rot="10800000">
            <a:off x="0" y="0"/>
            <a:ext cx="6030686" cy="3004456"/>
          </a:xfrm>
          <a:prstGeom prst="straightConnector1">
            <a:avLst/>
          </a:prstGeom>
          <a:noFill/>
          <a:ln cap="flat" cmpd="sng" w="9525">
            <a:solidFill>
              <a:srgbClr val="A5A5A5"/>
            </a:solidFill>
            <a:prstDash val="solid"/>
            <a:miter lim="800000"/>
            <a:headEnd len="sm" w="sm" type="none"/>
            <a:tailEnd len="sm" w="sm" type="none"/>
          </a:ln>
        </p:spPr>
      </p:cxnSp>
      <p:cxnSp>
        <p:nvCxnSpPr>
          <p:cNvPr id="184" name="Google Shape;184;p50"/>
          <p:cNvCxnSpPr/>
          <p:nvPr/>
        </p:nvCxnSpPr>
        <p:spPr>
          <a:xfrm flipH="1" rot="10800000">
            <a:off x="9004301" y="3924299"/>
            <a:ext cx="3187700" cy="1689100"/>
          </a:xfrm>
          <a:prstGeom prst="straightConnector1">
            <a:avLst/>
          </a:prstGeom>
          <a:noFill/>
          <a:ln cap="flat" cmpd="sng" w="9525">
            <a:solidFill>
              <a:schemeClr val="accent2"/>
            </a:solidFill>
            <a:prstDash val="solid"/>
            <a:miter lim="800000"/>
            <a:headEnd len="sm" w="sm" type="none"/>
            <a:tailEnd len="sm" w="sm" type="none"/>
          </a:ln>
        </p:spPr>
      </p:cxnSp>
      <p:sp>
        <p:nvSpPr>
          <p:cNvPr id="185" name="Google Shape;185;p50" title="Title"/>
          <p:cNvSpPr txBox="1"/>
          <p:nvPr>
            <p:ph type="ctrTitle"/>
          </p:nvPr>
        </p:nvSpPr>
        <p:spPr>
          <a:xfrm>
            <a:off x="719170" y="4374036"/>
            <a:ext cx="5311516" cy="1327031"/>
          </a:xfrm>
          <a:prstGeom prst="rect">
            <a:avLst/>
          </a:prstGeom>
          <a:noFill/>
          <a:ln>
            <a:noFill/>
          </a:ln>
        </p:spPr>
        <p:txBody>
          <a:bodyPr anchorCtr="0" anchor="b" bIns="0" lIns="91425" spcFirstLastPara="1" rIns="91425" wrap="square" tIns="45700">
            <a:normAutofit/>
          </a:bodyPr>
          <a:lstStyle>
            <a:lvl1pPr lvl="0" algn="r">
              <a:lnSpc>
                <a:spcPct val="90000"/>
              </a:lnSpc>
              <a:spcBef>
                <a:spcPts val="0"/>
              </a:spcBef>
              <a:spcAft>
                <a:spcPts val="0"/>
              </a:spcAft>
              <a:buClr>
                <a:schemeClr val="accent1"/>
              </a:buClr>
              <a:buSzPts val="4300"/>
              <a:buFont typeface="Arial"/>
              <a:buNone/>
              <a:defRPr b="1" sz="43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86" name="Google Shape;186;p50"/>
          <p:cNvCxnSpPr/>
          <p:nvPr/>
        </p:nvCxnSpPr>
        <p:spPr>
          <a:xfrm flipH="1" rot="10800000">
            <a:off x="-17837" y="4700016"/>
            <a:ext cx="1919789" cy="1001054"/>
          </a:xfrm>
          <a:prstGeom prst="straightConnector1">
            <a:avLst/>
          </a:prstGeom>
          <a:noFill/>
          <a:ln cap="flat" cmpd="sng" w="9525">
            <a:solidFill>
              <a:schemeClr val="accent1"/>
            </a:solidFill>
            <a:prstDash val="solid"/>
            <a:miter lim="800000"/>
            <a:headEnd len="sm" w="sm" type="none"/>
            <a:tailEnd len="sm" w="sm" type="none"/>
          </a:ln>
        </p:spPr>
      </p:cxnSp>
      <p:sp>
        <p:nvSpPr>
          <p:cNvPr id="187" name="Google Shape;187;p50"/>
          <p:cNvSpPr txBox="1"/>
          <p:nvPr>
            <p:ph idx="1" type="body"/>
          </p:nvPr>
        </p:nvSpPr>
        <p:spPr>
          <a:xfrm>
            <a:off x="719170" y="5701069"/>
            <a:ext cx="5311516" cy="93150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rgbClr val="2E7A40"/>
              </a:buClr>
              <a:buSzPts val="1600"/>
              <a:buFont typeface="Arial"/>
              <a:buNone/>
              <a:defRPr b="0" i="0" sz="1600" u="none" cap="none" strike="noStrike">
                <a:solidFill>
                  <a:schemeClr val="accent6"/>
                </a:solidFill>
                <a:latin typeface="Calibri"/>
                <a:ea typeface="Calibri"/>
                <a:cs typeface="Calibri"/>
                <a:sym typeface="Calibri"/>
              </a:defRPr>
            </a:lvl1pPr>
            <a:lvl2pPr indent="-228600" lvl="1" marL="914400" marR="0" rtl="0" algn="l">
              <a:lnSpc>
                <a:spcPct val="90000"/>
              </a:lnSpc>
              <a:spcBef>
                <a:spcPts val="500"/>
              </a:spcBef>
              <a:spcAft>
                <a:spcPts val="0"/>
              </a:spcAft>
              <a:buClr>
                <a:srgbClr val="2E7A40"/>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rgbClr val="2E7A40"/>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rgbClr val="2E7A40"/>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rgbClr val="2E7A40"/>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88" name="Google Shape;188;p50"/>
          <p:cNvSpPr/>
          <p:nvPr>
            <p:ph idx="2" type="pic"/>
          </p:nvPr>
        </p:nvSpPr>
        <p:spPr>
          <a:xfrm>
            <a:off x="6249970" y="2271860"/>
            <a:ext cx="5715017" cy="4360714"/>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89" name="Shape 189"/>
        <p:cNvGrpSpPr/>
        <p:nvPr/>
      </p:nvGrpSpPr>
      <p:grpSpPr>
        <a:xfrm>
          <a:off x="0" y="0"/>
          <a:ext cx="0" cy="0"/>
          <a:chOff x="0" y="0"/>
          <a:chExt cx="0" cy="0"/>
        </a:xfrm>
      </p:grpSpPr>
      <p:sp>
        <p:nvSpPr>
          <p:cNvPr id="190" name="Google Shape;190;p51"/>
          <p:cNvSpPr txBox="1"/>
          <p:nvPr/>
        </p:nvSpPr>
        <p:spPr>
          <a:xfrm>
            <a:off x="11072378" y="235732"/>
            <a:ext cx="814647" cy="6155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400">
                <a:solidFill>
                  <a:schemeClr val="accent1"/>
                </a:solidFill>
                <a:latin typeface="Arial Black"/>
                <a:ea typeface="Arial Black"/>
                <a:cs typeface="Arial Black"/>
                <a:sym typeface="Arial Black"/>
              </a:rPr>
              <a:t>FR</a:t>
            </a:r>
            <a:endParaRPr/>
          </a:p>
        </p:txBody>
      </p:sp>
      <p:grpSp>
        <p:nvGrpSpPr>
          <p:cNvPr id="191" name="Google Shape;191;p51"/>
          <p:cNvGrpSpPr/>
          <p:nvPr/>
        </p:nvGrpSpPr>
        <p:grpSpPr>
          <a:xfrm flipH="1">
            <a:off x="7561328" y="0"/>
            <a:ext cx="4763978" cy="3541007"/>
            <a:chOff x="-124265" y="-2"/>
            <a:chExt cx="4763978" cy="3367272"/>
          </a:xfrm>
        </p:grpSpPr>
        <p:sp>
          <p:nvSpPr>
            <p:cNvPr id="192" name="Google Shape;192;p51"/>
            <p:cNvSpPr/>
            <p:nvPr/>
          </p:nvSpPr>
          <p:spPr>
            <a:xfrm>
              <a:off x="0" y="-1"/>
              <a:ext cx="4639713" cy="3367271"/>
            </a:xfrm>
            <a:prstGeom prst="diagStripe">
              <a:avLst>
                <a:gd fmla="val 51202" name="adj"/>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193" name="Google Shape;193;p51"/>
            <p:cNvCxnSpPr/>
            <p:nvPr/>
          </p:nvCxnSpPr>
          <p:spPr>
            <a:xfrm flipH="1" rot="10800000">
              <a:off x="1433638" y="-2"/>
              <a:ext cx="1240971" cy="916595"/>
            </a:xfrm>
            <a:prstGeom prst="straightConnector1">
              <a:avLst/>
            </a:prstGeom>
            <a:noFill/>
            <a:ln cap="flat" cmpd="sng" w="9525">
              <a:solidFill>
                <a:srgbClr val="BFBFBF"/>
              </a:solidFill>
              <a:prstDash val="solid"/>
              <a:miter lim="800000"/>
              <a:headEnd len="sm" w="sm" type="none"/>
              <a:tailEnd len="sm" w="sm" type="none"/>
            </a:ln>
          </p:spPr>
        </p:cxnSp>
        <p:sp>
          <p:nvSpPr>
            <p:cNvPr id="194" name="Google Shape;194;p51"/>
            <p:cNvSpPr/>
            <p:nvPr/>
          </p:nvSpPr>
          <p:spPr>
            <a:xfrm rot="-2178838">
              <a:off x="-192127" y="1140864"/>
              <a:ext cx="1354398" cy="214994"/>
            </a:xfrm>
            <a:prstGeom prst="parallelogram">
              <a:avLst>
                <a:gd fmla="val 72003"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5" name="Google Shape;195;p51"/>
          <p:cNvSpPr/>
          <p:nvPr/>
        </p:nvSpPr>
        <p:spPr>
          <a:xfrm flipH="1">
            <a:off x="6679908" y="1"/>
            <a:ext cx="1447800" cy="639064"/>
          </a:xfrm>
          <a:prstGeom prst="parallelogram">
            <a:avLst>
              <a:gd fmla="val 135617" name="adj"/>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51"/>
          <p:cNvSpPr txBox="1"/>
          <p:nvPr>
            <p:ph idx="11" type="ftr"/>
          </p:nvPr>
        </p:nvSpPr>
        <p:spPr>
          <a:xfrm>
            <a:off x="33853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51"/>
          <p:cNvSpPr txBox="1"/>
          <p:nvPr>
            <p:ph idx="12" type="sldNum"/>
          </p:nvPr>
        </p:nvSpPr>
        <p:spPr>
          <a:xfrm>
            <a:off x="11146971" y="6356350"/>
            <a:ext cx="7402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98" name="Shape 198"/>
        <p:cNvGrpSpPr/>
        <p:nvPr/>
      </p:nvGrpSpPr>
      <p:grpSpPr>
        <a:xfrm>
          <a:off x="0" y="0"/>
          <a:ext cx="0" cy="0"/>
          <a:chOff x="0" y="0"/>
          <a:chExt cx="0" cy="0"/>
        </a:xfrm>
      </p:grpSpPr>
      <p:sp>
        <p:nvSpPr>
          <p:cNvPr id="199" name="Google Shape;199;p52"/>
          <p:cNvSpPr txBox="1"/>
          <p:nvPr/>
        </p:nvSpPr>
        <p:spPr>
          <a:xfrm>
            <a:off x="11072378" y="235732"/>
            <a:ext cx="814647" cy="6155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400">
                <a:solidFill>
                  <a:schemeClr val="accent1"/>
                </a:solidFill>
                <a:latin typeface="Arial Black"/>
                <a:ea typeface="Arial Black"/>
                <a:cs typeface="Arial Black"/>
                <a:sym typeface="Arial Black"/>
              </a:rPr>
              <a:t>FR</a:t>
            </a:r>
            <a:endParaRPr/>
          </a:p>
        </p:txBody>
      </p:sp>
      <p:grpSp>
        <p:nvGrpSpPr>
          <p:cNvPr id="200" name="Google Shape;200;p52"/>
          <p:cNvGrpSpPr/>
          <p:nvPr/>
        </p:nvGrpSpPr>
        <p:grpSpPr>
          <a:xfrm flipH="1">
            <a:off x="7561328" y="0"/>
            <a:ext cx="4763978" cy="3541007"/>
            <a:chOff x="-124265" y="-2"/>
            <a:chExt cx="4763978" cy="3367272"/>
          </a:xfrm>
        </p:grpSpPr>
        <p:sp>
          <p:nvSpPr>
            <p:cNvPr id="201" name="Google Shape;201;p52"/>
            <p:cNvSpPr/>
            <p:nvPr/>
          </p:nvSpPr>
          <p:spPr>
            <a:xfrm>
              <a:off x="0" y="-1"/>
              <a:ext cx="4639713" cy="3367271"/>
            </a:xfrm>
            <a:prstGeom prst="diagStripe">
              <a:avLst>
                <a:gd fmla="val 51202" name="adj"/>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202" name="Google Shape;202;p52"/>
            <p:cNvCxnSpPr/>
            <p:nvPr/>
          </p:nvCxnSpPr>
          <p:spPr>
            <a:xfrm flipH="1" rot="10800000">
              <a:off x="1433638" y="-2"/>
              <a:ext cx="1240971" cy="916595"/>
            </a:xfrm>
            <a:prstGeom prst="straightConnector1">
              <a:avLst/>
            </a:prstGeom>
            <a:noFill/>
            <a:ln cap="flat" cmpd="sng" w="9525">
              <a:solidFill>
                <a:srgbClr val="BFBFBF"/>
              </a:solidFill>
              <a:prstDash val="solid"/>
              <a:miter lim="800000"/>
              <a:headEnd len="sm" w="sm" type="none"/>
              <a:tailEnd len="sm" w="sm" type="none"/>
            </a:ln>
          </p:spPr>
        </p:cxnSp>
        <p:sp>
          <p:nvSpPr>
            <p:cNvPr id="203" name="Google Shape;203;p52"/>
            <p:cNvSpPr/>
            <p:nvPr/>
          </p:nvSpPr>
          <p:spPr>
            <a:xfrm rot="-2178838">
              <a:off x="-192127" y="1140864"/>
              <a:ext cx="1354398" cy="214994"/>
            </a:xfrm>
            <a:prstGeom prst="parallelogram">
              <a:avLst>
                <a:gd fmla="val 72003"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04" name="Google Shape;204;p52"/>
          <p:cNvSpPr/>
          <p:nvPr/>
        </p:nvSpPr>
        <p:spPr>
          <a:xfrm flipH="1">
            <a:off x="6679908" y="1"/>
            <a:ext cx="1447800" cy="639064"/>
          </a:xfrm>
          <a:prstGeom prst="parallelogram">
            <a:avLst>
              <a:gd fmla="val 135617" name="adj"/>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52" title="Title "/>
          <p:cNvSpPr txBox="1"/>
          <p:nvPr>
            <p:ph type="title"/>
          </p:nvPr>
        </p:nvSpPr>
        <p:spPr>
          <a:xfrm>
            <a:off x="518678" y="209028"/>
            <a:ext cx="8333222" cy="1215566"/>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accent1"/>
              </a:buClr>
              <a:buSzPts val="4400"/>
              <a:buFont typeface="Calibri"/>
              <a:buNone/>
              <a:defRPr b="1" sz="4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6" name="Google Shape;206;p52"/>
          <p:cNvSpPr txBox="1"/>
          <p:nvPr>
            <p:ph idx="11" type="ftr"/>
          </p:nvPr>
        </p:nvSpPr>
        <p:spPr>
          <a:xfrm>
            <a:off x="33853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52"/>
          <p:cNvSpPr txBox="1"/>
          <p:nvPr>
            <p:ph idx="12" type="sldNum"/>
          </p:nvPr>
        </p:nvSpPr>
        <p:spPr>
          <a:xfrm>
            <a:off x="11146971" y="6356350"/>
            <a:ext cx="7402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08" name="Shape 208"/>
        <p:cNvGrpSpPr/>
        <p:nvPr/>
      </p:nvGrpSpPr>
      <p:grpSpPr>
        <a:xfrm>
          <a:off x="0" y="0"/>
          <a:ext cx="0" cy="0"/>
          <a:chOff x="0" y="0"/>
          <a:chExt cx="0" cy="0"/>
        </a:xfrm>
      </p:grpSpPr>
      <p:sp>
        <p:nvSpPr>
          <p:cNvPr id="209" name="Google Shape;209;p53"/>
          <p:cNvSpPr txBox="1"/>
          <p:nvPr>
            <p:ph type="title"/>
          </p:nvPr>
        </p:nvSpPr>
        <p:spPr>
          <a:xfrm>
            <a:off x="518678" y="209029"/>
            <a:ext cx="10835122" cy="1147968"/>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ith Image">
  <p:cSld name="Section Header with Image">
    <p:spTree>
      <p:nvGrpSpPr>
        <p:cNvPr id="21" name="Shape 21"/>
        <p:cNvGrpSpPr/>
        <p:nvPr/>
      </p:nvGrpSpPr>
      <p:grpSpPr>
        <a:xfrm>
          <a:off x="0" y="0"/>
          <a:ext cx="0" cy="0"/>
          <a:chOff x="0" y="0"/>
          <a:chExt cx="0" cy="0"/>
        </a:xfrm>
      </p:grpSpPr>
      <p:sp>
        <p:nvSpPr>
          <p:cNvPr id="22" name="Google Shape;22;p36"/>
          <p:cNvSpPr/>
          <p:nvPr/>
        </p:nvSpPr>
        <p:spPr>
          <a:xfrm flipH="1" rot="10800000">
            <a:off x="0" y="-6"/>
            <a:ext cx="10625328" cy="5404110"/>
          </a:xfrm>
          <a:prstGeom prst="rtTriangl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 name="Google Shape;23;p36"/>
          <p:cNvSpPr/>
          <p:nvPr/>
        </p:nvSpPr>
        <p:spPr>
          <a:xfrm rot="-1641210">
            <a:off x="-637324" y="3588176"/>
            <a:ext cx="3860162" cy="1746952"/>
          </a:xfrm>
          <a:prstGeom prst="parallelogram">
            <a:avLst>
              <a:gd fmla="val 53218"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4" name="Google Shape;24;p36"/>
          <p:cNvCxnSpPr/>
          <p:nvPr/>
        </p:nvCxnSpPr>
        <p:spPr>
          <a:xfrm flipH="1" rot="10800000">
            <a:off x="0" y="1010090"/>
            <a:ext cx="1785257" cy="907506"/>
          </a:xfrm>
          <a:prstGeom prst="straightConnector1">
            <a:avLst/>
          </a:prstGeom>
          <a:noFill/>
          <a:ln cap="flat" cmpd="sng" w="9525">
            <a:solidFill>
              <a:srgbClr val="A5A5A5"/>
            </a:solidFill>
            <a:prstDash val="solid"/>
            <a:miter lim="800000"/>
            <a:headEnd len="sm" w="sm" type="none"/>
            <a:tailEnd len="sm" w="sm" type="none"/>
          </a:ln>
        </p:spPr>
      </p:cxnSp>
      <p:sp>
        <p:nvSpPr>
          <p:cNvPr id="25" name="Google Shape;25;p36" title="Title"/>
          <p:cNvSpPr txBox="1"/>
          <p:nvPr>
            <p:ph type="title"/>
          </p:nvPr>
        </p:nvSpPr>
        <p:spPr>
          <a:xfrm>
            <a:off x="6283842" y="1987420"/>
            <a:ext cx="4911633" cy="1789855"/>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accent1"/>
              </a:buClr>
              <a:buSzPts val="4000"/>
              <a:buFont typeface="Calibri"/>
              <a:buNone/>
              <a:defRPr b="1" sz="4000">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6" title="Subtitle"/>
          <p:cNvSpPr txBox="1"/>
          <p:nvPr>
            <p:ph idx="1" type="body"/>
          </p:nvPr>
        </p:nvSpPr>
        <p:spPr>
          <a:xfrm>
            <a:off x="6283842" y="3792046"/>
            <a:ext cx="4911633" cy="91058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2E7A40"/>
              </a:buClr>
              <a:buSzPts val="2000"/>
              <a:buFont typeface="Arial"/>
              <a:buNone/>
              <a:defRPr b="0" i="0" sz="2000" u="none" cap="none" strike="noStrike">
                <a:solidFill>
                  <a:schemeClr val="accent6"/>
                </a:solidFill>
                <a:latin typeface="Calibri"/>
                <a:ea typeface="Calibri"/>
                <a:cs typeface="Calibri"/>
                <a:sym typeface="Calibri"/>
              </a:defRPr>
            </a:lvl1pPr>
            <a:lvl2pPr indent="-228600" lvl="1" marL="914400" marR="0" rtl="0" algn="l">
              <a:lnSpc>
                <a:spcPct val="90000"/>
              </a:lnSpc>
              <a:spcBef>
                <a:spcPts val="500"/>
              </a:spcBef>
              <a:spcAft>
                <a:spcPts val="0"/>
              </a:spcAft>
              <a:buClr>
                <a:srgbClr val="2E7A40"/>
              </a:buClr>
              <a:buSzPts val="2000"/>
              <a:buFont typeface="Arial"/>
              <a:buNone/>
              <a:defRPr b="0" i="0" sz="2000" u="none" cap="none" strike="noStrike">
                <a:solidFill>
                  <a:srgbClr val="909090"/>
                </a:solidFill>
                <a:latin typeface="Calibri"/>
                <a:ea typeface="Calibri"/>
                <a:cs typeface="Calibri"/>
                <a:sym typeface="Calibri"/>
              </a:defRPr>
            </a:lvl2pPr>
            <a:lvl3pPr indent="-228600" lvl="2" marL="1371600" marR="0" rtl="0" algn="l">
              <a:lnSpc>
                <a:spcPct val="90000"/>
              </a:lnSpc>
              <a:spcBef>
                <a:spcPts val="500"/>
              </a:spcBef>
              <a:spcAft>
                <a:spcPts val="0"/>
              </a:spcAft>
              <a:buClr>
                <a:srgbClr val="2E7A40"/>
              </a:buClr>
              <a:buSzPts val="1800"/>
              <a:buFont typeface="Arial"/>
              <a:buNone/>
              <a:defRPr b="0" i="0" sz="1800" u="none" cap="none" strike="noStrike">
                <a:solidFill>
                  <a:srgbClr val="909090"/>
                </a:solidFill>
                <a:latin typeface="Calibri"/>
                <a:ea typeface="Calibri"/>
                <a:cs typeface="Calibri"/>
                <a:sym typeface="Calibri"/>
              </a:defRPr>
            </a:lvl3pPr>
            <a:lvl4pPr indent="-228600" lvl="3" marL="1828800" marR="0" rtl="0" algn="l">
              <a:lnSpc>
                <a:spcPct val="90000"/>
              </a:lnSpc>
              <a:spcBef>
                <a:spcPts val="500"/>
              </a:spcBef>
              <a:spcAft>
                <a:spcPts val="0"/>
              </a:spcAft>
              <a:buClr>
                <a:srgbClr val="2E7A40"/>
              </a:buClr>
              <a:buSzPts val="1600"/>
              <a:buFont typeface="Arial"/>
              <a:buNone/>
              <a:defRPr b="0" i="0" sz="1600" u="none" cap="none" strike="noStrike">
                <a:solidFill>
                  <a:srgbClr val="909090"/>
                </a:solidFill>
                <a:latin typeface="Calibri"/>
                <a:ea typeface="Calibri"/>
                <a:cs typeface="Calibri"/>
                <a:sym typeface="Calibri"/>
              </a:defRPr>
            </a:lvl4pPr>
            <a:lvl5pPr indent="-228600" lvl="4" marL="2286000" marR="0" rtl="0" algn="l">
              <a:lnSpc>
                <a:spcPct val="90000"/>
              </a:lnSpc>
              <a:spcBef>
                <a:spcPts val="500"/>
              </a:spcBef>
              <a:spcAft>
                <a:spcPts val="0"/>
              </a:spcAft>
              <a:buClr>
                <a:srgbClr val="2E7A40"/>
              </a:buClr>
              <a:buSzPts val="1600"/>
              <a:buFont typeface="Arial"/>
              <a:buNone/>
              <a:defRPr b="0" i="0" sz="1600" u="none" cap="none" strike="noStrike">
                <a:solidFill>
                  <a:srgbClr val="909090"/>
                </a:solidFill>
                <a:latin typeface="Calibri"/>
                <a:ea typeface="Calibri"/>
                <a:cs typeface="Calibri"/>
                <a:sym typeface="Calibri"/>
              </a:defRPr>
            </a:lvl5pPr>
            <a:lvl6pPr indent="-228600" lvl="5" marL="2743200" marR="0" rtl="0" algn="l">
              <a:lnSpc>
                <a:spcPct val="90000"/>
              </a:lnSpc>
              <a:spcBef>
                <a:spcPts val="500"/>
              </a:spcBef>
              <a:spcAft>
                <a:spcPts val="0"/>
              </a:spcAft>
              <a:buClr>
                <a:srgbClr val="909090"/>
              </a:buClr>
              <a:buSzPts val="1600"/>
              <a:buFont typeface="Arial"/>
              <a:buNone/>
              <a:defRPr b="0" i="0" sz="1600" u="none" cap="none" strike="noStrike">
                <a:solidFill>
                  <a:srgbClr val="909090"/>
                </a:solidFill>
                <a:latin typeface="Calibri"/>
                <a:ea typeface="Calibri"/>
                <a:cs typeface="Calibri"/>
                <a:sym typeface="Calibri"/>
              </a:defRPr>
            </a:lvl6pPr>
            <a:lvl7pPr indent="-228600" lvl="6" marL="3200400" marR="0" rtl="0" algn="l">
              <a:lnSpc>
                <a:spcPct val="90000"/>
              </a:lnSpc>
              <a:spcBef>
                <a:spcPts val="500"/>
              </a:spcBef>
              <a:spcAft>
                <a:spcPts val="0"/>
              </a:spcAft>
              <a:buClr>
                <a:srgbClr val="909090"/>
              </a:buClr>
              <a:buSzPts val="1600"/>
              <a:buFont typeface="Arial"/>
              <a:buNone/>
              <a:defRPr b="0" i="0" sz="1600" u="none" cap="none" strike="noStrike">
                <a:solidFill>
                  <a:srgbClr val="909090"/>
                </a:solidFill>
                <a:latin typeface="Calibri"/>
                <a:ea typeface="Calibri"/>
                <a:cs typeface="Calibri"/>
                <a:sym typeface="Calibri"/>
              </a:defRPr>
            </a:lvl7pPr>
            <a:lvl8pPr indent="-228600" lvl="7" marL="3657600" marR="0" rtl="0" algn="l">
              <a:lnSpc>
                <a:spcPct val="90000"/>
              </a:lnSpc>
              <a:spcBef>
                <a:spcPts val="500"/>
              </a:spcBef>
              <a:spcAft>
                <a:spcPts val="0"/>
              </a:spcAft>
              <a:buClr>
                <a:srgbClr val="909090"/>
              </a:buClr>
              <a:buSzPts val="1600"/>
              <a:buFont typeface="Arial"/>
              <a:buNone/>
              <a:defRPr b="0" i="0" sz="1600" u="none" cap="none" strike="noStrike">
                <a:solidFill>
                  <a:srgbClr val="909090"/>
                </a:solidFill>
                <a:latin typeface="Calibri"/>
                <a:ea typeface="Calibri"/>
                <a:cs typeface="Calibri"/>
                <a:sym typeface="Calibri"/>
              </a:defRPr>
            </a:lvl8pPr>
            <a:lvl9pPr indent="-228600" lvl="8" marL="4114800" marR="0" rtl="0" algn="l">
              <a:lnSpc>
                <a:spcPct val="90000"/>
              </a:lnSpc>
              <a:spcBef>
                <a:spcPts val="500"/>
              </a:spcBef>
              <a:spcAft>
                <a:spcPts val="0"/>
              </a:spcAft>
              <a:buClr>
                <a:srgbClr val="909090"/>
              </a:buClr>
              <a:buSzPts val="1600"/>
              <a:buFont typeface="Arial"/>
              <a:buNone/>
              <a:defRPr b="0" i="0" sz="1600" u="none" cap="none" strike="noStrike">
                <a:solidFill>
                  <a:srgbClr val="909090"/>
                </a:solidFill>
                <a:latin typeface="Calibri"/>
                <a:ea typeface="Calibri"/>
                <a:cs typeface="Calibri"/>
                <a:sym typeface="Calibri"/>
              </a:defRPr>
            </a:lvl9pPr>
          </a:lstStyle>
          <a:p/>
        </p:txBody>
      </p:sp>
      <p:cxnSp>
        <p:nvCxnSpPr>
          <p:cNvPr id="27" name="Google Shape;27;p36"/>
          <p:cNvCxnSpPr/>
          <p:nvPr/>
        </p:nvCxnSpPr>
        <p:spPr>
          <a:xfrm flipH="1" rot="10800000">
            <a:off x="9004301" y="3924299"/>
            <a:ext cx="3187700" cy="1689100"/>
          </a:xfrm>
          <a:prstGeom prst="straightConnector1">
            <a:avLst/>
          </a:prstGeom>
          <a:noFill/>
          <a:ln cap="flat" cmpd="sng" w="9525">
            <a:solidFill>
              <a:schemeClr val="accent2"/>
            </a:solidFill>
            <a:prstDash val="solid"/>
            <a:miter lim="800000"/>
            <a:headEnd len="sm" w="sm" type="none"/>
            <a:tailEnd len="sm" w="sm" type="none"/>
          </a:ln>
        </p:spPr>
      </p:cxnSp>
      <p:sp>
        <p:nvSpPr>
          <p:cNvPr id="28" name="Google Shape;28;p36"/>
          <p:cNvSpPr/>
          <p:nvPr/>
        </p:nvSpPr>
        <p:spPr>
          <a:xfrm>
            <a:off x="7754112" y="0"/>
            <a:ext cx="2258568" cy="742819"/>
          </a:xfrm>
          <a:prstGeom prst="parallelogram">
            <a:avLst>
              <a:gd fmla="val 19585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9" name="Google Shape;29;p36"/>
          <p:cNvCxnSpPr/>
          <p:nvPr/>
        </p:nvCxnSpPr>
        <p:spPr>
          <a:xfrm flipH="1" rot="10800000">
            <a:off x="0" y="408562"/>
            <a:ext cx="6595353" cy="3403148"/>
          </a:xfrm>
          <a:prstGeom prst="straightConnector1">
            <a:avLst/>
          </a:prstGeom>
          <a:noFill/>
          <a:ln cap="flat" cmpd="sng" w="9525">
            <a:solidFill>
              <a:srgbClr val="A5A5A5"/>
            </a:solidFill>
            <a:prstDash val="solid"/>
            <a:miter lim="800000"/>
            <a:headEnd len="sm" w="sm" type="none"/>
            <a:tailEnd len="sm" w="sm" type="none"/>
          </a:ln>
        </p:spPr>
      </p:cxnSp>
      <p:sp>
        <p:nvSpPr>
          <p:cNvPr id="30" name="Google Shape;30;p36"/>
          <p:cNvSpPr/>
          <p:nvPr>
            <p:ph idx="2" type="pic"/>
          </p:nvPr>
        </p:nvSpPr>
        <p:spPr>
          <a:xfrm>
            <a:off x="1683398" y="860944"/>
            <a:ext cx="4428523" cy="5137089"/>
          </a:xfrm>
          <a:prstGeom prst="rect">
            <a:avLst/>
          </a:prstGeom>
          <a:noFill/>
          <a:ln>
            <a:noFill/>
          </a:ln>
        </p:spPr>
      </p:sp>
      <p:cxnSp>
        <p:nvCxnSpPr>
          <p:cNvPr id="31" name="Google Shape;31;p36"/>
          <p:cNvCxnSpPr/>
          <p:nvPr/>
        </p:nvCxnSpPr>
        <p:spPr>
          <a:xfrm flipH="1" rot="10800000">
            <a:off x="-17837" y="5266944"/>
            <a:ext cx="1919789" cy="1001054"/>
          </a:xfrm>
          <a:prstGeom prst="straightConnector1">
            <a:avLst/>
          </a:prstGeom>
          <a:noFill/>
          <a:ln cap="flat" cmpd="sng" w="9525">
            <a:solidFill>
              <a:schemeClr val="accent1"/>
            </a:solidFill>
            <a:prstDash val="solid"/>
            <a:miter lim="800000"/>
            <a:headEnd len="sm" w="sm" type="none"/>
            <a:tailEnd len="sm" w="sm" type="none"/>
          </a:ln>
        </p:spPr>
      </p:cxnSp>
      <p:sp>
        <p:nvSpPr>
          <p:cNvPr id="32" name="Google Shape;32;p36"/>
          <p:cNvSpPr/>
          <p:nvPr/>
        </p:nvSpPr>
        <p:spPr>
          <a:xfrm rot="-1641210">
            <a:off x="-139035" y="3407045"/>
            <a:ext cx="1438399" cy="236580"/>
          </a:xfrm>
          <a:prstGeom prst="parallelogram">
            <a:avLst>
              <a:gd fmla="val 53218"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extLst>
    <p:ext uri="{DCECCB84-F9BA-43D5-87BE-67443E8EF086}">
      <p15:sldGuideLst>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ayout 01">
  <p:cSld name="Text Layout 01">
    <p:spTree>
      <p:nvGrpSpPr>
        <p:cNvPr id="33" name="Shape 33"/>
        <p:cNvGrpSpPr/>
        <p:nvPr/>
      </p:nvGrpSpPr>
      <p:grpSpPr>
        <a:xfrm>
          <a:off x="0" y="0"/>
          <a:ext cx="0" cy="0"/>
          <a:chOff x="0" y="0"/>
          <a:chExt cx="0" cy="0"/>
        </a:xfrm>
      </p:grpSpPr>
      <p:sp>
        <p:nvSpPr>
          <p:cNvPr id="34" name="Google Shape;34;p37" title="Bullet Points"/>
          <p:cNvSpPr txBox="1"/>
          <p:nvPr>
            <p:ph idx="1" type="body"/>
          </p:nvPr>
        </p:nvSpPr>
        <p:spPr>
          <a:xfrm>
            <a:off x="531378" y="3196915"/>
            <a:ext cx="4942829" cy="2958275"/>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accent2"/>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lnSpc>
                <a:spcPct val="90000"/>
              </a:lnSpc>
              <a:spcBef>
                <a:spcPts val="500"/>
              </a:spcBef>
              <a:spcAft>
                <a:spcPts val="0"/>
              </a:spcAft>
              <a:buClr>
                <a:schemeClr val="accent2"/>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chemeClr val="accent2"/>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90000"/>
              </a:lnSpc>
              <a:spcBef>
                <a:spcPts val="500"/>
              </a:spcBef>
              <a:spcAft>
                <a:spcPts val="0"/>
              </a:spcAft>
              <a:buClr>
                <a:schemeClr val="accent2"/>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90000"/>
              </a:lnSpc>
              <a:spcBef>
                <a:spcPts val="500"/>
              </a:spcBef>
              <a:spcAft>
                <a:spcPts val="0"/>
              </a:spcAft>
              <a:buClr>
                <a:schemeClr val="accent2"/>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37"/>
          <p:cNvSpPr/>
          <p:nvPr/>
        </p:nvSpPr>
        <p:spPr>
          <a:xfrm rot="10800000">
            <a:off x="1839686" y="-6"/>
            <a:ext cx="10352314" cy="5638806"/>
          </a:xfrm>
          <a:prstGeom prst="rtTriangl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 name="Google Shape;36;p37"/>
          <p:cNvSpPr/>
          <p:nvPr/>
        </p:nvSpPr>
        <p:spPr>
          <a:xfrm flipH="1">
            <a:off x="2978150" y="-5"/>
            <a:ext cx="4121150" cy="1308105"/>
          </a:xfrm>
          <a:prstGeom prst="parallelogram">
            <a:avLst>
              <a:gd fmla="val 18638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7" name="Google Shape;37;p37"/>
          <p:cNvCxnSpPr/>
          <p:nvPr/>
        </p:nvCxnSpPr>
        <p:spPr>
          <a:xfrm flipH="1" rot="10800000">
            <a:off x="6375400" y="5047077"/>
            <a:ext cx="1524574" cy="1803400"/>
          </a:xfrm>
          <a:prstGeom prst="straightConnector1">
            <a:avLst/>
          </a:prstGeom>
          <a:noFill/>
          <a:ln cap="flat" cmpd="sng" w="9525">
            <a:solidFill>
              <a:srgbClr val="EAB200"/>
            </a:solidFill>
            <a:prstDash val="solid"/>
            <a:miter lim="800000"/>
            <a:headEnd len="sm" w="sm" type="none"/>
            <a:tailEnd len="sm" w="sm" type="none"/>
          </a:ln>
        </p:spPr>
      </p:cxnSp>
      <p:sp>
        <p:nvSpPr>
          <p:cNvPr id="38" name="Google Shape;38;p37" title="Subtitle"/>
          <p:cNvSpPr txBox="1"/>
          <p:nvPr>
            <p:ph idx="2" type="body"/>
          </p:nvPr>
        </p:nvSpPr>
        <p:spPr>
          <a:xfrm>
            <a:off x="531379" y="2563477"/>
            <a:ext cx="7342631" cy="6088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E7A40"/>
              </a:buClr>
              <a:buSzPts val="2000"/>
              <a:buFont typeface="Arial"/>
              <a:buNone/>
              <a:defRPr b="0" i="0" sz="2000" u="none" cap="none" strike="noStrike">
                <a:solidFill>
                  <a:schemeClr val="accent6"/>
                </a:solidFill>
                <a:latin typeface="Calibri"/>
                <a:ea typeface="Calibri"/>
                <a:cs typeface="Calibri"/>
                <a:sym typeface="Calibri"/>
              </a:defRPr>
            </a:lvl1pPr>
            <a:lvl2pPr indent="-228600" lvl="1" marL="914400" marR="0" rtl="0" algn="l">
              <a:lnSpc>
                <a:spcPct val="90000"/>
              </a:lnSpc>
              <a:spcBef>
                <a:spcPts val="500"/>
              </a:spcBef>
              <a:spcAft>
                <a:spcPts val="0"/>
              </a:spcAft>
              <a:buClr>
                <a:srgbClr val="2E7A40"/>
              </a:buClr>
              <a:buSzPts val="2000"/>
              <a:buFont typeface="Arial"/>
              <a:buNone/>
              <a:defRPr b="0" i="0" sz="20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rgbClr val="2E7A40"/>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90000"/>
              </a:lnSpc>
              <a:spcBef>
                <a:spcPts val="500"/>
              </a:spcBef>
              <a:spcAft>
                <a:spcPts val="0"/>
              </a:spcAft>
              <a:buClr>
                <a:srgbClr val="2E7A40"/>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90000"/>
              </a:lnSpc>
              <a:spcBef>
                <a:spcPts val="500"/>
              </a:spcBef>
              <a:spcAft>
                <a:spcPts val="0"/>
              </a:spcAft>
              <a:buClr>
                <a:srgbClr val="2E7A40"/>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 name="Google Shape;39;p37" title="Title "/>
          <p:cNvSpPr txBox="1"/>
          <p:nvPr>
            <p:ph type="title"/>
          </p:nvPr>
        </p:nvSpPr>
        <p:spPr>
          <a:xfrm>
            <a:off x="531378" y="1308484"/>
            <a:ext cx="7342622" cy="1215566"/>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accent1"/>
              </a:buClr>
              <a:buSzPts val="4400"/>
              <a:buFont typeface="Calibri"/>
              <a:buNone/>
              <a:defRPr b="1" sz="4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37"/>
          <p:cNvSpPr/>
          <p:nvPr>
            <p:ph idx="3" type="pic"/>
          </p:nvPr>
        </p:nvSpPr>
        <p:spPr>
          <a:xfrm>
            <a:off x="6604000" y="0"/>
            <a:ext cx="5588000" cy="6872249"/>
          </a:xfrm>
          <a:prstGeom prst="rect">
            <a:avLst/>
          </a:prstGeom>
          <a:solidFill>
            <a:srgbClr val="D8D8D8"/>
          </a:solidFill>
          <a:ln>
            <a:noFill/>
          </a:ln>
        </p:spPr>
      </p:sp>
      <p:sp>
        <p:nvSpPr>
          <p:cNvPr id="41" name="Google Shape;41;p37"/>
          <p:cNvSpPr txBox="1"/>
          <p:nvPr>
            <p:ph idx="11" type="ftr"/>
          </p:nvPr>
        </p:nvSpPr>
        <p:spPr>
          <a:xfrm>
            <a:off x="33853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7"/>
          <p:cNvSpPr txBox="1"/>
          <p:nvPr>
            <p:ph idx="12" type="sldNum"/>
          </p:nvPr>
        </p:nvSpPr>
        <p:spPr>
          <a:xfrm>
            <a:off x="11146971" y="6356350"/>
            <a:ext cx="7402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42">
          <p15:clr>
            <a:srgbClr val="FBAE40"/>
          </p15:clr>
        </p15:guide>
        <p15:guide id="2" pos="3840">
          <p15:clr>
            <a:srgbClr val="FBAE40"/>
          </p15:clr>
        </p15:guide>
        <p15:guide id="3" pos="41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ayout 02">
  <p:cSld name="Text Layout 02">
    <p:spTree>
      <p:nvGrpSpPr>
        <p:cNvPr id="43" name="Shape 43"/>
        <p:cNvGrpSpPr/>
        <p:nvPr/>
      </p:nvGrpSpPr>
      <p:grpSpPr>
        <a:xfrm>
          <a:off x="0" y="0"/>
          <a:ext cx="0" cy="0"/>
          <a:chOff x="0" y="0"/>
          <a:chExt cx="0" cy="0"/>
        </a:xfrm>
      </p:grpSpPr>
      <p:sp>
        <p:nvSpPr>
          <p:cNvPr id="44" name="Google Shape;44;p38"/>
          <p:cNvSpPr/>
          <p:nvPr/>
        </p:nvSpPr>
        <p:spPr>
          <a:xfrm rot="10800000">
            <a:off x="1839686" y="-6"/>
            <a:ext cx="10352314" cy="5638806"/>
          </a:xfrm>
          <a:prstGeom prst="rtTriangl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 name="Google Shape;45;p38"/>
          <p:cNvSpPr/>
          <p:nvPr>
            <p:ph idx="2" type="pic"/>
          </p:nvPr>
        </p:nvSpPr>
        <p:spPr>
          <a:xfrm>
            <a:off x="6170177" y="1435100"/>
            <a:ext cx="6021821" cy="5422900"/>
          </a:xfrm>
          <a:prstGeom prst="rect">
            <a:avLst/>
          </a:prstGeom>
          <a:solidFill>
            <a:srgbClr val="D8D8D8"/>
          </a:solidFill>
          <a:ln>
            <a:noFill/>
          </a:ln>
        </p:spPr>
      </p:sp>
      <p:sp>
        <p:nvSpPr>
          <p:cNvPr id="46" name="Google Shape;46;p38" title="Bullet Points"/>
          <p:cNvSpPr txBox="1"/>
          <p:nvPr>
            <p:ph idx="1" type="body"/>
          </p:nvPr>
        </p:nvSpPr>
        <p:spPr>
          <a:xfrm>
            <a:off x="531378" y="3196915"/>
            <a:ext cx="4942829" cy="2958275"/>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accent2"/>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lnSpc>
                <a:spcPct val="90000"/>
              </a:lnSpc>
              <a:spcBef>
                <a:spcPts val="500"/>
              </a:spcBef>
              <a:spcAft>
                <a:spcPts val="0"/>
              </a:spcAft>
              <a:buClr>
                <a:schemeClr val="accent2"/>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chemeClr val="accent2"/>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90000"/>
              </a:lnSpc>
              <a:spcBef>
                <a:spcPts val="500"/>
              </a:spcBef>
              <a:spcAft>
                <a:spcPts val="0"/>
              </a:spcAft>
              <a:buClr>
                <a:schemeClr val="accent2"/>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90000"/>
              </a:lnSpc>
              <a:spcBef>
                <a:spcPts val="500"/>
              </a:spcBef>
              <a:spcAft>
                <a:spcPts val="0"/>
              </a:spcAft>
              <a:buClr>
                <a:schemeClr val="accent2"/>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p38"/>
          <p:cNvSpPr/>
          <p:nvPr/>
        </p:nvSpPr>
        <p:spPr>
          <a:xfrm flipH="1">
            <a:off x="2978150" y="-5"/>
            <a:ext cx="4121150" cy="1308105"/>
          </a:xfrm>
          <a:prstGeom prst="parallelogram">
            <a:avLst>
              <a:gd fmla="val 18638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48" name="Google Shape;48;p38"/>
          <p:cNvCxnSpPr/>
          <p:nvPr/>
        </p:nvCxnSpPr>
        <p:spPr>
          <a:xfrm flipH="1" rot="10800000">
            <a:off x="10352314" y="1185452"/>
            <a:ext cx="1839685" cy="1633948"/>
          </a:xfrm>
          <a:prstGeom prst="straightConnector1">
            <a:avLst/>
          </a:prstGeom>
          <a:noFill/>
          <a:ln cap="flat" cmpd="sng" w="9525">
            <a:solidFill>
              <a:schemeClr val="accent2"/>
            </a:solidFill>
            <a:prstDash val="solid"/>
            <a:miter lim="800000"/>
            <a:headEnd len="sm" w="sm" type="none"/>
            <a:tailEnd len="sm" w="sm" type="none"/>
          </a:ln>
        </p:spPr>
      </p:cxnSp>
      <p:sp>
        <p:nvSpPr>
          <p:cNvPr id="49" name="Google Shape;49;p38" title="Subtitle"/>
          <p:cNvSpPr txBox="1"/>
          <p:nvPr>
            <p:ph idx="3" type="body"/>
          </p:nvPr>
        </p:nvSpPr>
        <p:spPr>
          <a:xfrm>
            <a:off x="531379" y="2563477"/>
            <a:ext cx="7342621" cy="6088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E7A40"/>
              </a:buClr>
              <a:buSzPts val="2000"/>
              <a:buFont typeface="Arial"/>
              <a:buNone/>
              <a:defRPr b="0" i="0" sz="2000" u="none" cap="none" strike="noStrike">
                <a:solidFill>
                  <a:schemeClr val="accent6"/>
                </a:solidFill>
                <a:latin typeface="Calibri"/>
                <a:ea typeface="Calibri"/>
                <a:cs typeface="Calibri"/>
                <a:sym typeface="Calibri"/>
              </a:defRPr>
            </a:lvl1pPr>
            <a:lvl2pPr indent="-228600" lvl="1" marL="914400" marR="0" rtl="0" algn="l">
              <a:lnSpc>
                <a:spcPct val="90000"/>
              </a:lnSpc>
              <a:spcBef>
                <a:spcPts val="500"/>
              </a:spcBef>
              <a:spcAft>
                <a:spcPts val="0"/>
              </a:spcAft>
              <a:buClr>
                <a:srgbClr val="2E7A40"/>
              </a:buClr>
              <a:buSzPts val="2000"/>
              <a:buFont typeface="Arial"/>
              <a:buNone/>
              <a:defRPr b="0" i="0" sz="20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rgbClr val="2E7A40"/>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90000"/>
              </a:lnSpc>
              <a:spcBef>
                <a:spcPts val="500"/>
              </a:spcBef>
              <a:spcAft>
                <a:spcPts val="0"/>
              </a:spcAft>
              <a:buClr>
                <a:srgbClr val="2E7A40"/>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90000"/>
              </a:lnSpc>
              <a:spcBef>
                <a:spcPts val="500"/>
              </a:spcBef>
              <a:spcAft>
                <a:spcPts val="0"/>
              </a:spcAft>
              <a:buClr>
                <a:srgbClr val="2E7A40"/>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Google Shape;50;p38"/>
          <p:cNvSpPr txBox="1"/>
          <p:nvPr/>
        </p:nvSpPr>
        <p:spPr>
          <a:xfrm>
            <a:off x="11073384" y="237744"/>
            <a:ext cx="814647" cy="6155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400">
                <a:solidFill>
                  <a:schemeClr val="accent1"/>
                </a:solidFill>
                <a:latin typeface="Arial Black"/>
                <a:ea typeface="Arial Black"/>
                <a:cs typeface="Arial Black"/>
                <a:sym typeface="Arial Black"/>
              </a:rPr>
              <a:t>FR</a:t>
            </a:r>
            <a:endParaRPr/>
          </a:p>
        </p:txBody>
      </p:sp>
      <p:sp>
        <p:nvSpPr>
          <p:cNvPr id="51" name="Google Shape;51;p38" title="Title "/>
          <p:cNvSpPr txBox="1"/>
          <p:nvPr>
            <p:ph type="title"/>
          </p:nvPr>
        </p:nvSpPr>
        <p:spPr>
          <a:xfrm>
            <a:off x="531378" y="1308484"/>
            <a:ext cx="7342622" cy="1215566"/>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accent1"/>
              </a:buClr>
              <a:buSzPts val="4400"/>
              <a:buFont typeface="Calibri"/>
              <a:buNone/>
              <a:defRPr b="1" sz="4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38"/>
          <p:cNvSpPr txBox="1"/>
          <p:nvPr>
            <p:ph idx="11" type="ftr"/>
          </p:nvPr>
        </p:nvSpPr>
        <p:spPr>
          <a:xfrm>
            <a:off x="33853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8"/>
          <p:cNvSpPr txBox="1"/>
          <p:nvPr>
            <p:ph idx="12" type="sldNum"/>
          </p:nvPr>
        </p:nvSpPr>
        <p:spPr>
          <a:xfrm>
            <a:off x="11146971" y="6356350"/>
            <a:ext cx="7402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ion with Subtitle">
  <p:cSld name="Comparision with Subtitle">
    <p:spTree>
      <p:nvGrpSpPr>
        <p:cNvPr id="54" name="Shape 54"/>
        <p:cNvGrpSpPr/>
        <p:nvPr/>
      </p:nvGrpSpPr>
      <p:grpSpPr>
        <a:xfrm>
          <a:off x="0" y="0"/>
          <a:ext cx="0" cy="0"/>
          <a:chOff x="0" y="0"/>
          <a:chExt cx="0" cy="0"/>
        </a:xfrm>
      </p:grpSpPr>
      <p:cxnSp>
        <p:nvCxnSpPr>
          <p:cNvPr id="55" name="Google Shape;55;p39"/>
          <p:cNvCxnSpPr/>
          <p:nvPr/>
        </p:nvCxnSpPr>
        <p:spPr>
          <a:xfrm rot="10800000">
            <a:off x="-9247" y="3633967"/>
            <a:ext cx="1912619" cy="1572989"/>
          </a:xfrm>
          <a:prstGeom prst="straightConnector1">
            <a:avLst/>
          </a:prstGeom>
          <a:noFill/>
          <a:ln cap="flat" cmpd="sng" w="9525">
            <a:solidFill>
              <a:schemeClr val="accent2"/>
            </a:solidFill>
            <a:prstDash val="solid"/>
            <a:miter lim="800000"/>
            <a:headEnd len="sm" w="sm" type="none"/>
            <a:tailEnd len="sm" w="sm" type="none"/>
          </a:ln>
        </p:spPr>
      </p:cxnSp>
      <p:grpSp>
        <p:nvGrpSpPr>
          <p:cNvPr id="56" name="Google Shape;56;p39"/>
          <p:cNvGrpSpPr/>
          <p:nvPr/>
        </p:nvGrpSpPr>
        <p:grpSpPr>
          <a:xfrm flipH="1">
            <a:off x="7561328" y="0"/>
            <a:ext cx="4763978" cy="3541007"/>
            <a:chOff x="-124265" y="-2"/>
            <a:chExt cx="4763978" cy="3367272"/>
          </a:xfrm>
        </p:grpSpPr>
        <p:sp>
          <p:nvSpPr>
            <p:cNvPr id="57" name="Google Shape;57;p39"/>
            <p:cNvSpPr/>
            <p:nvPr/>
          </p:nvSpPr>
          <p:spPr>
            <a:xfrm>
              <a:off x="0" y="-1"/>
              <a:ext cx="4639713" cy="3367271"/>
            </a:xfrm>
            <a:prstGeom prst="diagStripe">
              <a:avLst>
                <a:gd fmla="val 51202" name="adj"/>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58" name="Google Shape;58;p39"/>
            <p:cNvCxnSpPr/>
            <p:nvPr/>
          </p:nvCxnSpPr>
          <p:spPr>
            <a:xfrm flipH="1" rot="10800000">
              <a:off x="1433638" y="-2"/>
              <a:ext cx="1240971" cy="916595"/>
            </a:xfrm>
            <a:prstGeom prst="straightConnector1">
              <a:avLst/>
            </a:prstGeom>
            <a:noFill/>
            <a:ln cap="flat" cmpd="sng" w="9525">
              <a:solidFill>
                <a:srgbClr val="BFBFBF"/>
              </a:solidFill>
              <a:prstDash val="solid"/>
              <a:miter lim="800000"/>
              <a:headEnd len="sm" w="sm" type="none"/>
              <a:tailEnd len="sm" w="sm" type="none"/>
            </a:ln>
          </p:spPr>
        </p:cxnSp>
        <p:sp>
          <p:nvSpPr>
            <p:cNvPr id="59" name="Google Shape;59;p39"/>
            <p:cNvSpPr/>
            <p:nvPr/>
          </p:nvSpPr>
          <p:spPr>
            <a:xfrm rot="-2178838">
              <a:off x="-192127" y="1140864"/>
              <a:ext cx="1354398" cy="214994"/>
            </a:xfrm>
            <a:prstGeom prst="parallelogram">
              <a:avLst>
                <a:gd fmla="val 72003"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0" name="Google Shape;60;p39"/>
          <p:cNvSpPr txBox="1"/>
          <p:nvPr>
            <p:ph idx="1" type="body"/>
          </p:nvPr>
        </p:nvSpPr>
        <p:spPr>
          <a:xfrm>
            <a:off x="520698" y="2104888"/>
            <a:ext cx="5475290" cy="781188"/>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100000"/>
              </a:lnSpc>
              <a:spcBef>
                <a:spcPts val="0"/>
              </a:spcBef>
              <a:spcAft>
                <a:spcPts val="0"/>
              </a:spcAft>
              <a:buClr>
                <a:srgbClr val="2E7A40"/>
              </a:buClr>
              <a:buSzPts val="2800"/>
              <a:buFont typeface="Arial"/>
              <a:buNone/>
              <a:defRPr b="1" i="0" sz="28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2E7A40"/>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rgbClr val="2E7A40"/>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rgbClr val="2E7A40"/>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rgbClr val="2E7A40"/>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1" name="Google Shape;61;p39" title="Bullet Points"/>
          <p:cNvSpPr txBox="1"/>
          <p:nvPr>
            <p:ph idx="2" type="body"/>
          </p:nvPr>
        </p:nvSpPr>
        <p:spPr>
          <a:xfrm>
            <a:off x="520698" y="2886076"/>
            <a:ext cx="5475300" cy="3232200"/>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rgbClr val="2E7A40"/>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lnSpc>
                <a:spcPct val="90000"/>
              </a:lnSpc>
              <a:spcBef>
                <a:spcPts val="500"/>
              </a:spcBef>
              <a:spcAft>
                <a:spcPts val="0"/>
              </a:spcAft>
              <a:buClr>
                <a:srgbClr val="2E7A40"/>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rgbClr val="2E7A40"/>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90000"/>
              </a:lnSpc>
              <a:spcBef>
                <a:spcPts val="500"/>
              </a:spcBef>
              <a:spcAft>
                <a:spcPts val="0"/>
              </a:spcAft>
              <a:buClr>
                <a:srgbClr val="2E7A40"/>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90000"/>
              </a:lnSpc>
              <a:spcBef>
                <a:spcPts val="500"/>
              </a:spcBef>
              <a:spcAft>
                <a:spcPts val="0"/>
              </a:spcAft>
              <a:buClr>
                <a:srgbClr val="2E7A40"/>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 name="Google Shape;62;p39"/>
          <p:cNvSpPr txBox="1"/>
          <p:nvPr>
            <p:ph idx="3" type="body"/>
          </p:nvPr>
        </p:nvSpPr>
        <p:spPr>
          <a:xfrm>
            <a:off x="6186713" y="2104888"/>
            <a:ext cx="5475600" cy="781188"/>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100000"/>
              </a:lnSpc>
              <a:spcBef>
                <a:spcPts val="1000"/>
              </a:spcBef>
              <a:spcAft>
                <a:spcPts val="0"/>
              </a:spcAft>
              <a:buClr>
                <a:srgbClr val="2E7A40"/>
              </a:buClr>
              <a:buSzPts val="2800"/>
              <a:buFont typeface="Arial"/>
              <a:buNone/>
              <a:defRPr b="1" i="0" sz="28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2E7A40"/>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rgbClr val="2E7A40"/>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rgbClr val="2E7A40"/>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rgbClr val="2E7A40"/>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3" name="Google Shape;63;p39" title="Bullet Points"/>
          <p:cNvSpPr txBox="1"/>
          <p:nvPr>
            <p:ph idx="4" type="body"/>
          </p:nvPr>
        </p:nvSpPr>
        <p:spPr>
          <a:xfrm>
            <a:off x="6186713" y="2886076"/>
            <a:ext cx="5475600" cy="3232149"/>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rgbClr val="2E7A40"/>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lnSpc>
                <a:spcPct val="90000"/>
              </a:lnSpc>
              <a:spcBef>
                <a:spcPts val="500"/>
              </a:spcBef>
              <a:spcAft>
                <a:spcPts val="0"/>
              </a:spcAft>
              <a:buClr>
                <a:srgbClr val="2E7A40"/>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rgbClr val="2E7A40"/>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90000"/>
              </a:lnSpc>
              <a:spcBef>
                <a:spcPts val="500"/>
              </a:spcBef>
              <a:spcAft>
                <a:spcPts val="0"/>
              </a:spcAft>
              <a:buClr>
                <a:srgbClr val="2E7A40"/>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90000"/>
              </a:lnSpc>
              <a:spcBef>
                <a:spcPts val="500"/>
              </a:spcBef>
              <a:spcAft>
                <a:spcPts val="0"/>
              </a:spcAft>
              <a:buClr>
                <a:srgbClr val="2E7A40"/>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 name="Google Shape;64;p39" title="Subtitle"/>
          <p:cNvSpPr txBox="1"/>
          <p:nvPr>
            <p:ph idx="5" type="body"/>
          </p:nvPr>
        </p:nvSpPr>
        <p:spPr>
          <a:xfrm>
            <a:off x="520493" y="1376932"/>
            <a:ext cx="7368596" cy="6088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E7A40"/>
              </a:buClr>
              <a:buSzPts val="2000"/>
              <a:buFont typeface="Arial"/>
              <a:buNone/>
              <a:defRPr b="0" i="0" sz="2000" u="none" cap="none" strike="noStrike">
                <a:solidFill>
                  <a:schemeClr val="accent6"/>
                </a:solidFill>
                <a:latin typeface="Calibri"/>
                <a:ea typeface="Calibri"/>
                <a:cs typeface="Calibri"/>
                <a:sym typeface="Calibri"/>
              </a:defRPr>
            </a:lvl1pPr>
            <a:lvl2pPr indent="-228600" lvl="1" marL="914400" marR="0" rtl="0" algn="l">
              <a:lnSpc>
                <a:spcPct val="90000"/>
              </a:lnSpc>
              <a:spcBef>
                <a:spcPts val="500"/>
              </a:spcBef>
              <a:spcAft>
                <a:spcPts val="0"/>
              </a:spcAft>
              <a:buClr>
                <a:srgbClr val="2E7A40"/>
              </a:buClr>
              <a:buSzPts val="2000"/>
              <a:buFont typeface="Arial"/>
              <a:buNone/>
              <a:defRPr b="0" i="0" sz="20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rgbClr val="2E7A40"/>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90000"/>
              </a:lnSpc>
              <a:spcBef>
                <a:spcPts val="500"/>
              </a:spcBef>
              <a:spcAft>
                <a:spcPts val="0"/>
              </a:spcAft>
              <a:buClr>
                <a:srgbClr val="2E7A40"/>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90000"/>
              </a:lnSpc>
              <a:spcBef>
                <a:spcPts val="500"/>
              </a:spcBef>
              <a:spcAft>
                <a:spcPts val="0"/>
              </a:spcAft>
              <a:buClr>
                <a:srgbClr val="2E7A40"/>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 name="Google Shape;65;p39"/>
          <p:cNvSpPr txBox="1"/>
          <p:nvPr/>
        </p:nvSpPr>
        <p:spPr>
          <a:xfrm>
            <a:off x="11072378" y="235732"/>
            <a:ext cx="814647" cy="6155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400">
                <a:solidFill>
                  <a:schemeClr val="accent1"/>
                </a:solidFill>
                <a:latin typeface="Arial Black"/>
                <a:ea typeface="Arial Black"/>
                <a:cs typeface="Arial Black"/>
                <a:sym typeface="Arial Black"/>
              </a:rPr>
              <a:t>FR</a:t>
            </a:r>
            <a:endParaRPr/>
          </a:p>
        </p:txBody>
      </p:sp>
      <p:sp>
        <p:nvSpPr>
          <p:cNvPr id="66" name="Google Shape;66;p39"/>
          <p:cNvSpPr/>
          <p:nvPr/>
        </p:nvSpPr>
        <p:spPr>
          <a:xfrm flipH="1">
            <a:off x="6679908" y="1"/>
            <a:ext cx="1447800" cy="639064"/>
          </a:xfrm>
          <a:prstGeom prst="parallelogram">
            <a:avLst>
              <a:gd fmla="val 135617" name="adj"/>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 name="Google Shape;67;p39"/>
          <p:cNvSpPr txBox="1"/>
          <p:nvPr>
            <p:ph idx="11" type="ftr"/>
          </p:nvPr>
        </p:nvSpPr>
        <p:spPr>
          <a:xfrm>
            <a:off x="33853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9"/>
          <p:cNvSpPr txBox="1"/>
          <p:nvPr>
            <p:ph idx="12" type="sldNum"/>
          </p:nvPr>
        </p:nvSpPr>
        <p:spPr>
          <a:xfrm>
            <a:off x="11146971" y="6356350"/>
            <a:ext cx="7402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9" name="Google Shape;69;p39" title="Title "/>
          <p:cNvSpPr txBox="1"/>
          <p:nvPr>
            <p:ph type="title"/>
          </p:nvPr>
        </p:nvSpPr>
        <p:spPr>
          <a:xfrm>
            <a:off x="518678" y="209028"/>
            <a:ext cx="8333222" cy="1147969"/>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accent1"/>
              </a:buClr>
              <a:buSzPts val="4400"/>
              <a:buFont typeface="Calibri"/>
              <a:buNone/>
              <a:defRPr b="1" sz="4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Photo">
  <p:cSld name="Large Photo">
    <p:spTree>
      <p:nvGrpSpPr>
        <p:cNvPr id="70" name="Shape 70"/>
        <p:cNvGrpSpPr/>
        <p:nvPr/>
      </p:nvGrpSpPr>
      <p:grpSpPr>
        <a:xfrm>
          <a:off x="0" y="0"/>
          <a:ext cx="0" cy="0"/>
          <a:chOff x="0" y="0"/>
          <a:chExt cx="0" cy="0"/>
        </a:xfrm>
      </p:grpSpPr>
      <p:sp>
        <p:nvSpPr>
          <p:cNvPr id="71" name="Google Shape;71;p40"/>
          <p:cNvSpPr/>
          <p:nvPr/>
        </p:nvSpPr>
        <p:spPr>
          <a:xfrm flipH="1" rot="10800000">
            <a:off x="0" y="-5"/>
            <a:ext cx="11747500" cy="6299203"/>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40" title="Image"/>
          <p:cNvSpPr/>
          <p:nvPr>
            <p:ph idx="2" type="pic"/>
          </p:nvPr>
        </p:nvSpPr>
        <p:spPr>
          <a:xfrm>
            <a:off x="359229" y="326570"/>
            <a:ext cx="11473542" cy="6204859"/>
          </a:xfrm>
          <a:prstGeom prst="rect">
            <a:avLst/>
          </a:prstGeom>
          <a:solidFill>
            <a:srgbClr val="D8D8D8"/>
          </a:solidFill>
          <a:ln>
            <a:noFill/>
          </a:ln>
        </p:spPr>
      </p:sp>
      <p:cxnSp>
        <p:nvCxnSpPr>
          <p:cNvPr id="73" name="Google Shape;73;p40"/>
          <p:cNvCxnSpPr/>
          <p:nvPr/>
        </p:nvCxnSpPr>
        <p:spPr>
          <a:xfrm flipH="1" rot="10800000">
            <a:off x="0" y="5344886"/>
            <a:ext cx="2362200" cy="1240972"/>
          </a:xfrm>
          <a:prstGeom prst="straightConnector1">
            <a:avLst/>
          </a:prstGeom>
          <a:noFill/>
          <a:ln cap="flat" cmpd="sng" w="9525">
            <a:solidFill>
              <a:srgbClr val="7F7F7F"/>
            </a:solidFill>
            <a:prstDash val="solid"/>
            <a:miter lim="800000"/>
            <a:headEnd len="sm" w="sm" type="none"/>
            <a:tailEnd len="sm" w="sm" type="none"/>
          </a:ln>
        </p:spPr>
      </p:cxnSp>
      <p:sp>
        <p:nvSpPr>
          <p:cNvPr id="74" name="Google Shape;74;p40" title="Title "/>
          <p:cNvSpPr txBox="1"/>
          <p:nvPr>
            <p:ph type="title"/>
          </p:nvPr>
        </p:nvSpPr>
        <p:spPr>
          <a:xfrm>
            <a:off x="359229" y="558802"/>
            <a:ext cx="8333222" cy="939798"/>
          </a:xfrm>
          <a:prstGeom prst="rect">
            <a:avLst/>
          </a:prstGeom>
          <a:solidFill>
            <a:schemeClr val="lt1">
              <a:alpha val="89803"/>
            </a:schemeClr>
          </a:solidFill>
          <a:ln>
            <a:noFill/>
          </a:ln>
        </p:spPr>
        <p:txBody>
          <a:bodyPr anchorCtr="0" anchor="ctr" bIns="0" lIns="288000" spcFirstLastPara="1" rIns="91425" wrap="square" tIns="45700">
            <a:normAutofit/>
          </a:bodyPr>
          <a:lstStyle>
            <a:lvl1pPr lvl="0" algn="l">
              <a:lnSpc>
                <a:spcPct val="90000"/>
              </a:lnSpc>
              <a:spcBef>
                <a:spcPts val="0"/>
              </a:spcBef>
              <a:spcAft>
                <a:spcPts val="0"/>
              </a:spcAft>
              <a:buClr>
                <a:schemeClr val="dk1"/>
              </a:buClr>
              <a:buSzPts val="3600"/>
              <a:buFont typeface="Calibri"/>
              <a:buNone/>
              <a:defRPr b="1"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Thank you">
    <p:spTree>
      <p:nvGrpSpPr>
        <p:cNvPr id="75" name="Shape 75"/>
        <p:cNvGrpSpPr/>
        <p:nvPr/>
      </p:nvGrpSpPr>
      <p:grpSpPr>
        <a:xfrm>
          <a:off x="0" y="0"/>
          <a:ext cx="0" cy="0"/>
          <a:chOff x="0" y="0"/>
          <a:chExt cx="0" cy="0"/>
        </a:xfrm>
      </p:grpSpPr>
      <p:sp>
        <p:nvSpPr>
          <p:cNvPr id="76" name="Google Shape;76;p41" title="Title"/>
          <p:cNvSpPr txBox="1"/>
          <p:nvPr>
            <p:ph type="ctrTitle"/>
          </p:nvPr>
        </p:nvSpPr>
        <p:spPr>
          <a:xfrm>
            <a:off x="6375721" y="1821022"/>
            <a:ext cx="4853573" cy="1616252"/>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accent1"/>
              </a:buClr>
              <a:buSzPts val="4300"/>
              <a:buFont typeface="Calibri"/>
              <a:buNone/>
              <a:defRPr b="1" sz="43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41"/>
          <p:cNvSpPr txBox="1"/>
          <p:nvPr>
            <p:ph idx="1" type="body"/>
          </p:nvPr>
        </p:nvSpPr>
        <p:spPr>
          <a:xfrm>
            <a:off x="6822929" y="3461163"/>
            <a:ext cx="3445782" cy="28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E7A40"/>
              </a:buClr>
              <a:buSzPts val="1800"/>
              <a:buFont typeface="Arial"/>
              <a:buNone/>
              <a:defRPr b="0" i="0" sz="1800" u="none" cap="none" strike="noStrike">
                <a:solidFill>
                  <a:schemeClr val="dk1"/>
                </a:solidFill>
                <a:latin typeface="Calibri"/>
                <a:ea typeface="Calibri"/>
                <a:cs typeface="Calibri"/>
                <a:sym typeface="Calibri"/>
              </a:defRPr>
            </a:lvl1pPr>
            <a:lvl2pPr indent="-355600" lvl="1" marL="914400" marR="0" rtl="0" algn="l">
              <a:lnSpc>
                <a:spcPct val="90000"/>
              </a:lnSpc>
              <a:spcBef>
                <a:spcPts val="500"/>
              </a:spcBef>
              <a:spcAft>
                <a:spcPts val="0"/>
              </a:spcAft>
              <a:buClr>
                <a:srgbClr val="2E7A40"/>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rgbClr val="2E7A40"/>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90000"/>
              </a:lnSpc>
              <a:spcBef>
                <a:spcPts val="500"/>
              </a:spcBef>
              <a:spcAft>
                <a:spcPts val="0"/>
              </a:spcAft>
              <a:buClr>
                <a:srgbClr val="2E7A40"/>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90000"/>
              </a:lnSpc>
              <a:spcBef>
                <a:spcPts val="500"/>
              </a:spcBef>
              <a:spcAft>
                <a:spcPts val="0"/>
              </a:spcAft>
              <a:buClr>
                <a:srgbClr val="2E7A40"/>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 name="Google Shape;78;p41"/>
          <p:cNvSpPr txBox="1"/>
          <p:nvPr>
            <p:ph idx="2" type="body"/>
          </p:nvPr>
        </p:nvSpPr>
        <p:spPr>
          <a:xfrm>
            <a:off x="6822929" y="3839451"/>
            <a:ext cx="3445782" cy="28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E7A40"/>
              </a:buClr>
              <a:buSzPts val="1800"/>
              <a:buFont typeface="Arial"/>
              <a:buNone/>
              <a:defRPr b="0" i="0" sz="1800" u="none" cap="none" strike="noStrike">
                <a:solidFill>
                  <a:schemeClr val="dk1"/>
                </a:solidFill>
                <a:latin typeface="Calibri"/>
                <a:ea typeface="Calibri"/>
                <a:cs typeface="Calibri"/>
                <a:sym typeface="Calibri"/>
              </a:defRPr>
            </a:lvl1pPr>
            <a:lvl2pPr indent="-355600" lvl="1" marL="914400" marR="0" rtl="0" algn="l">
              <a:lnSpc>
                <a:spcPct val="90000"/>
              </a:lnSpc>
              <a:spcBef>
                <a:spcPts val="500"/>
              </a:spcBef>
              <a:spcAft>
                <a:spcPts val="0"/>
              </a:spcAft>
              <a:buClr>
                <a:srgbClr val="2E7A40"/>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rgbClr val="2E7A40"/>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90000"/>
              </a:lnSpc>
              <a:spcBef>
                <a:spcPts val="500"/>
              </a:spcBef>
              <a:spcAft>
                <a:spcPts val="0"/>
              </a:spcAft>
              <a:buClr>
                <a:srgbClr val="2E7A40"/>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90000"/>
              </a:lnSpc>
              <a:spcBef>
                <a:spcPts val="500"/>
              </a:spcBef>
              <a:spcAft>
                <a:spcPts val="0"/>
              </a:spcAft>
              <a:buClr>
                <a:srgbClr val="2E7A40"/>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 name="Google Shape;79;p41"/>
          <p:cNvSpPr txBox="1"/>
          <p:nvPr>
            <p:ph idx="3" type="body"/>
          </p:nvPr>
        </p:nvSpPr>
        <p:spPr>
          <a:xfrm>
            <a:off x="6822928" y="4216669"/>
            <a:ext cx="3445783" cy="28907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E7A40"/>
              </a:buClr>
              <a:buSzPts val="1800"/>
              <a:buFont typeface="Arial"/>
              <a:buNone/>
              <a:defRPr b="0" i="0" sz="1800" u="none" cap="none" strike="noStrike">
                <a:solidFill>
                  <a:schemeClr val="dk1"/>
                </a:solidFill>
                <a:latin typeface="Calibri"/>
                <a:ea typeface="Calibri"/>
                <a:cs typeface="Calibri"/>
                <a:sym typeface="Calibri"/>
              </a:defRPr>
            </a:lvl1pPr>
            <a:lvl2pPr indent="-355600" lvl="1" marL="914400" marR="0" rtl="0" algn="l">
              <a:lnSpc>
                <a:spcPct val="90000"/>
              </a:lnSpc>
              <a:spcBef>
                <a:spcPts val="500"/>
              </a:spcBef>
              <a:spcAft>
                <a:spcPts val="0"/>
              </a:spcAft>
              <a:buClr>
                <a:srgbClr val="2E7A40"/>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rgbClr val="2E7A40"/>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90000"/>
              </a:lnSpc>
              <a:spcBef>
                <a:spcPts val="500"/>
              </a:spcBef>
              <a:spcAft>
                <a:spcPts val="0"/>
              </a:spcAft>
              <a:buClr>
                <a:srgbClr val="2E7A40"/>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90000"/>
              </a:lnSpc>
              <a:spcBef>
                <a:spcPts val="500"/>
              </a:spcBef>
              <a:spcAft>
                <a:spcPts val="0"/>
              </a:spcAft>
              <a:buClr>
                <a:srgbClr val="2E7A40"/>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 name="Google Shape;80;p41"/>
          <p:cNvSpPr txBox="1"/>
          <p:nvPr>
            <p:ph idx="4" type="body"/>
          </p:nvPr>
        </p:nvSpPr>
        <p:spPr>
          <a:xfrm>
            <a:off x="6822929" y="4594957"/>
            <a:ext cx="3445782" cy="28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E7A40"/>
              </a:buClr>
              <a:buSzPts val="1800"/>
              <a:buFont typeface="Arial"/>
              <a:buNone/>
              <a:defRPr b="0" i="0" sz="1800" u="none" cap="none" strike="noStrike">
                <a:solidFill>
                  <a:schemeClr val="dk1"/>
                </a:solidFill>
                <a:latin typeface="Calibri"/>
                <a:ea typeface="Calibri"/>
                <a:cs typeface="Calibri"/>
                <a:sym typeface="Calibri"/>
              </a:defRPr>
            </a:lvl1pPr>
            <a:lvl2pPr indent="-355600" lvl="1" marL="914400" marR="0" rtl="0" algn="l">
              <a:lnSpc>
                <a:spcPct val="90000"/>
              </a:lnSpc>
              <a:spcBef>
                <a:spcPts val="500"/>
              </a:spcBef>
              <a:spcAft>
                <a:spcPts val="0"/>
              </a:spcAft>
              <a:buClr>
                <a:srgbClr val="2E7A40"/>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rgbClr val="2E7A40"/>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90000"/>
              </a:lnSpc>
              <a:spcBef>
                <a:spcPts val="500"/>
              </a:spcBef>
              <a:spcAft>
                <a:spcPts val="0"/>
              </a:spcAft>
              <a:buClr>
                <a:srgbClr val="2E7A40"/>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90000"/>
              </a:lnSpc>
              <a:spcBef>
                <a:spcPts val="500"/>
              </a:spcBef>
              <a:spcAft>
                <a:spcPts val="0"/>
              </a:spcAft>
              <a:buClr>
                <a:srgbClr val="2E7A40"/>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41"/>
          <p:cNvSpPr/>
          <p:nvPr/>
        </p:nvSpPr>
        <p:spPr>
          <a:xfrm>
            <a:off x="6458938" y="3505247"/>
            <a:ext cx="258875" cy="258875"/>
          </a:xfrm>
          <a:custGeom>
            <a:rect b="b" l="l" r="r" t="t"/>
            <a:pathLst>
              <a:path extrusionOk="0" h="21600" w="2160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82" name="Google Shape;82;p41"/>
          <p:cNvSpPr/>
          <p:nvPr/>
        </p:nvSpPr>
        <p:spPr>
          <a:xfrm>
            <a:off x="6507622" y="3897986"/>
            <a:ext cx="161507" cy="296095"/>
          </a:xfrm>
          <a:custGeom>
            <a:rect b="b" l="l" r="r" t="t"/>
            <a:pathLst>
              <a:path extrusionOk="0" h="21600" w="2160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83" name="Google Shape;83;p41"/>
          <p:cNvSpPr/>
          <p:nvPr/>
        </p:nvSpPr>
        <p:spPr>
          <a:xfrm>
            <a:off x="6458938" y="4327945"/>
            <a:ext cx="258875" cy="188273"/>
          </a:xfrm>
          <a:custGeom>
            <a:rect b="b" l="l" r="r" t="t"/>
            <a:pathLst>
              <a:path extrusionOk="0" h="21600" w="2160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84" name="Google Shape;84;p41"/>
          <p:cNvSpPr/>
          <p:nvPr/>
        </p:nvSpPr>
        <p:spPr>
          <a:xfrm>
            <a:off x="6471716" y="4650082"/>
            <a:ext cx="233318" cy="233318"/>
          </a:xfrm>
          <a:custGeom>
            <a:rect b="b" l="l" r="r" t="t"/>
            <a:pathLst>
              <a:path extrusionOk="0" h="21600" w="2160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85" name="Google Shape;85;p41"/>
          <p:cNvSpPr/>
          <p:nvPr/>
        </p:nvSpPr>
        <p:spPr>
          <a:xfrm flipH="1" rot="10800000">
            <a:off x="0" y="-6"/>
            <a:ext cx="10625328" cy="5404110"/>
          </a:xfrm>
          <a:prstGeom prst="rtTriangl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86" name="Google Shape;86;p41"/>
          <p:cNvCxnSpPr/>
          <p:nvPr/>
        </p:nvCxnSpPr>
        <p:spPr>
          <a:xfrm flipH="1" rot="10800000">
            <a:off x="0" y="0"/>
            <a:ext cx="6030686" cy="3004456"/>
          </a:xfrm>
          <a:prstGeom prst="straightConnector1">
            <a:avLst/>
          </a:prstGeom>
          <a:noFill/>
          <a:ln cap="flat" cmpd="sng" w="9525">
            <a:solidFill>
              <a:srgbClr val="A5A5A5"/>
            </a:solidFill>
            <a:prstDash val="solid"/>
            <a:miter lim="800000"/>
            <a:headEnd len="sm" w="sm" type="none"/>
            <a:tailEnd len="sm" w="sm" type="none"/>
          </a:ln>
        </p:spPr>
      </p:cxnSp>
      <p:cxnSp>
        <p:nvCxnSpPr>
          <p:cNvPr id="87" name="Google Shape;87;p41"/>
          <p:cNvCxnSpPr/>
          <p:nvPr/>
        </p:nvCxnSpPr>
        <p:spPr>
          <a:xfrm flipH="1" rot="10800000">
            <a:off x="9004301" y="3924299"/>
            <a:ext cx="3187700" cy="1689100"/>
          </a:xfrm>
          <a:prstGeom prst="straightConnector1">
            <a:avLst/>
          </a:prstGeom>
          <a:noFill/>
          <a:ln cap="flat" cmpd="sng" w="9525">
            <a:solidFill>
              <a:schemeClr val="accent2"/>
            </a:solidFill>
            <a:prstDash val="solid"/>
            <a:miter lim="800000"/>
            <a:headEnd len="sm" w="sm" type="none"/>
            <a:tailEnd len="sm" w="sm" type="none"/>
          </a:ln>
        </p:spPr>
      </p:cxnSp>
      <p:cxnSp>
        <p:nvCxnSpPr>
          <p:cNvPr id="88" name="Google Shape;88;p41"/>
          <p:cNvCxnSpPr/>
          <p:nvPr/>
        </p:nvCxnSpPr>
        <p:spPr>
          <a:xfrm flipH="1" rot="10800000">
            <a:off x="-17837" y="4700016"/>
            <a:ext cx="1919789" cy="1001054"/>
          </a:xfrm>
          <a:prstGeom prst="straightConnector1">
            <a:avLst/>
          </a:prstGeom>
          <a:noFill/>
          <a:ln cap="flat" cmpd="sng" w="9525">
            <a:solidFill>
              <a:schemeClr val="accent1"/>
            </a:solidFill>
            <a:prstDash val="solid"/>
            <a:miter lim="800000"/>
            <a:headEnd len="sm" w="sm" type="none"/>
            <a:tailEnd len="sm" w="sm" type="none"/>
          </a:ln>
        </p:spPr>
      </p:cxnSp>
      <p:sp>
        <p:nvSpPr>
          <p:cNvPr id="89" name="Google Shape;89;p41"/>
          <p:cNvSpPr/>
          <p:nvPr>
            <p:ph idx="5" type="pic"/>
          </p:nvPr>
        </p:nvSpPr>
        <p:spPr>
          <a:xfrm>
            <a:off x="1683398" y="860944"/>
            <a:ext cx="4428523" cy="5137089"/>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hart">
    <p:spTree>
      <p:nvGrpSpPr>
        <p:cNvPr id="90" name="Shape 90"/>
        <p:cNvGrpSpPr/>
        <p:nvPr/>
      </p:nvGrpSpPr>
      <p:grpSpPr>
        <a:xfrm>
          <a:off x="0" y="0"/>
          <a:ext cx="0" cy="0"/>
          <a:chOff x="0" y="0"/>
          <a:chExt cx="0" cy="0"/>
        </a:xfrm>
      </p:grpSpPr>
      <p:sp>
        <p:nvSpPr>
          <p:cNvPr id="91" name="Google Shape;91;p42"/>
          <p:cNvSpPr txBox="1"/>
          <p:nvPr/>
        </p:nvSpPr>
        <p:spPr>
          <a:xfrm>
            <a:off x="11072378" y="235732"/>
            <a:ext cx="814647" cy="6155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400">
                <a:solidFill>
                  <a:schemeClr val="accent1"/>
                </a:solidFill>
                <a:latin typeface="Arial Black"/>
                <a:ea typeface="Arial Black"/>
                <a:cs typeface="Arial Black"/>
                <a:sym typeface="Arial Black"/>
              </a:rPr>
              <a:t>FR</a:t>
            </a:r>
            <a:endParaRPr/>
          </a:p>
        </p:txBody>
      </p:sp>
      <p:grpSp>
        <p:nvGrpSpPr>
          <p:cNvPr id="92" name="Google Shape;92;p42"/>
          <p:cNvGrpSpPr/>
          <p:nvPr/>
        </p:nvGrpSpPr>
        <p:grpSpPr>
          <a:xfrm flipH="1">
            <a:off x="7561328" y="0"/>
            <a:ext cx="4763978" cy="3541007"/>
            <a:chOff x="-124265" y="-2"/>
            <a:chExt cx="4763978" cy="3367272"/>
          </a:xfrm>
        </p:grpSpPr>
        <p:sp>
          <p:nvSpPr>
            <p:cNvPr id="93" name="Google Shape;93;p42"/>
            <p:cNvSpPr/>
            <p:nvPr/>
          </p:nvSpPr>
          <p:spPr>
            <a:xfrm>
              <a:off x="0" y="-1"/>
              <a:ext cx="4639713" cy="3367271"/>
            </a:xfrm>
            <a:prstGeom prst="diagStripe">
              <a:avLst>
                <a:gd fmla="val 51202" name="adj"/>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94" name="Google Shape;94;p42"/>
            <p:cNvCxnSpPr/>
            <p:nvPr/>
          </p:nvCxnSpPr>
          <p:spPr>
            <a:xfrm flipH="1" rot="10800000">
              <a:off x="1433638" y="-2"/>
              <a:ext cx="1240971" cy="916595"/>
            </a:xfrm>
            <a:prstGeom prst="straightConnector1">
              <a:avLst/>
            </a:prstGeom>
            <a:noFill/>
            <a:ln cap="flat" cmpd="sng" w="9525">
              <a:solidFill>
                <a:srgbClr val="BFBFBF"/>
              </a:solidFill>
              <a:prstDash val="solid"/>
              <a:miter lim="800000"/>
              <a:headEnd len="sm" w="sm" type="none"/>
              <a:tailEnd len="sm" w="sm" type="none"/>
            </a:ln>
          </p:spPr>
        </p:cxnSp>
        <p:sp>
          <p:nvSpPr>
            <p:cNvPr id="95" name="Google Shape;95;p42"/>
            <p:cNvSpPr/>
            <p:nvPr/>
          </p:nvSpPr>
          <p:spPr>
            <a:xfrm rot="-2178838">
              <a:off x="-192127" y="1140864"/>
              <a:ext cx="1354398" cy="214994"/>
            </a:xfrm>
            <a:prstGeom prst="parallelogram">
              <a:avLst>
                <a:gd fmla="val 72003"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96" name="Google Shape;96;p42"/>
          <p:cNvSpPr/>
          <p:nvPr/>
        </p:nvSpPr>
        <p:spPr>
          <a:xfrm flipH="1">
            <a:off x="6679908" y="1"/>
            <a:ext cx="1447800" cy="639064"/>
          </a:xfrm>
          <a:prstGeom prst="parallelogram">
            <a:avLst>
              <a:gd fmla="val 135617" name="adj"/>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42" title="Subtitle"/>
          <p:cNvSpPr txBox="1"/>
          <p:nvPr>
            <p:ph idx="1" type="body"/>
          </p:nvPr>
        </p:nvSpPr>
        <p:spPr>
          <a:xfrm>
            <a:off x="520493" y="1376932"/>
            <a:ext cx="7368596" cy="6088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E7A40"/>
              </a:buClr>
              <a:buSzPts val="2000"/>
              <a:buFont typeface="Arial"/>
              <a:buNone/>
              <a:defRPr b="0" i="0" sz="2000" u="none" cap="none" strike="noStrike">
                <a:solidFill>
                  <a:schemeClr val="accent6"/>
                </a:solidFill>
                <a:latin typeface="Calibri"/>
                <a:ea typeface="Calibri"/>
                <a:cs typeface="Calibri"/>
                <a:sym typeface="Calibri"/>
              </a:defRPr>
            </a:lvl1pPr>
            <a:lvl2pPr indent="-228600" lvl="1" marL="914400" marR="0" rtl="0" algn="l">
              <a:lnSpc>
                <a:spcPct val="90000"/>
              </a:lnSpc>
              <a:spcBef>
                <a:spcPts val="500"/>
              </a:spcBef>
              <a:spcAft>
                <a:spcPts val="0"/>
              </a:spcAft>
              <a:buClr>
                <a:srgbClr val="2E7A40"/>
              </a:buClr>
              <a:buSzPts val="2000"/>
              <a:buFont typeface="Arial"/>
              <a:buNone/>
              <a:defRPr b="0" i="0" sz="20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rgbClr val="2E7A40"/>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90000"/>
              </a:lnSpc>
              <a:spcBef>
                <a:spcPts val="500"/>
              </a:spcBef>
              <a:spcAft>
                <a:spcPts val="0"/>
              </a:spcAft>
              <a:buClr>
                <a:srgbClr val="2E7A40"/>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90000"/>
              </a:lnSpc>
              <a:spcBef>
                <a:spcPts val="500"/>
              </a:spcBef>
              <a:spcAft>
                <a:spcPts val="0"/>
              </a:spcAft>
              <a:buClr>
                <a:srgbClr val="2E7A40"/>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 name="Google Shape;98;p42"/>
          <p:cNvSpPr txBox="1"/>
          <p:nvPr>
            <p:ph idx="11" type="ftr"/>
          </p:nvPr>
        </p:nvSpPr>
        <p:spPr>
          <a:xfrm>
            <a:off x="33853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42"/>
          <p:cNvSpPr txBox="1"/>
          <p:nvPr>
            <p:ph idx="12" type="sldNum"/>
          </p:nvPr>
        </p:nvSpPr>
        <p:spPr>
          <a:xfrm>
            <a:off x="11146971" y="6356350"/>
            <a:ext cx="7402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0" name="Google Shape;100;p42" title="Title "/>
          <p:cNvSpPr txBox="1"/>
          <p:nvPr>
            <p:ph type="title"/>
          </p:nvPr>
        </p:nvSpPr>
        <p:spPr>
          <a:xfrm>
            <a:off x="518678" y="209028"/>
            <a:ext cx="8333222" cy="1147969"/>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accent1"/>
              </a:buClr>
              <a:buSzPts val="4400"/>
              <a:buFont typeface="Calibri"/>
              <a:buNone/>
              <a:defRPr b="1" sz="4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42"/>
          <p:cNvSpPr txBox="1"/>
          <p:nvPr>
            <p:ph idx="2" type="body"/>
          </p:nvPr>
        </p:nvSpPr>
        <p:spPr>
          <a:xfrm>
            <a:off x="531814" y="2005762"/>
            <a:ext cx="5225764" cy="40838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E7A40"/>
              </a:buClr>
              <a:buSzPts val="24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2E7A40"/>
              </a:buClr>
              <a:buSzPts val="2400"/>
              <a:buFont typeface="Arial"/>
              <a:buNone/>
              <a:defRPr b="0" i="0" sz="24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rgbClr val="2E7A40"/>
              </a:buClr>
              <a:buSzPts val="2400"/>
              <a:buFont typeface="Arial"/>
              <a:buNone/>
              <a:defRPr b="0" i="0" sz="24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rgbClr val="2E7A40"/>
              </a:buClr>
              <a:buSzPts val="2400"/>
              <a:buFont typeface="Arial"/>
              <a:buNone/>
              <a:defRPr b="0" i="0" sz="24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rgbClr val="2E7A40"/>
              </a:buClr>
              <a:buSzPts val="2400"/>
              <a:buFont typeface="Arial"/>
              <a:buNone/>
              <a:defRPr b="0" i="0" sz="24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42" title="Chart"/>
          <p:cNvSpPr/>
          <p:nvPr>
            <p:ph idx="3" type="chart"/>
          </p:nvPr>
        </p:nvSpPr>
        <p:spPr>
          <a:xfrm>
            <a:off x="5796114" y="2005762"/>
            <a:ext cx="5719397" cy="4084470"/>
          </a:xfrm>
          <a:prstGeom prst="rect">
            <a:avLst/>
          </a:prstGeom>
          <a:noFill/>
          <a:ln>
            <a:noFill/>
          </a:ln>
        </p:spPr>
        <p:txBody>
          <a:bodyPr anchorCtr="0" anchor="t" bIns="45700" lIns="91400" spcFirstLastPara="1" rIns="91400" wrap="square" tIns="45700">
            <a:noAutofit/>
          </a:bodyPr>
          <a:lstStyle>
            <a:lvl1pPr lvl="0" marR="0" rtl="0" algn="ctr">
              <a:lnSpc>
                <a:spcPct val="90000"/>
              </a:lnSpc>
              <a:spcBef>
                <a:spcPts val="1000"/>
              </a:spcBef>
              <a:spcAft>
                <a:spcPts val="0"/>
              </a:spcAft>
              <a:buClr>
                <a:srgbClr val="2E7A40"/>
              </a:buClr>
              <a:buSzPts val="20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rgbClr val="2E7A40"/>
              </a:buClr>
              <a:buSzPts val="2000"/>
              <a:buFont typeface="Arial"/>
              <a:buChar char="•"/>
              <a:defRPr b="0" i="0" sz="2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rgbClr val="2E7A40"/>
              </a:buClr>
              <a:buSzPts val="1800"/>
              <a:buFont typeface="Arial"/>
              <a:buChar char="•"/>
              <a:defRPr b="0" i="0" sz="18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rgbClr val="2E7A40"/>
              </a:buClr>
              <a:buSzPts val="1600"/>
              <a:buFont typeface="Arial"/>
              <a:buChar char="•"/>
              <a:defRPr b="0" i="0" sz="16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rgbClr val="2E7A40"/>
              </a:buClr>
              <a:buSzPts val="1600"/>
              <a:buFont typeface="Arial"/>
              <a:buChar char="•"/>
              <a:defRPr b="0" i="0" sz="16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42">
          <p15:clr>
            <a:srgbClr val="FBAE40"/>
          </p15:clr>
        </p15:guide>
        <p15:guide id="2" pos="3840">
          <p15:clr>
            <a:srgbClr val="FBAE40"/>
          </p15:clr>
        </p15:guide>
        <p15:guide id="3" pos="7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cSld name="Table">
    <p:spTree>
      <p:nvGrpSpPr>
        <p:cNvPr id="103" name="Shape 103"/>
        <p:cNvGrpSpPr/>
        <p:nvPr/>
      </p:nvGrpSpPr>
      <p:grpSpPr>
        <a:xfrm>
          <a:off x="0" y="0"/>
          <a:ext cx="0" cy="0"/>
          <a:chOff x="0" y="0"/>
          <a:chExt cx="0" cy="0"/>
        </a:xfrm>
      </p:grpSpPr>
      <p:sp>
        <p:nvSpPr>
          <p:cNvPr id="104" name="Google Shape;104;p43" title="Table"/>
          <p:cNvSpPr/>
          <p:nvPr>
            <p:ph idx="2" type="tbl"/>
          </p:nvPr>
        </p:nvSpPr>
        <p:spPr>
          <a:xfrm>
            <a:off x="531378" y="2664803"/>
            <a:ext cx="10993375" cy="3433180"/>
          </a:xfrm>
          <a:prstGeom prst="rect">
            <a:avLst/>
          </a:prstGeom>
          <a:noFill/>
          <a:ln>
            <a:noFill/>
          </a:ln>
        </p:spPr>
        <p:txBody>
          <a:bodyPr anchorCtr="0" anchor="t" bIns="45700" lIns="91400" spcFirstLastPara="1" rIns="91400" wrap="square" tIns="45700">
            <a:noAutofit/>
          </a:bodyPr>
          <a:lstStyle>
            <a:lvl1pPr lvl="0" marR="0" rtl="0" algn="ctr">
              <a:spcBef>
                <a:spcPts val="0"/>
              </a:spcBef>
              <a:spcAft>
                <a:spcPts val="0"/>
              </a:spcAft>
              <a:buClr>
                <a:schemeClr val="dk1"/>
              </a:buClr>
              <a:buSzPts val="2000"/>
              <a:buFont typeface="Calibri"/>
              <a:buNone/>
              <a:defRPr b="0" i="0" sz="20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5" name="Google Shape;105;p43"/>
          <p:cNvSpPr txBox="1"/>
          <p:nvPr/>
        </p:nvSpPr>
        <p:spPr>
          <a:xfrm>
            <a:off x="11072378" y="235732"/>
            <a:ext cx="814647" cy="6155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400">
                <a:solidFill>
                  <a:schemeClr val="accent1"/>
                </a:solidFill>
                <a:latin typeface="Arial Black"/>
                <a:ea typeface="Arial Black"/>
                <a:cs typeface="Arial Black"/>
                <a:sym typeface="Arial Black"/>
              </a:rPr>
              <a:t>FR</a:t>
            </a:r>
            <a:endParaRPr/>
          </a:p>
        </p:txBody>
      </p:sp>
      <p:grpSp>
        <p:nvGrpSpPr>
          <p:cNvPr id="106" name="Google Shape;106;p43"/>
          <p:cNvGrpSpPr/>
          <p:nvPr/>
        </p:nvGrpSpPr>
        <p:grpSpPr>
          <a:xfrm flipH="1">
            <a:off x="7561328" y="0"/>
            <a:ext cx="4763978" cy="3541007"/>
            <a:chOff x="-124265" y="-2"/>
            <a:chExt cx="4763978" cy="3367272"/>
          </a:xfrm>
        </p:grpSpPr>
        <p:sp>
          <p:nvSpPr>
            <p:cNvPr id="107" name="Google Shape;107;p43"/>
            <p:cNvSpPr/>
            <p:nvPr/>
          </p:nvSpPr>
          <p:spPr>
            <a:xfrm>
              <a:off x="0" y="-1"/>
              <a:ext cx="4639713" cy="3367271"/>
            </a:xfrm>
            <a:prstGeom prst="diagStripe">
              <a:avLst>
                <a:gd fmla="val 51202" name="adj"/>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108" name="Google Shape;108;p43"/>
            <p:cNvCxnSpPr/>
            <p:nvPr/>
          </p:nvCxnSpPr>
          <p:spPr>
            <a:xfrm flipH="1" rot="10800000">
              <a:off x="1433638" y="-2"/>
              <a:ext cx="1240971" cy="916595"/>
            </a:xfrm>
            <a:prstGeom prst="straightConnector1">
              <a:avLst/>
            </a:prstGeom>
            <a:noFill/>
            <a:ln cap="flat" cmpd="sng" w="9525">
              <a:solidFill>
                <a:srgbClr val="BFBFBF"/>
              </a:solidFill>
              <a:prstDash val="solid"/>
              <a:miter lim="800000"/>
              <a:headEnd len="sm" w="sm" type="none"/>
              <a:tailEnd len="sm" w="sm" type="none"/>
            </a:ln>
          </p:spPr>
        </p:cxnSp>
        <p:sp>
          <p:nvSpPr>
            <p:cNvPr id="109" name="Google Shape;109;p43"/>
            <p:cNvSpPr/>
            <p:nvPr/>
          </p:nvSpPr>
          <p:spPr>
            <a:xfrm rot="-2178838">
              <a:off x="-192127" y="1140864"/>
              <a:ext cx="1354398" cy="214994"/>
            </a:xfrm>
            <a:prstGeom prst="parallelogram">
              <a:avLst>
                <a:gd fmla="val 72003"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10" name="Google Shape;110;p43"/>
          <p:cNvSpPr/>
          <p:nvPr/>
        </p:nvSpPr>
        <p:spPr>
          <a:xfrm flipH="1">
            <a:off x="6679908" y="1"/>
            <a:ext cx="1447800" cy="639064"/>
          </a:xfrm>
          <a:prstGeom prst="parallelogram">
            <a:avLst>
              <a:gd fmla="val 135617" name="adj"/>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43" title="Subtitle"/>
          <p:cNvSpPr txBox="1"/>
          <p:nvPr>
            <p:ph idx="1" type="body"/>
          </p:nvPr>
        </p:nvSpPr>
        <p:spPr>
          <a:xfrm>
            <a:off x="520493" y="1376932"/>
            <a:ext cx="7368596" cy="6088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E7A40"/>
              </a:buClr>
              <a:buSzPts val="2000"/>
              <a:buFont typeface="Arial"/>
              <a:buNone/>
              <a:defRPr b="0" i="0" sz="2000" u="none" cap="none" strike="noStrike">
                <a:solidFill>
                  <a:schemeClr val="accent6"/>
                </a:solidFill>
                <a:latin typeface="Calibri"/>
                <a:ea typeface="Calibri"/>
                <a:cs typeface="Calibri"/>
                <a:sym typeface="Calibri"/>
              </a:defRPr>
            </a:lvl1pPr>
            <a:lvl2pPr indent="-228600" lvl="1" marL="914400" marR="0" rtl="0" algn="l">
              <a:lnSpc>
                <a:spcPct val="90000"/>
              </a:lnSpc>
              <a:spcBef>
                <a:spcPts val="500"/>
              </a:spcBef>
              <a:spcAft>
                <a:spcPts val="0"/>
              </a:spcAft>
              <a:buClr>
                <a:srgbClr val="2E7A40"/>
              </a:buClr>
              <a:buSzPts val="2000"/>
              <a:buFont typeface="Arial"/>
              <a:buNone/>
              <a:defRPr b="0" i="0" sz="20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rgbClr val="2E7A40"/>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90000"/>
              </a:lnSpc>
              <a:spcBef>
                <a:spcPts val="500"/>
              </a:spcBef>
              <a:spcAft>
                <a:spcPts val="0"/>
              </a:spcAft>
              <a:buClr>
                <a:srgbClr val="2E7A40"/>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90000"/>
              </a:lnSpc>
              <a:spcBef>
                <a:spcPts val="500"/>
              </a:spcBef>
              <a:spcAft>
                <a:spcPts val="0"/>
              </a:spcAft>
              <a:buClr>
                <a:srgbClr val="2E7A40"/>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 name="Google Shape;112;p43"/>
          <p:cNvSpPr txBox="1"/>
          <p:nvPr>
            <p:ph idx="11" type="ftr"/>
          </p:nvPr>
        </p:nvSpPr>
        <p:spPr>
          <a:xfrm>
            <a:off x="33853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43"/>
          <p:cNvSpPr txBox="1"/>
          <p:nvPr>
            <p:ph idx="12" type="sldNum"/>
          </p:nvPr>
        </p:nvSpPr>
        <p:spPr>
          <a:xfrm>
            <a:off x="11146971" y="6356350"/>
            <a:ext cx="7402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4" name="Google Shape;114;p43" title="Title "/>
          <p:cNvSpPr txBox="1"/>
          <p:nvPr>
            <p:ph type="title"/>
          </p:nvPr>
        </p:nvSpPr>
        <p:spPr>
          <a:xfrm>
            <a:off x="518678" y="209028"/>
            <a:ext cx="8333222" cy="1147969"/>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accent1"/>
              </a:buClr>
              <a:buSzPts val="4400"/>
              <a:buFont typeface="Calibri"/>
              <a:buNone/>
              <a:defRPr b="1" sz="4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extLst>
    <p:ext uri="{DCECCB84-F9BA-43D5-87BE-67443E8EF086}">
      <p15:sldGuideLst>
        <p15:guide id="1" orient="horz" pos="142">
          <p15:clr>
            <a:srgbClr val="FBAE40"/>
          </p15:clr>
        </p15:guide>
        <p15:guide id="2" pos="3840">
          <p15:clr>
            <a:srgbClr val="FBAE40"/>
          </p15:clr>
        </p15:guide>
        <p15:guide id="3" pos="778">
          <p15:clr>
            <a:srgbClr val="FBAE40"/>
          </p15:clr>
        </p15:guide>
      </p15:sldGuideLst>
    </p:ext>
  </p:extLst>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4"/>
          <p:cNvSpPr txBox="1"/>
          <p:nvPr>
            <p:ph idx="11" type="ftr"/>
          </p:nvPr>
        </p:nvSpPr>
        <p:spPr>
          <a:xfrm>
            <a:off x="338530" y="6356350"/>
            <a:ext cx="411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2"/>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34"/>
          <p:cNvSpPr txBox="1"/>
          <p:nvPr>
            <p:ph idx="12" type="sldNum"/>
          </p:nvPr>
        </p:nvSpPr>
        <p:spPr>
          <a:xfrm>
            <a:off x="11146971" y="6356350"/>
            <a:ext cx="74022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2"/>
                </a:solidFill>
                <a:latin typeface="Calibri"/>
                <a:ea typeface="Calibri"/>
                <a:cs typeface="Calibri"/>
                <a:sym typeface="Calibri"/>
              </a:defRPr>
            </a:lvl1pPr>
            <a:lvl2pPr indent="0" lvl="1" marL="0" marR="0" rtl="0" algn="r">
              <a:spcBef>
                <a:spcPts val="0"/>
              </a:spcBef>
              <a:buNone/>
              <a:defRPr b="0" i="0" sz="1200" u="none" cap="none" strike="noStrike">
                <a:solidFill>
                  <a:schemeClr val="lt2"/>
                </a:solidFill>
                <a:latin typeface="Calibri"/>
                <a:ea typeface="Calibri"/>
                <a:cs typeface="Calibri"/>
                <a:sym typeface="Calibri"/>
              </a:defRPr>
            </a:lvl2pPr>
            <a:lvl3pPr indent="0" lvl="2" marL="0" marR="0" rtl="0" algn="r">
              <a:spcBef>
                <a:spcPts val="0"/>
              </a:spcBef>
              <a:buNone/>
              <a:defRPr b="0" i="0" sz="1200" u="none" cap="none" strike="noStrike">
                <a:solidFill>
                  <a:schemeClr val="lt2"/>
                </a:solidFill>
                <a:latin typeface="Calibri"/>
                <a:ea typeface="Calibri"/>
                <a:cs typeface="Calibri"/>
                <a:sym typeface="Calibri"/>
              </a:defRPr>
            </a:lvl3pPr>
            <a:lvl4pPr indent="0" lvl="3" marL="0" marR="0" rtl="0" algn="r">
              <a:spcBef>
                <a:spcPts val="0"/>
              </a:spcBef>
              <a:buNone/>
              <a:defRPr b="0" i="0" sz="1200" u="none" cap="none" strike="noStrike">
                <a:solidFill>
                  <a:schemeClr val="lt2"/>
                </a:solidFill>
                <a:latin typeface="Calibri"/>
                <a:ea typeface="Calibri"/>
                <a:cs typeface="Calibri"/>
                <a:sym typeface="Calibri"/>
              </a:defRPr>
            </a:lvl4pPr>
            <a:lvl5pPr indent="0" lvl="4" marL="0" marR="0" rtl="0" algn="r">
              <a:spcBef>
                <a:spcPts val="0"/>
              </a:spcBef>
              <a:buNone/>
              <a:defRPr b="0" i="0" sz="1200" u="none" cap="none" strike="noStrike">
                <a:solidFill>
                  <a:schemeClr val="lt2"/>
                </a:solidFill>
                <a:latin typeface="Calibri"/>
                <a:ea typeface="Calibri"/>
                <a:cs typeface="Calibri"/>
                <a:sym typeface="Calibri"/>
              </a:defRPr>
            </a:lvl5pPr>
            <a:lvl6pPr indent="0" lvl="5" marL="0" marR="0" rtl="0" algn="r">
              <a:spcBef>
                <a:spcPts val="0"/>
              </a:spcBef>
              <a:buNone/>
              <a:defRPr b="0" i="0" sz="1200" u="none" cap="none" strike="noStrike">
                <a:solidFill>
                  <a:schemeClr val="lt2"/>
                </a:solidFill>
                <a:latin typeface="Calibri"/>
                <a:ea typeface="Calibri"/>
                <a:cs typeface="Calibri"/>
                <a:sym typeface="Calibri"/>
              </a:defRPr>
            </a:lvl6pPr>
            <a:lvl7pPr indent="0" lvl="6" marL="0" marR="0" rtl="0" algn="r">
              <a:spcBef>
                <a:spcPts val="0"/>
              </a:spcBef>
              <a:buNone/>
              <a:defRPr b="0" i="0" sz="1200" u="none" cap="none" strike="noStrike">
                <a:solidFill>
                  <a:schemeClr val="lt2"/>
                </a:solidFill>
                <a:latin typeface="Calibri"/>
                <a:ea typeface="Calibri"/>
                <a:cs typeface="Calibri"/>
                <a:sym typeface="Calibri"/>
              </a:defRPr>
            </a:lvl7pPr>
            <a:lvl8pPr indent="0" lvl="7" marL="0" marR="0" rtl="0" algn="r">
              <a:spcBef>
                <a:spcPts val="0"/>
              </a:spcBef>
              <a:buNone/>
              <a:defRPr b="0" i="0" sz="1200" u="none" cap="none" strike="noStrike">
                <a:solidFill>
                  <a:schemeClr val="lt2"/>
                </a:solidFill>
                <a:latin typeface="Calibri"/>
                <a:ea typeface="Calibri"/>
                <a:cs typeface="Calibri"/>
                <a:sym typeface="Calibri"/>
              </a:defRPr>
            </a:lvl8pPr>
            <a:lvl9pPr indent="0" lvl="8" marL="0" marR="0" rtl="0" algn="r">
              <a:spcBef>
                <a:spcPts val="0"/>
              </a:spcBef>
              <a:buNone/>
              <a:defRPr b="0" i="0" sz="1200" u="none" cap="none" strike="noStrike">
                <a:solidFill>
                  <a:schemeClr val="lt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2" name="Google Shape;12;p34"/>
          <p:cNvSpPr txBox="1"/>
          <p:nvPr>
            <p:ph type="title"/>
          </p:nvPr>
        </p:nvSpPr>
        <p:spPr>
          <a:xfrm>
            <a:off x="518678" y="209029"/>
            <a:ext cx="10835122" cy="1147968"/>
          </a:xfrm>
          <a:prstGeom prst="rect">
            <a:avLst/>
          </a:prstGeom>
          <a:noFill/>
          <a:ln>
            <a:noFill/>
          </a:ln>
        </p:spPr>
        <p:txBody>
          <a:bodyPr anchorCtr="0" anchor="b" bIns="0" lIns="91425" spcFirstLastPara="1" rIns="91425" wrap="square" tIns="45700">
            <a:normAutofit/>
          </a:bodyPr>
          <a:lstStyle>
            <a:lvl1pPr lvl="0" marR="0" rtl="0" algn="l">
              <a:lnSpc>
                <a:spcPct val="90000"/>
              </a:lnSpc>
              <a:spcBef>
                <a:spcPts val="0"/>
              </a:spcBef>
              <a:spcAft>
                <a:spcPts val="0"/>
              </a:spcAft>
              <a:buClr>
                <a:schemeClr val="accent1"/>
              </a:buClr>
              <a:buSzPts val="4400"/>
              <a:buFont typeface="Calibri"/>
              <a:buNone/>
              <a:defRPr b="1" i="0" sz="4400" u="none" cap="none" strike="noStrik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jpg"/><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jpg"/><Relationship Id="rId4"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6.pn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0.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grpSp>
        <p:nvGrpSpPr>
          <p:cNvPr descr="Company name and logo group of information&#10;" id="214" name="Google Shape;214;p1"/>
          <p:cNvGrpSpPr/>
          <p:nvPr/>
        </p:nvGrpSpPr>
        <p:grpSpPr>
          <a:xfrm>
            <a:off x="2955850" y="2855631"/>
            <a:ext cx="1881541" cy="1118752"/>
            <a:chOff x="2955850" y="2902286"/>
            <a:chExt cx="1881541" cy="1118752"/>
          </a:xfrm>
        </p:grpSpPr>
        <p:sp>
          <p:nvSpPr>
            <p:cNvPr id="215" name="Google Shape;215;p1"/>
            <p:cNvSpPr txBox="1"/>
            <p:nvPr/>
          </p:nvSpPr>
          <p:spPr>
            <a:xfrm>
              <a:off x="3238428" y="2902286"/>
              <a:ext cx="1295547"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6000" u="none" cap="none" strike="noStrike">
                  <a:solidFill>
                    <a:schemeClr val="lt1"/>
                  </a:solidFill>
                  <a:latin typeface="Arial Black"/>
                  <a:ea typeface="Arial Black"/>
                  <a:cs typeface="Arial Black"/>
                  <a:sym typeface="Arial Black"/>
                </a:rPr>
                <a:t>FR</a:t>
              </a:r>
              <a:endParaRPr/>
            </a:p>
          </p:txBody>
        </p:sp>
        <p:sp>
          <p:nvSpPr>
            <p:cNvPr id="216" name="Google Shape;216;p1"/>
            <p:cNvSpPr txBox="1"/>
            <p:nvPr/>
          </p:nvSpPr>
          <p:spPr>
            <a:xfrm>
              <a:off x="2955850" y="3713261"/>
              <a:ext cx="188154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Calibri"/>
                  <a:ea typeface="Calibri"/>
                  <a:cs typeface="Calibri"/>
                  <a:sym typeface="Calibri"/>
                </a:rPr>
                <a:t>FABRIKAM RESIDENCES</a:t>
              </a:r>
              <a:endParaRPr/>
            </a:p>
          </p:txBody>
        </p:sp>
      </p:grpSp>
      <p:sp>
        <p:nvSpPr>
          <p:cNvPr id="217" name="Google Shape;217;p1"/>
          <p:cNvSpPr txBox="1"/>
          <p:nvPr>
            <p:ph type="ctrTitle"/>
          </p:nvPr>
        </p:nvSpPr>
        <p:spPr>
          <a:xfrm>
            <a:off x="5838738" y="629174"/>
            <a:ext cx="6353261" cy="1602298"/>
          </a:xfrm>
          <a:prstGeom prst="rect">
            <a:avLst/>
          </a:prstGeom>
          <a:noFill/>
          <a:ln>
            <a:noFill/>
          </a:ln>
        </p:spPr>
        <p:txBody>
          <a:bodyPr anchorCtr="0" anchor="b" bIns="0" lIns="91425" spcFirstLastPara="1" rIns="91425" wrap="square" tIns="45700">
            <a:normAutofit/>
          </a:bodyPr>
          <a:lstStyle/>
          <a:p>
            <a:pPr indent="0" lvl="0" marL="0" rtl="0" algn="ctr">
              <a:lnSpc>
                <a:spcPct val="90000"/>
              </a:lnSpc>
              <a:spcBef>
                <a:spcPts val="0"/>
              </a:spcBef>
              <a:spcAft>
                <a:spcPts val="0"/>
              </a:spcAft>
              <a:buClr>
                <a:schemeClr val="accent1"/>
              </a:buClr>
              <a:buSzPts val="4300"/>
              <a:buFont typeface="Calibri"/>
              <a:buNone/>
            </a:pPr>
            <a:r>
              <a:rPr lang="en-US"/>
              <a:t>Fire &amp; Life Safety Compliance </a:t>
            </a:r>
            <a:br>
              <a:rPr lang="en-US"/>
            </a:br>
            <a:r>
              <a:rPr lang="en-US" sz="1800"/>
              <a:t>in Health Care Facilities</a:t>
            </a:r>
            <a:endParaRPr/>
          </a:p>
        </p:txBody>
      </p:sp>
      <p:sp>
        <p:nvSpPr>
          <p:cNvPr id="218" name="Google Shape;218;p1"/>
          <p:cNvSpPr txBox="1"/>
          <p:nvPr>
            <p:ph idx="1" type="subTitle"/>
          </p:nvPr>
        </p:nvSpPr>
        <p:spPr>
          <a:xfrm>
            <a:off x="6430050" y="2439000"/>
            <a:ext cx="5112000" cy="4087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400"/>
              <a:buNone/>
            </a:pPr>
            <a:r>
              <a:rPr lang="en-US"/>
              <a:t> </a:t>
            </a:r>
            <a:endParaRPr/>
          </a:p>
          <a:p>
            <a:pPr indent="0" lvl="0" marL="0" rtl="0" algn="l">
              <a:lnSpc>
                <a:spcPct val="90000"/>
              </a:lnSpc>
              <a:spcBef>
                <a:spcPts val="0"/>
              </a:spcBef>
              <a:spcAft>
                <a:spcPts val="0"/>
              </a:spcAft>
              <a:buSzPts val="2400"/>
              <a:buNone/>
            </a:pPr>
            <a:r>
              <a:t/>
            </a:r>
            <a:endParaRPr/>
          </a:p>
          <a:p>
            <a:pPr indent="0" lvl="0" marL="0" rtl="0" algn="l">
              <a:lnSpc>
                <a:spcPct val="90000"/>
              </a:lnSpc>
              <a:spcBef>
                <a:spcPts val="0"/>
              </a:spcBef>
              <a:spcAft>
                <a:spcPts val="0"/>
              </a:spcAft>
              <a:buSzPts val="2400"/>
              <a:buNone/>
            </a:pPr>
            <a:r>
              <a:rPr lang="en-US" u="sng"/>
              <a:t>Bryan Adams</a:t>
            </a:r>
            <a:r>
              <a:rPr lang="en-US"/>
              <a:t>, Residential Health Care Unit Chief</a:t>
            </a:r>
            <a:endParaRPr/>
          </a:p>
          <a:p>
            <a:pPr indent="0" lvl="0" marL="0" rtl="0" algn="l">
              <a:lnSpc>
                <a:spcPct val="90000"/>
              </a:lnSpc>
              <a:spcBef>
                <a:spcPts val="0"/>
              </a:spcBef>
              <a:spcAft>
                <a:spcPts val="0"/>
              </a:spcAft>
              <a:buSzPts val="2400"/>
              <a:buNone/>
            </a:pPr>
            <a:r>
              <a:t/>
            </a:r>
            <a:endParaRPr/>
          </a:p>
          <a:p>
            <a:pPr indent="0" lvl="0" marL="0" rtl="0" algn="l">
              <a:lnSpc>
                <a:spcPct val="90000"/>
              </a:lnSpc>
              <a:spcBef>
                <a:spcPts val="0"/>
              </a:spcBef>
              <a:spcAft>
                <a:spcPts val="0"/>
              </a:spcAft>
              <a:buSzPts val="2400"/>
              <a:buNone/>
            </a:pPr>
            <a:r>
              <a:rPr lang="en-US" u="sng"/>
              <a:t>Shannon St. Hilaire</a:t>
            </a:r>
            <a:r>
              <a:rPr lang="en-US"/>
              <a:t>, Health Facilities </a:t>
            </a:r>
            <a:r>
              <a:rPr lang="en-US"/>
              <a:t>Liaison</a:t>
            </a:r>
            <a:endParaRPr/>
          </a:p>
          <a:p>
            <a:pPr indent="0" lvl="0" marL="0" rtl="0" algn="l">
              <a:lnSpc>
                <a:spcPct val="90000"/>
              </a:lnSpc>
              <a:spcBef>
                <a:spcPts val="0"/>
              </a:spcBef>
              <a:spcAft>
                <a:spcPts val="0"/>
              </a:spcAft>
              <a:buSzPts val="2400"/>
              <a:buNone/>
            </a:pPr>
            <a:r>
              <a:t/>
            </a:r>
            <a:endParaRPr/>
          </a:p>
          <a:p>
            <a:pPr indent="0" lvl="0" marL="0" rtl="0" algn="l">
              <a:spcBef>
                <a:spcPts val="0"/>
              </a:spcBef>
              <a:spcAft>
                <a:spcPts val="0"/>
              </a:spcAft>
              <a:buSzPts val="2400"/>
              <a:buNone/>
            </a:pPr>
            <a:r>
              <a:rPr lang="en-US"/>
              <a:t>Fire &amp; Life Safety Section</a:t>
            </a:r>
            <a:endParaRPr/>
          </a:p>
          <a:p>
            <a:pPr indent="0" lvl="0" marL="0" rtl="0" algn="l">
              <a:lnSpc>
                <a:spcPct val="90000"/>
              </a:lnSpc>
              <a:spcBef>
                <a:spcPts val="0"/>
              </a:spcBef>
              <a:spcAft>
                <a:spcPts val="0"/>
              </a:spcAft>
              <a:buSzPts val="2400"/>
              <a:buNone/>
            </a:pPr>
            <a:r>
              <a:rPr lang="en-US"/>
              <a:t>Division of Fire Prevention and Control Colorado Department of Public Safety</a:t>
            </a:r>
            <a:endParaRPr/>
          </a:p>
        </p:txBody>
      </p:sp>
      <p:pic>
        <p:nvPicPr>
          <p:cNvPr id="219" name="Google Shape;219;p1"/>
          <p:cNvPicPr preferRelativeResize="0"/>
          <p:nvPr/>
        </p:nvPicPr>
        <p:blipFill rotWithShape="1">
          <a:blip r:embed="rId3">
            <a:alphaModFix/>
          </a:blip>
          <a:srcRect b="0" l="0" r="0" t="0"/>
          <a:stretch/>
        </p:blipFill>
        <p:spPr>
          <a:xfrm>
            <a:off x="205062" y="2759675"/>
            <a:ext cx="5823923" cy="1981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9"/>
          <p:cNvSpPr txBox="1"/>
          <p:nvPr>
            <p:ph idx="11" type="ftr"/>
          </p:nvPr>
        </p:nvSpPr>
        <p:spPr>
          <a:xfrm>
            <a:off x="33853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rgbClr val="9E9E9E"/>
                </a:solidFill>
                <a:latin typeface="Calibri"/>
                <a:ea typeface="Calibri"/>
                <a:cs typeface="Calibri"/>
                <a:sym typeface="Calibri"/>
              </a:rPr>
              <a:t>Add a footer</a:t>
            </a:r>
            <a:endParaRPr/>
          </a:p>
        </p:txBody>
      </p:sp>
      <p:sp>
        <p:nvSpPr>
          <p:cNvPr id="301" name="Google Shape;301;p9"/>
          <p:cNvSpPr txBox="1"/>
          <p:nvPr>
            <p:ph idx="12" type="sldNum"/>
          </p:nvPr>
        </p:nvSpPr>
        <p:spPr>
          <a:xfrm>
            <a:off x="11146971" y="6356350"/>
            <a:ext cx="7402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9E9E9E"/>
                </a:solidFill>
                <a:latin typeface="Calibri"/>
                <a:ea typeface="Calibri"/>
                <a:cs typeface="Calibri"/>
                <a:sym typeface="Calibri"/>
              </a:rPr>
              <a:t>‹#›</a:t>
            </a:fld>
            <a:endParaRPr sz="1200">
              <a:solidFill>
                <a:srgbClr val="9E9E9E"/>
              </a:solidFill>
              <a:latin typeface="Calibri"/>
              <a:ea typeface="Calibri"/>
              <a:cs typeface="Calibri"/>
              <a:sym typeface="Calibri"/>
            </a:endParaRPr>
          </a:p>
        </p:txBody>
      </p:sp>
      <p:pic>
        <p:nvPicPr>
          <p:cNvPr id="302" name="Google Shape;302;p9"/>
          <p:cNvPicPr preferRelativeResize="0"/>
          <p:nvPr/>
        </p:nvPicPr>
        <p:blipFill rotWithShape="1">
          <a:blip r:embed="rId3">
            <a:alphaModFix/>
          </a:blip>
          <a:srcRect b="0" l="0" r="0" t="0"/>
          <a:stretch/>
        </p:blipFill>
        <p:spPr>
          <a:xfrm>
            <a:off x="11028433" y="56539"/>
            <a:ext cx="1051132" cy="1366472"/>
          </a:xfrm>
          <a:prstGeom prst="rect">
            <a:avLst/>
          </a:prstGeom>
          <a:noFill/>
          <a:ln>
            <a:noFill/>
          </a:ln>
        </p:spPr>
      </p:pic>
      <p:sp>
        <p:nvSpPr>
          <p:cNvPr id="303" name="Google Shape;303;p9"/>
          <p:cNvSpPr txBox="1"/>
          <p:nvPr>
            <p:ph idx="1" type="body"/>
          </p:nvPr>
        </p:nvSpPr>
        <p:spPr>
          <a:xfrm>
            <a:off x="520698" y="1730188"/>
            <a:ext cx="5475290" cy="474012"/>
          </a:xfrm>
          <a:prstGeom prst="rect">
            <a:avLst/>
          </a:prstGeom>
          <a:noFill/>
          <a:ln>
            <a:noFill/>
          </a:ln>
        </p:spPr>
        <p:txBody>
          <a:bodyPr anchorCtr="0" anchor="b" bIns="45700" lIns="91425" spcFirstLastPara="1" rIns="91425" wrap="square" tIns="45700">
            <a:normAutofit fontScale="92500" lnSpcReduction="10000"/>
          </a:bodyPr>
          <a:lstStyle/>
          <a:p>
            <a:pPr indent="0" lvl="0" marL="0" rtl="0" algn="l">
              <a:lnSpc>
                <a:spcPct val="100000"/>
              </a:lnSpc>
              <a:spcBef>
                <a:spcPts val="0"/>
              </a:spcBef>
              <a:spcAft>
                <a:spcPts val="0"/>
              </a:spcAft>
              <a:buSzPct val="100000"/>
              <a:buNone/>
            </a:pPr>
            <a:r>
              <a:rPr lang="en-US"/>
              <a:t>Definitions</a:t>
            </a:r>
            <a:endParaRPr/>
          </a:p>
        </p:txBody>
      </p:sp>
      <p:sp>
        <p:nvSpPr>
          <p:cNvPr id="304" name="Google Shape;304;p9"/>
          <p:cNvSpPr txBox="1"/>
          <p:nvPr>
            <p:ph idx="2" type="body"/>
          </p:nvPr>
        </p:nvSpPr>
        <p:spPr>
          <a:xfrm>
            <a:off x="520698" y="2268072"/>
            <a:ext cx="5475290" cy="3850154"/>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accent2"/>
              </a:buClr>
              <a:buSzPts val="2400"/>
              <a:buChar char="•"/>
            </a:pPr>
            <a:r>
              <a:rPr lang="en-US"/>
              <a:t>Egress- the action of going out of or leaving a place.</a:t>
            </a:r>
            <a:endParaRPr/>
          </a:p>
          <a:p>
            <a:pPr indent="-228600" lvl="0" marL="228600" rtl="0" algn="l">
              <a:lnSpc>
                <a:spcPct val="90000"/>
              </a:lnSpc>
              <a:spcBef>
                <a:spcPts val="1000"/>
              </a:spcBef>
              <a:spcAft>
                <a:spcPts val="0"/>
              </a:spcAft>
              <a:buClr>
                <a:schemeClr val="accent2"/>
              </a:buClr>
              <a:buSzPts val="2400"/>
              <a:buChar char="•"/>
            </a:pPr>
            <a:r>
              <a:rPr lang="en-US"/>
              <a:t>AHJ- Authority Having Jurisdiction</a:t>
            </a:r>
            <a:endParaRPr/>
          </a:p>
          <a:p>
            <a:pPr indent="-228600" lvl="0" marL="228600" rtl="0" algn="l">
              <a:lnSpc>
                <a:spcPct val="90000"/>
              </a:lnSpc>
              <a:spcBef>
                <a:spcPts val="1000"/>
              </a:spcBef>
              <a:spcAft>
                <a:spcPts val="0"/>
              </a:spcAft>
              <a:buClr>
                <a:schemeClr val="accent2"/>
              </a:buClr>
              <a:buSzPts val="2400"/>
              <a:buChar char="•"/>
            </a:pPr>
            <a:r>
              <a:rPr lang="en-US"/>
              <a:t>Compliance-  </a:t>
            </a:r>
            <a:r>
              <a:rPr lang="en-US"/>
              <a:t>the act or process of complying with an applicable law, code, regulation, or rule</a:t>
            </a:r>
            <a:endParaRPr/>
          </a:p>
          <a:p>
            <a:pPr indent="-228600" lvl="0" marL="228600" rtl="0" algn="l">
              <a:lnSpc>
                <a:spcPct val="90000"/>
              </a:lnSpc>
              <a:spcBef>
                <a:spcPts val="1000"/>
              </a:spcBef>
              <a:spcAft>
                <a:spcPts val="0"/>
              </a:spcAft>
              <a:buClr>
                <a:schemeClr val="accent2"/>
              </a:buClr>
              <a:buSzPts val="2400"/>
              <a:buChar char="•"/>
            </a:pPr>
            <a:r>
              <a:rPr lang="en-US"/>
              <a:t>Occupancy Type – What goes on inside a building</a:t>
            </a:r>
            <a:endParaRPr/>
          </a:p>
          <a:p>
            <a:pPr indent="-76200" lvl="0" marL="228600" rtl="0" algn="l">
              <a:lnSpc>
                <a:spcPct val="90000"/>
              </a:lnSpc>
              <a:spcBef>
                <a:spcPts val="1000"/>
              </a:spcBef>
              <a:spcAft>
                <a:spcPts val="0"/>
              </a:spcAft>
              <a:buSzPts val="2400"/>
              <a:buNone/>
            </a:pPr>
            <a:r>
              <a:t/>
            </a:r>
            <a:endParaRPr/>
          </a:p>
          <a:p>
            <a:pPr indent="-76200" lvl="0" marL="228600" rtl="0" algn="l">
              <a:lnSpc>
                <a:spcPct val="90000"/>
              </a:lnSpc>
              <a:spcBef>
                <a:spcPts val="1000"/>
              </a:spcBef>
              <a:spcAft>
                <a:spcPts val="0"/>
              </a:spcAft>
              <a:buSzPts val="2400"/>
              <a:buNone/>
            </a:pPr>
            <a:r>
              <a:t/>
            </a:r>
            <a:endParaRPr/>
          </a:p>
        </p:txBody>
      </p:sp>
      <p:sp>
        <p:nvSpPr>
          <p:cNvPr id="305" name="Google Shape;305;p9"/>
          <p:cNvSpPr txBox="1"/>
          <p:nvPr>
            <p:ph type="title"/>
          </p:nvPr>
        </p:nvSpPr>
        <p:spPr>
          <a:xfrm>
            <a:off x="518678" y="209028"/>
            <a:ext cx="8333222" cy="1147969"/>
          </a:xfrm>
          <a:prstGeom prst="rect">
            <a:avLst/>
          </a:prstGeom>
          <a:noFill/>
          <a:ln>
            <a:noFill/>
          </a:ln>
        </p:spPr>
        <p:txBody>
          <a:bodyPr anchorCtr="0" anchor="b" bIns="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Calibri"/>
              <a:buNone/>
            </a:pPr>
            <a:r>
              <a:rPr lang="en-US"/>
              <a:t>Fire/Life Safety Basics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5"/>
          <p:cNvSpPr txBox="1"/>
          <p:nvPr>
            <p:ph type="title"/>
          </p:nvPr>
        </p:nvSpPr>
        <p:spPr>
          <a:xfrm>
            <a:off x="518675" y="209025"/>
            <a:ext cx="8333100" cy="2179800"/>
          </a:xfrm>
          <a:prstGeom prst="rect">
            <a:avLst/>
          </a:prstGeom>
          <a:noFill/>
          <a:ln>
            <a:noFill/>
          </a:ln>
        </p:spPr>
        <p:txBody>
          <a:bodyPr anchorCtr="0" anchor="b" bIns="0" lIns="91425" spcFirstLastPara="1" rIns="91425" wrap="square" tIns="45700">
            <a:normAutofit/>
          </a:bodyPr>
          <a:lstStyle/>
          <a:p>
            <a:pPr indent="0" lvl="0" marL="0" rtl="0" algn="l">
              <a:lnSpc>
                <a:spcPct val="90000"/>
              </a:lnSpc>
              <a:spcBef>
                <a:spcPts val="0"/>
              </a:spcBef>
              <a:spcAft>
                <a:spcPts val="0"/>
              </a:spcAft>
              <a:buClr>
                <a:schemeClr val="accent1"/>
              </a:buClr>
              <a:buSzPts val="3600"/>
              <a:buFont typeface="Calibri"/>
              <a:buNone/>
            </a:pPr>
            <a:r>
              <a:rPr lang="en-US" sz="3600"/>
              <a:t>Survey Process for </a:t>
            </a:r>
            <a:r>
              <a:rPr lang="en-US" sz="3600"/>
              <a:t>Residential</a:t>
            </a:r>
            <a:r>
              <a:rPr lang="en-US" sz="3600"/>
              <a:t> Health Care</a:t>
            </a:r>
            <a:endParaRPr sz="2100"/>
          </a:p>
          <a:p>
            <a:pPr indent="0" lvl="0" marL="0" rtl="0" algn="l">
              <a:lnSpc>
                <a:spcPct val="90000"/>
              </a:lnSpc>
              <a:spcBef>
                <a:spcPts val="0"/>
              </a:spcBef>
              <a:spcAft>
                <a:spcPts val="0"/>
              </a:spcAft>
              <a:buClr>
                <a:schemeClr val="accent1"/>
              </a:buClr>
              <a:buSzPts val="3600"/>
              <a:buFont typeface="Calibri"/>
              <a:buNone/>
            </a:pPr>
            <a:r>
              <a:t/>
            </a:r>
            <a:endParaRPr sz="2100"/>
          </a:p>
          <a:p>
            <a:pPr indent="0" lvl="0" marL="0" rtl="0" algn="l">
              <a:lnSpc>
                <a:spcPct val="90000"/>
              </a:lnSpc>
              <a:spcBef>
                <a:spcPts val="0"/>
              </a:spcBef>
              <a:spcAft>
                <a:spcPts val="0"/>
              </a:spcAft>
              <a:buClr>
                <a:schemeClr val="accent1"/>
              </a:buClr>
              <a:buSzPts val="3600"/>
              <a:buFont typeface="Calibri"/>
              <a:buNone/>
            </a:pPr>
            <a:r>
              <a:rPr b="0" lang="en-US" sz="2000">
                <a:solidFill>
                  <a:schemeClr val="accent6"/>
                </a:solidFill>
              </a:rPr>
              <a:t>ALR/ACF/SLP, SNF/NF/NF-Lic, ICF-IID, BHE  </a:t>
            </a:r>
            <a:endParaRPr b="0" sz="2000">
              <a:solidFill>
                <a:schemeClr val="accent6"/>
              </a:solidFill>
            </a:endParaRPr>
          </a:p>
          <a:p>
            <a:pPr indent="0" lvl="0" marL="0" rtl="0" algn="l">
              <a:lnSpc>
                <a:spcPct val="90000"/>
              </a:lnSpc>
              <a:spcBef>
                <a:spcPts val="0"/>
              </a:spcBef>
              <a:spcAft>
                <a:spcPts val="0"/>
              </a:spcAft>
              <a:buClr>
                <a:schemeClr val="accent1"/>
              </a:buClr>
              <a:buSzPts val="3600"/>
              <a:buFont typeface="Calibri"/>
              <a:buNone/>
            </a:pPr>
            <a:r>
              <a:t/>
            </a:r>
            <a:endParaRPr b="0" sz="2000">
              <a:solidFill>
                <a:schemeClr val="accent6"/>
              </a:solidFill>
            </a:endParaRPr>
          </a:p>
          <a:p>
            <a:pPr indent="0" lvl="0" marL="0" rtl="0" algn="l">
              <a:lnSpc>
                <a:spcPct val="90000"/>
              </a:lnSpc>
              <a:spcBef>
                <a:spcPts val="0"/>
              </a:spcBef>
              <a:spcAft>
                <a:spcPts val="0"/>
              </a:spcAft>
              <a:buClr>
                <a:schemeClr val="accent1"/>
              </a:buClr>
              <a:buSzPts val="3600"/>
              <a:buFont typeface="Calibri"/>
              <a:buNone/>
            </a:pPr>
            <a:r>
              <a:rPr b="0" lang="en-US" sz="2000">
                <a:solidFill>
                  <a:schemeClr val="accent6"/>
                </a:solidFill>
              </a:rPr>
              <a:t>CMS Inspections and Certificate of Compliance Inspections</a:t>
            </a:r>
            <a:endParaRPr b="0" sz="2000">
              <a:solidFill>
                <a:schemeClr val="accent6"/>
              </a:solidFill>
            </a:endParaRPr>
          </a:p>
        </p:txBody>
      </p:sp>
      <p:sp>
        <p:nvSpPr>
          <p:cNvPr id="311" name="Google Shape;311;p25"/>
          <p:cNvSpPr txBox="1"/>
          <p:nvPr>
            <p:ph idx="2" type="body"/>
          </p:nvPr>
        </p:nvSpPr>
        <p:spPr>
          <a:xfrm>
            <a:off x="589275" y="2799825"/>
            <a:ext cx="9948900" cy="3873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2"/>
              </a:buClr>
              <a:buSzPts val="2400"/>
              <a:buNone/>
            </a:pPr>
            <a:r>
              <a:rPr lang="en-US"/>
              <a:t>Task 1 – Offsite Survey Preparation </a:t>
            </a:r>
            <a:endParaRPr/>
          </a:p>
          <a:p>
            <a:pPr indent="0" lvl="0" marL="0" rtl="0" algn="l">
              <a:lnSpc>
                <a:spcPct val="90000"/>
              </a:lnSpc>
              <a:spcBef>
                <a:spcPts val="1000"/>
              </a:spcBef>
              <a:spcAft>
                <a:spcPts val="0"/>
              </a:spcAft>
              <a:buClr>
                <a:schemeClr val="accent2"/>
              </a:buClr>
              <a:buSzPts val="2400"/>
              <a:buNone/>
            </a:pPr>
            <a:r>
              <a:rPr lang="en-US"/>
              <a:t>Task 2 - Entrance Conference/Onsite Preparatory Activities </a:t>
            </a:r>
            <a:endParaRPr/>
          </a:p>
          <a:p>
            <a:pPr indent="0" lvl="0" marL="0" rtl="0" algn="l">
              <a:lnSpc>
                <a:spcPct val="90000"/>
              </a:lnSpc>
              <a:spcBef>
                <a:spcPts val="1000"/>
              </a:spcBef>
              <a:spcAft>
                <a:spcPts val="0"/>
              </a:spcAft>
              <a:buClr>
                <a:schemeClr val="accent2"/>
              </a:buClr>
              <a:buSzPts val="2400"/>
              <a:buNone/>
            </a:pPr>
            <a:r>
              <a:rPr lang="en-US"/>
              <a:t>Task 3 - Information Gathering</a:t>
            </a:r>
            <a:endParaRPr/>
          </a:p>
          <a:p>
            <a:pPr indent="0" lvl="0" marL="0" rtl="0" algn="l">
              <a:lnSpc>
                <a:spcPct val="90000"/>
              </a:lnSpc>
              <a:spcBef>
                <a:spcPts val="1000"/>
              </a:spcBef>
              <a:spcAft>
                <a:spcPts val="0"/>
              </a:spcAft>
              <a:buClr>
                <a:schemeClr val="accent2"/>
              </a:buClr>
              <a:buSzPts val="2400"/>
              <a:buNone/>
            </a:pPr>
            <a:r>
              <a:rPr lang="en-US"/>
              <a:t>Task 4 - Facility Tour</a:t>
            </a:r>
            <a:endParaRPr/>
          </a:p>
          <a:p>
            <a:pPr indent="0" lvl="0" marL="0" rtl="0" algn="l">
              <a:lnSpc>
                <a:spcPct val="90000"/>
              </a:lnSpc>
              <a:spcBef>
                <a:spcPts val="1000"/>
              </a:spcBef>
              <a:spcAft>
                <a:spcPts val="0"/>
              </a:spcAft>
              <a:buClr>
                <a:schemeClr val="accent2"/>
              </a:buClr>
              <a:buSzPts val="2400"/>
              <a:buNone/>
            </a:pPr>
            <a:r>
              <a:rPr lang="en-US"/>
              <a:t>Task 5 - Information Analysis and Decision Making </a:t>
            </a:r>
            <a:endParaRPr/>
          </a:p>
          <a:p>
            <a:pPr indent="0" lvl="0" marL="0" rtl="0" algn="l">
              <a:lnSpc>
                <a:spcPct val="90000"/>
              </a:lnSpc>
              <a:spcBef>
                <a:spcPts val="1000"/>
              </a:spcBef>
              <a:spcAft>
                <a:spcPts val="0"/>
              </a:spcAft>
              <a:buClr>
                <a:schemeClr val="accent2"/>
              </a:buClr>
              <a:buSzPts val="2400"/>
              <a:buNone/>
            </a:pPr>
            <a:r>
              <a:rPr lang="en-US"/>
              <a:t>Task 6 - Exit Conference </a:t>
            </a:r>
            <a:endParaRPr/>
          </a:p>
        </p:txBody>
      </p:sp>
      <p:sp>
        <p:nvSpPr>
          <p:cNvPr id="312" name="Google Shape;312;p25"/>
          <p:cNvSpPr txBox="1"/>
          <p:nvPr>
            <p:ph idx="12" type="sldNum"/>
          </p:nvPr>
        </p:nvSpPr>
        <p:spPr>
          <a:xfrm>
            <a:off x="11146971" y="6356350"/>
            <a:ext cx="7402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9E9E9E"/>
                </a:solidFill>
                <a:latin typeface="Calibri"/>
                <a:ea typeface="Calibri"/>
                <a:cs typeface="Calibri"/>
                <a:sym typeface="Calibri"/>
              </a:rPr>
              <a:t>‹#›</a:t>
            </a:fld>
            <a:endParaRPr sz="1200">
              <a:solidFill>
                <a:srgbClr val="9E9E9E"/>
              </a:solidFill>
              <a:latin typeface="Calibri"/>
              <a:ea typeface="Calibri"/>
              <a:cs typeface="Calibri"/>
              <a:sym typeface="Calibri"/>
            </a:endParaRPr>
          </a:p>
        </p:txBody>
      </p:sp>
      <p:pic>
        <p:nvPicPr>
          <p:cNvPr id="313" name="Google Shape;313;p25"/>
          <p:cNvPicPr preferRelativeResize="0"/>
          <p:nvPr/>
        </p:nvPicPr>
        <p:blipFill rotWithShape="1">
          <a:blip r:embed="rId3">
            <a:alphaModFix/>
          </a:blip>
          <a:srcRect b="0" l="0" r="0" t="0"/>
          <a:stretch/>
        </p:blipFill>
        <p:spPr>
          <a:xfrm>
            <a:off x="11028433" y="56539"/>
            <a:ext cx="1051132" cy="136647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6"/>
          <p:cNvSpPr txBox="1"/>
          <p:nvPr>
            <p:ph type="title"/>
          </p:nvPr>
        </p:nvSpPr>
        <p:spPr>
          <a:xfrm>
            <a:off x="234592" y="209028"/>
            <a:ext cx="8333222" cy="1610894"/>
          </a:xfrm>
          <a:prstGeom prst="rect">
            <a:avLst/>
          </a:prstGeom>
          <a:noFill/>
          <a:ln>
            <a:noFill/>
          </a:ln>
        </p:spPr>
        <p:txBody>
          <a:bodyPr anchorCtr="0" anchor="b" bIns="0" lIns="91425" spcFirstLastPara="1" rIns="91425" wrap="square" tIns="45700">
            <a:normAutofit/>
          </a:bodyPr>
          <a:lstStyle/>
          <a:p>
            <a:pPr indent="0" lvl="0" marL="0" rtl="0" algn="ctr">
              <a:lnSpc>
                <a:spcPct val="90000"/>
              </a:lnSpc>
              <a:spcBef>
                <a:spcPts val="0"/>
              </a:spcBef>
              <a:spcAft>
                <a:spcPts val="0"/>
              </a:spcAft>
              <a:buClr>
                <a:schemeClr val="accent1"/>
              </a:buClr>
              <a:buSzPts val="3600"/>
              <a:buFont typeface="Calibri"/>
              <a:buNone/>
            </a:pPr>
            <a:r>
              <a:rPr lang="en-US" sz="3600"/>
              <a:t>Task 1 – Offsite Survey Preparation </a:t>
            </a:r>
            <a:endParaRPr/>
          </a:p>
        </p:txBody>
      </p:sp>
      <p:sp>
        <p:nvSpPr>
          <p:cNvPr id="319" name="Google Shape;319;p26"/>
          <p:cNvSpPr txBox="1"/>
          <p:nvPr>
            <p:ph idx="2" type="body"/>
          </p:nvPr>
        </p:nvSpPr>
        <p:spPr>
          <a:xfrm>
            <a:off x="520698" y="2485748"/>
            <a:ext cx="10079240" cy="423572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2"/>
              </a:buClr>
              <a:buSzPts val="2400"/>
              <a:buNone/>
            </a:pPr>
            <a:r>
              <a:rPr lang="en-US"/>
              <a:t>The surveyor or survey team will review the facility file for:  </a:t>
            </a:r>
            <a:endParaRPr/>
          </a:p>
          <a:p>
            <a:pPr indent="0" lvl="0" marL="0" rtl="0" algn="l">
              <a:lnSpc>
                <a:spcPct val="90000"/>
              </a:lnSpc>
              <a:spcBef>
                <a:spcPts val="1000"/>
              </a:spcBef>
              <a:spcAft>
                <a:spcPts val="0"/>
              </a:spcAft>
              <a:buClr>
                <a:schemeClr val="accent2"/>
              </a:buClr>
              <a:buSzPts val="2400"/>
              <a:buNone/>
            </a:pPr>
            <a:r>
              <a:rPr lang="en-US">
                <a:solidFill>
                  <a:schemeClr val="accent2"/>
                </a:solidFill>
              </a:rPr>
              <a:t>•</a:t>
            </a:r>
            <a:r>
              <a:rPr lang="en-US"/>
              <a:t> Recent licensure and/or certification surveys, including any deficiencies from the previous, bed capacity, change in ownership, facility waivers;  </a:t>
            </a:r>
            <a:endParaRPr/>
          </a:p>
          <a:p>
            <a:pPr indent="0" lvl="0" marL="0" rtl="0" algn="l">
              <a:lnSpc>
                <a:spcPct val="90000"/>
              </a:lnSpc>
              <a:spcBef>
                <a:spcPts val="1000"/>
              </a:spcBef>
              <a:spcAft>
                <a:spcPts val="0"/>
              </a:spcAft>
              <a:buClr>
                <a:schemeClr val="accent2"/>
              </a:buClr>
              <a:buSzPts val="2400"/>
              <a:buNone/>
            </a:pPr>
            <a:r>
              <a:rPr lang="en-US">
                <a:solidFill>
                  <a:schemeClr val="accent2"/>
                </a:solidFill>
              </a:rPr>
              <a:t>•</a:t>
            </a:r>
            <a:r>
              <a:rPr lang="en-US"/>
              <a:t> Corrective action status (if applicable);  </a:t>
            </a:r>
            <a:endParaRPr/>
          </a:p>
          <a:p>
            <a:pPr indent="0" lvl="0" marL="0" rtl="0" algn="l">
              <a:lnSpc>
                <a:spcPct val="90000"/>
              </a:lnSpc>
              <a:spcBef>
                <a:spcPts val="1000"/>
              </a:spcBef>
              <a:spcAft>
                <a:spcPts val="0"/>
              </a:spcAft>
              <a:buClr>
                <a:schemeClr val="accent2"/>
              </a:buClr>
              <a:buSzPts val="2400"/>
              <a:buNone/>
            </a:pPr>
            <a:r>
              <a:rPr lang="en-US">
                <a:solidFill>
                  <a:schemeClr val="accent2"/>
                </a:solidFill>
              </a:rPr>
              <a:t>•</a:t>
            </a:r>
            <a:r>
              <a:rPr lang="en-US"/>
              <a:t> Complaint investigations;   </a:t>
            </a:r>
            <a:endParaRPr/>
          </a:p>
          <a:p>
            <a:pPr indent="0" lvl="0" marL="0" rtl="0" algn="l">
              <a:lnSpc>
                <a:spcPct val="90000"/>
              </a:lnSpc>
              <a:spcBef>
                <a:spcPts val="1000"/>
              </a:spcBef>
              <a:spcAft>
                <a:spcPts val="0"/>
              </a:spcAft>
              <a:buClr>
                <a:schemeClr val="accent2"/>
              </a:buClr>
              <a:buSzPts val="2400"/>
              <a:buNone/>
            </a:pPr>
            <a:r>
              <a:rPr lang="en-US">
                <a:solidFill>
                  <a:schemeClr val="accent2"/>
                </a:solidFill>
              </a:rPr>
              <a:t>•</a:t>
            </a:r>
            <a:r>
              <a:rPr lang="en-US"/>
              <a:t> Facility floor plans, including the location of individual rooms, exits and commons areas; and  </a:t>
            </a:r>
            <a:endParaRPr/>
          </a:p>
          <a:p>
            <a:pPr indent="0" lvl="0" marL="0" rtl="0" algn="l">
              <a:lnSpc>
                <a:spcPct val="90000"/>
              </a:lnSpc>
              <a:spcBef>
                <a:spcPts val="1000"/>
              </a:spcBef>
              <a:spcAft>
                <a:spcPts val="0"/>
              </a:spcAft>
              <a:buClr>
                <a:schemeClr val="accent2"/>
              </a:buClr>
              <a:buSzPts val="2400"/>
              <a:buNone/>
            </a:pPr>
            <a:r>
              <a:rPr lang="en-US">
                <a:solidFill>
                  <a:schemeClr val="accent2"/>
                </a:solidFill>
              </a:rPr>
              <a:t>•</a:t>
            </a:r>
            <a:r>
              <a:rPr lang="en-US"/>
              <a:t> Correspondence to or from the state agency and the facility.</a:t>
            </a:r>
            <a:endParaRPr/>
          </a:p>
        </p:txBody>
      </p:sp>
      <p:sp>
        <p:nvSpPr>
          <p:cNvPr id="320" name="Google Shape;320;p26"/>
          <p:cNvSpPr txBox="1"/>
          <p:nvPr>
            <p:ph idx="12" type="sldNum"/>
          </p:nvPr>
        </p:nvSpPr>
        <p:spPr>
          <a:xfrm>
            <a:off x="11146971" y="6356350"/>
            <a:ext cx="7402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9E9E9E"/>
                </a:solidFill>
                <a:latin typeface="Calibri"/>
                <a:ea typeface="Calibri"/>
                <a:cs typeface="Calibri"/>
                <a:sym typeface="Calibri"/>
              </a:rPr>
              <a:t>‹#›</a:t>
            </a:fld>
            <a:endParaRPr sz="1200">
              <a:solidFill>
                <a:srgbClr val="9E9E9E"/>
              </a:solidFill>
              <a:latin typeface="Calibri"/>
              <a:ea typeface="Calibri"/>
              <a:cs typeface="Calibri"/>
              <a:sym typeface="Calibri"/>
            </a:endParaRPr>
          </a:p>
        </p:txBody>
      </p:sp>
      <p:pic>
        <p:nvPicPr>
          <p:cNvPr id="321" name="Google Shape;321;p26"/>
          <p:cNvPicPr preferRelativeResize="0"/>
          <p:nvPr/>
        </p:nvPicPr>
        <p:blipFill rotWithShape="1">
          <a:blip r:embed="rId3">
            <a:alphaModFix/>
          </a:blip>
          <a:srcRect b="0" l="0" r="0" t="0"/>
          <a:stretch/>
        </p:blipFill>
        <p:spPr>
          <a:xfrm>
            <a:off x="11028433" y="56539"/>
            <a:ext cx="1051132" cy="136647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7"/>
          <p:cNvSpPr txBox="1"/>
          <p:nvPr>
            <p:ph type="title"/>
          </p:nvPr>
        </p:nvSpPr>
        <p:spPr>
          <a:xfrm>
            <a:off x="234592" y="209027"/>
            <a:ext cx="8333222" cy="1921613"/>
          </a:xfrm>
          <a:prstGeom prst="rect">
            <a:avLst/>
          </a:prstGeom>
          <a:noFill/>
          <a:ln>
            <a:noFill/>
          </a:ln>
        </p:spPr>
        <p:txBody>
          <a:bodyPr anchorCtr="0" anchor="b" bIns="0" lIns="91425" spcFirstLastPara="1" rIns="91425" wrap="square" tIns="45700">
            <a:normAutofit/>
          </a:bodyPr>
          <a:lstStyle/>
          <a:p>
            <a:pPr indent="0" lvl="0" marL="0" rtl="0" algn="ctr">
              <a:lnSpc>
                <a:spcPct val="90000"/>
              </a:lnSpc>
              <a:spcBef>
                <a:spcPts val="0"/>
              </a:spcBef>
              <a:spcAft>
                <a:spcPts val="0"/>
              </a:spcAft>
              <a:buClr>
                <a:schemeClr val="accent1"/>
              </a:buClr>
              <a:buSzPts val="3600"/>
              <a:buFont typeface="Calibri"/>
              <a:buNone/>
            </a:pPr>
            <a:r>
              <a:rPr lang="en-US" sz="3600"/>
              <a:t>Task 2 – Entrance Conference/Onsite Preparatory Activities </a:t>
            </a:r>
            <a:endParaRPr/>
          </a:p>
        </p:txBody>
      </p:sp>
      <p:sp>
        <p:nvSpPr>
          <p:cNvPr id="327" name="Google Shape;327;p27"/>
          <p:cNvSpPr txBox="1"/>
          <p:nvPr>
            <p:ph idx="2" type="body"/>
          </p:nvPr>
        </p:nvSpPr>
        <p:spPr>
          <a:xfrm>
            <a:off x="520698" y="2485748"/>
            <a:ext cx="10079240" cy="423572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2"/>
              </a:buClr>
              <a:buSzPts val="2400"/>
              <a:buNone/>
            </a:pPr>
            <a:r>
              <a:rPr lang="en-US"/>
              <a:t>Entrance Conference: </a:t>
            </a:r>
            <a:endParaRPr/>
          </a:p>
          <a:p>
            <a:pPr indent="0" lvl="0" marL="0" rtl="0" algn="l">
              <a:lnSpc>
                <a:spcPct val="90000"/>
              </a:lnSpc>
              <a:spcBef>
                <a:spcPts val="1000"/>
              </a:spcBef>
              <a:spcAft>
                <a:spcPts val="0"/>
              </a:spcAft>
              <a:buClr>
                <a:schemeClr val="accent2"/>
              </a:buClr>
              <a:buSzPts val="2400"/>
              <a:buNone/>
            </a:pPr>
            <a:r>
              <a:rPr lang="en-US"/>
              <a:t>The objectives of this task are to explain the survey process to the facility leadership and obtain the information needed to conduct the survey.</a:t>
            </a:r>
            <a:endParaRPr/>
          </a:p>
          <a:p>
            <a:pPr indent="-240030" lvl="0" marL="228600" rtl="0" algn="l">
              <a:lnSpc>
                <a:spcPct val="90000"/>
              </a:lnSpc>
              <a:spcBef>
                <a:spcPts val="1000"/>
              </a:spcBef>
              <a:spcAft>
                <a:spcPts val="0"/>
              </a:spcAft>
              <a:buClr>
                <a:schemeClr val="accent2"/>
              </a:buClr>
              <a:buSzPts val="2400"/>
              <a:buChar char="•"/>
            </a:pPr>
            <a:r>
              <a:rPr lang="en-US"/>
              <a:t>Explains the purpose and scope of the survey (initial certification or recertification; complaint investigation; validation; revisit)</a:t>
            </a:r>
            <a:endParaRPr/>
          </a:p>
          <a:p>
            <a:pPr indent="-240030" lvl="0" marL="228600" rtl="0" algn="l">
              <a:lnSpc>
                <a:spcPct val="90000"/>
              </a:lnSpc>
              <a:spcBef>
                <a:spcPts val="1000"/>
              </a:spcBef>
              <a:spcAft>
                <a:spcPts val="0"/>
              </a:spcAft>
              <a:buClr>
                <a:schemeClr val="accent2"/>
              </a:buClr>
              <a:buSzPts val="2400"/>
              <a:buChar char="•"/>
            </a:pPr>
            <a:r>
              <a:rPr lang="en-US"/>
              <a:t>Discusses how the facility will timely provide the surveyors inspection/testing/</a:t>
            </a:r>
            <a:r>
              <a:rPr lang="en-US"/>
              <a:t>maintenance</a:t>
            </a:r>
            <a:r>
              <a:rPr lang="en-US"/>
              <a:t> records, and other information as needed;  </a:t>
            </a:r>
            <a:endParaRPr/>
          </a:p>
          <a:p>
            <a:pPr indent="-240030" lvl="0" marL="228600" rtl="0" algn="l">
              <a:lnSpc>
                <a:spcPct val="90000"/>
              </a:lnSpc>
              <a:spcBef>
                <a:spcPts val="1000"/>
              </a:spcBef>
              <a:spcAft>
                <a:spcPts val="0"/>
              </a:spcAft>
              <a:buClr>
                <a:schemeClr val="accent2"/>
              </a:buClr>
              <a:buSzPts val="2400"/>
              <a:buChar char="•"/>
            </a:pPr>
            <a:r>
              <a:rPr lang="en-US"/>
              <a:t>Discusses the appropriate time, location, and possible attendees of any meetings to be held during the survey; and  </a:t>
            </a:r>
            <a:endParaRPr/>
          </a:p>
          <a:p>
            <a:pPr indent="-240030" lvl="0" marL="228600" rtl="0" algn="l">
              <a:lnSpc>
                <a:spcPct val="90000"/>
              </a:lnSpc>
              <a:spcBef>
                <a:spcPts val="1000"/>
              </a:spcBef>
              <a:spcAft>
                <a:spcPts val="0"/>
              </a:spcAft>
              <a:buClr>
                <a:schemeClr val="accent2"/>
              </a:buClr>
              <a:buSzPts val="2400"/>
              <a:buChar char="•"/>
            </a:pPr>
            <a:r>
              <a:rPr lang="en-US"/>
              <a:t>Proposes a preliminary date and time for the exit conference. </a:t>
            </a:r>
            <a:endParaRPr/>
          </a:p>
        </p:txBody>
      </p:sp>
      <p:sp>
        <p:nvSpPr>
          <p:cNvPr id="328" name="Google Shape;328;p27"/>
          <p:cNvSpPr txBox="1"/>
          <p:nvPr>
            <p:ph idx="12" type="sldNum"/>
          </p:nvPr>
        </p:nvSpPr>
        <p:spPr>
          <a:xfrm>
            <a:off x="11146971" y="6356350"/>
            <a:ext cx="7402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9E9E9E"/>
                </a:solidFill>
                <a:latin typeface="Calibri"/>
                <a:ea typeface="Calibri"/>
                <a:cs typeface="Calibri"/>
                <a:sym typeface="Calibri"/>
              </a:rPr>
              <a:t>‹#›</a:t>
            </a:fld>
            <a:endParaRPr sz="1200">
              <a:solidFill>
                <a:srgbClr val="9E9E9E"/>
              </a:solidFill>
              <a:latin typeface="Calibri"/>
              <a:ea typeface="Calibri"/>
              <a:cs typeface="Calibri"/>
              <a:sym typeface="Calibri"/>
            </a:endParaRPr>
          </a:p>
        </p:txBody>
      </p:sp>
      <p:pic>
        <p:nvPicPr>
          <p:cNvPr id="329" name="Google Shape;329;p27"/>
          <p:cNvPicPr preferRelativeResize="0"/>
          <p:nvPr/>
        </p:nvPicPr>
        <p:blipFill rotWithShape="1">
          <a:blip r:embed="rId3">
            <a:alphaModFix/>
          </a:blip>
          <a:srcRect b="0" l="0" r="0" t="0"/>
          <a:stretch/>
        </p:blipFill>
        <p:spPr>
          <a:xfrm>
            <a:off x="11028433" y="56539"/>
            <a:ext cx="1051132" cy="136647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9"/>
          <p:cNvSpPr txBox="1"/>
          <p:nvPr>
            <p:ph type="title"/>
          </p:nvPr>
        </p:nvSpPr>
        <p:spPr>
          <a:xfrm>
            <a:off x="1597980" y="200151"/>
            <a:ext cx="6969833" cy="1894980"/>
          </a:xfrm>
          <a:prstGeom prst="rect">
            <a:avLst/>
          </a:prstGeom>
          <a:noFill/>
          <a:ln>
            <a:noFill/>
          </a:ln>
        </p:spPr>
        <p:txBody>
          <a:bodyPr anchorCtr="0" anchor="b" bIns="0" lIns="91425" spcFirstLastPara="1" rIns="91425" wrap="square" tIns="45700">
            <a:normAutofit/>
          </a:bodyPr>
          <a:lstStyle/>
          <a:p>
            <a:pPr indent="0" lvl="0" marL="0" rtl="0" algn="ctr">
              <a:lnSpc>
                <a:spcPct val="90000"/>
              </a:lnSpc>
              <a:spcBef>
                <a:spcPts val="0"/>
              </a:spcBef>
              <a:spcAft>
                <a:spcPts val="0"/>
              </a:spcAft>
              <a:buClr>
                <a:schemeClr val="accent1"/>
              </a:buClr>
              <a:buSzPts val="3600"/>
              <a:buFont typeface="Calibri"/>
              <a:buNone/>
            </a:pPr>
            <a:r>
              <a:rPr lang="en-US" sz="3600"/>
              <a:t>Task 3 – Information Gathering </a:t>
            </a:r>
            <a:endParaRPr/>
          </a:p>
        </p:txBody>
      </p:sp>
      <p:sp>
        <p:nvSpPr>
          <p:cNvPr id="335" name="Google Shape;335;p29"/>
          <p:cNvSpPr txBox="1"/>
          <p:nvPr>
            <p:ph idx="2" type="body"/>
          </p:nvPr>
        </p:nvSpPr>
        <p:spPr>
          <a:xfrm>
            <a:off x="520698" y="2823099"/>
            <a:ext cx="10079240" cy="3898376"/>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90000"/>
              </a:lnSpc>
              <a:spcBef>
                <a:spcPts val="0"/>
              </a:spcBef>
              <a:spcAft>
                <a:spcPts val="0"/>
              </a:spcAft>
              <a:buClr>
                <a:schemeClr val="accent2"/>
              </a:buClr>
              <a:buSzPct val="100000"/>
              <a:buNone/>
            </a:pPr>
            <a:r>
              <a:rPr lang="en-US"/>
              <a:t>The general objectives of this task are to complete observations, interviews, and record reviews.  The team’s or surveyor’s preliminary identification on potentially deficient areas that require follow-up prior to the Exit Conference. </a:t>
            </a:r>
            <a:endParaRPr/>
          </a:p>
          <a:p>
            <a:pPr indent="0" lvl="0" marL="0" rtl="0" algn="l">
              <a:lnSpc>
                <a:spcPct val="90000"/>
              </a:lnSpc>
              <a:spcBef>
                <a:spcPts val="1000"/>
              </a:spcBef>
              <a:spcAft>
                <a:spcPts val="0"/>
              </a:spcAft>
              <a:buClr>
                <a:schemeClr val="accent2"/>
              </a:buClr>
              <a:buSzPct val="100000"/>
              <a:buNone/>
            </a:pPr>
            <a:r>
              <a:rPr lang="en-US"/>
              <a:t>In evaluating whether the facility is currently in compliance, the survey team must consider:  </a:t>
            </a:r>
            <a:endParaRPr/>
          </a:p>
          <a:p>
            <a:pPr indent="-217169" lvl="0" marL="228600" rtl="0" algn="l">
              <a:lnSpc>
                <a:spcPct val="90000"/>
              </a:lnSpc>
              <a:spcBef>
                <a:spcPts val="1000"/>
              </a:spcBef>
              <a:spcAft>
                <a:spcPts val="0"/>
              </a:spcAft>
              <a:buClr>
                <a:schemeClr val="accent2"/>
              </a:buClr>
              <a:buSzPct val="100000"/>
              <a:buChar char="•"/>
            </a:pPr>
            <a:r>
              <a:rPr lang="en-US"/>
              <a:t>What corrective action the facility implemented for areas where noncompliance is identified;  </a:t>
            </a:r>
            <a:endParaRPr/>
          </a:p>
          <a:p>
            <a:pPr indent="-217169" lvl="0" marL="228600" rtl="0" algn="l">
              <a:lnSpc>
                <a:spcPct val="90000"/>
              </a:lnSpc>
              <a:spcBef>
                <a:spcPts val="1000"/>
              </a:spcBef>
              <a:spcAft>
                <a:spcPts val="0"/>
              </a:spcAft>
              <a:buClr>
                <a:schemeClr val="accent2"/>
              </a:buClr>
              <a:buSzPct val="100000"/>
              <a:buChar char="•"/>
            </a:pPr>
            <a:r>
              <a:rPr lang="en-US"/>
              <a:t>Whether the corrective action was sufficient to address the underlying, systemic causes of the deficiency;  </a:t>
            </a:r>
            <a:endParaRPr/>
          </a:p>
          <a:p>
            <a:pPr indent="-217169" lvl="0" marL="228600" rtl="0" algn="l">
              <a:lnSpc>
                <a:spcPct val="90000"/>
              </a:lnSpc>
              <a:spcBef>
                <a:spcPts val="1000"/>
              </a:spcBef>
              <a:spcAft>
                <a:spcPts val="0"/>
              </a:spcAft>
              <a:buClr>
                <a:schemeClr val="accent2"/>
              </a:buClr>
              <a:buSzPct val="100000"/>
              <a:buChar char="•"/>
            </a:pPr>
            <a:r>
              <a:rPr lang="en-US"/>
              <a:t>Whether the corrective action was evaluated for its effectiveness to sustain long term compliance; and  </a:t>
            </a:r>
            <a:endParaRPr/>
          </a:p>
          <a:p>
            <a:pPr indent="-217169" lvl="0" marL="228600" rtl="0" algn="l">
              <a:lnSpc>
                <a:spcPct val="90000"/>
              </a:lnSpc>
              <a:spcBef>
                <a:spcPts val="1000"/>
              </a:spcBef>
              <a:spcAft>
                <a:spcPts val="0"/>
              </a:spcAft>
              <a:buClr>
                <a:schemeClr val="accent2"/>
              </a:buClr>
              <a:buSzPct val="100000"/>
              <a:buChar char="•"/>
            </a:pPr>
            <a:r>
              <a:rPr lang="en-US"/>
              <a:t>Whether there are any other findings from the survey indicating current noncompliance. </a:t>
            </a:r>
            <a:endParaRPr/>
          </a:p>
          <a:p>
            <a:pPr indent="-87629" lvl="0" marL="228600" rtl="0" algn="l">
              <a:lnSpc>
                <a:spcPct val="90000"/>
              </a:lnSpc>
              <a:spcBef>
                <a:spcPts val="1000"/>
              </a:spcBef>
              <a:spcAft>
                <a:spcPts val="0"/>
              </a:spcAft>
              <a:buClr>
                <a:schemeClr val="accent2"/>
              </a:buClr>
              <a:buSzPct val="100000"/>
              <a:buNone/>
            </a:pPr>
            <a:r>
              <a:t/>
            </a:r>
            <a:endParaRPr/>
          </a:p>
        </p:txBody>
      </p:sp>
      <p:sp>
        <p:nvSpPr>
          <p:cNvPr id="336" name="Google Shape;336;p29"/>
          <p:cNvSpPr txBox="1"/>
          <p:nvPr>
            <p:ph idx="12" type="sldNum"/>
          </p:nvPr>
        </p:nvSpPr>
        <p:spPr>
          <a:xfrm>
            <a:off x="11146971" y="6356350"/>
            <a:ext cx="7402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9E9E9E"/>
                </a:solidFill>
                <a:latin typeface="Calibri"/>
                <a:ea typeface="Calibri"/>
                <a:cs typeface="Calibri"/>
                <a:sym typeface="Calibri"/>
              </a:rPr>
              <a:t>‹#›</a:t>
            </a:fld>
            <a:endParaRPr sz="1200">
              <a:solidFill>
                <a:srgbClr val="9E9E9E"/>
              </a:solidFill>
              <a:latin typeface="Calibri"/>
              <a:ea typeface="Calibri"/>
              <a:cs typeface="Calibri"/>
              <a:sym typeface="Calibri"/>
            </a:endParaRPr>
          </a:p>
        </p:txBody>
      </p:sp>
      <p:pic>
        <p:nvPicPr>
          <p:cNvPr id="337" name="Google Shape;337;p29"/>
          <p:cNvPicPr preferRelativeResize="0"/>
          <p:nvPr/>
        </p:nvPicPr>
        <p:blipFill rotWithShape="1">
          <a:blip r:embed="rId3">
            <a:alphaModFix/>
          </a:blip>
          <a:srcRect b="0" l="0" r="0" t="0"/>
          <a:stretch/>
        </p:blipFill>
        <p:spPr>
          <a:xfrm>
            <a:off x="11028433" y="56539"/>
            <a:ext cx="1051132" cy="136647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8"/>
          <p:cNvSpPr txBox="1"/>
          <p:nvPr>
            <p:ph type="title"/>
          </p:nvPr>
        </p:nvSpPr>
        <p:spPr>
          <a:xfrm>
            <a:off x="1597980" y="200151"/>
            <a:ext cx="6969833" cy="1894980"/>
          </a:xfrm>
          <a:prstGeom prst="rect">
            <a:avLst/>
          </a:prstGeom>
          <a:noFill/>
          <a:ln>
            <a:noFill/>
          </a:ln>
        </p:spPr>
        <p:txBody>
          <a:bodyPr anchorCtr="0" anchor="b" bIns="0" lIns="91425" spcFirstLastPara="1" rIns="91425" wrap="square" tIns="45700">
            <a:normAutofit/>
          </a:bodyPr>
          <a:lstStyle/>
          <a:p>
            <a:pPr indent="0" lvl="0" marL="0" rtl="0" algn="ctr">
              <a:lnSpc>
                <a:spcPct val="90000"/>
              </a:lnSpc>
              <a:spcBef>
                <a:spcPts val="0"/>
              </a:spcBef>
              <a:spcAft>
                <a:spcPts val="0"/>
              </a:spcAft>
              <a:buClr>
                <a:schemeClr val="accent1"/>
              </a:buClr>
              <a:buSzPts val="3600"/>
              <a:buFont typeface="Calibri"/>
              <a:buNone/>
            </a:pPr>
            <a:r>
              <a:rPr lang="en-US" sz="3600"/>
              <a:t>Task 4 – Facility Tour</a:t>
            </a:r>
            <a:endParaRPr/>
          </a:p>
        </p:txBody>
      </p:sp>
      <p:sp>
        <p:nvSpPr>
          <p:cNvPr id="343" name="Google Shape;343;p28"/>
          <p:cNvSpPr txBox="1"/>
          <p:nvPr>
            <p:ph idx="2" type="body"/>
          </p:nvPr>
        </p:nvSpPr>
        <p:spPr>
          <a:xfrm>
            <a:off x="520698" y="2823099"/>
            <a:ext cx="10079240" cy="3898376"/>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accent2"/>
              </a:buClr>
              <a:buSzPct val="100000"/>
              <a:buNone/>
            </a:pPr>
            <a:r>
              <a:rPr lang="en-US"/>
              <a:t>The Facility Tour - The surveyor(s) inspect the building with facility staff (e.g., maintenance director, administrator, regional staff, others) to review:</a:t>
            </a:r>
            <a:endParaRPr/>
          </a:p>
          <a:p>
            <a:pPr indent="0" lvl="0" marL="0" rtl="0" algn="l">
              <a:lnSpc>
                <a:spcPct val="90000"/>
              </a:lnSpc>
              <a:spcBef>
                <a:spcPts val="0"/>
              </a:spcBef>
              <a:spcAft>
                <a:spcPts val="0"/>
              </a:spcAft>
              <a:buClr>
                <a:schemeClr val="accent2"/>
              </a:buClr>
              <a:buSzPct val="100000"/>
              <a:buNone/>
            </a:pPr>
            <a:r>
              <a:t/>
            </a:r>
            <a:endParaRPr/>
          </a:p>
          <a:p>
            <a:pPr indent="-369570" lvl="0" marL="457200" rtl="0" algn="l">
              <a:lnSpc>
                <a:spcPct val="90000"/>
              </a:lnSpc>
              <a:spcBef>
                <a:spcPts val="0"/>
              </a:spcBef>
              <a:spcAft>
                <a:spcPts val="0"/>
              </a:spcAft>
              <a:buClr>
                <a:schemeClr val="accent2"/>
              </a:buClr>
              <a:buSzPct val="100000"/>
              <a:buChar char="●"/>
            </a:pPr>
            <a:r>
              <a:rPr lang="en-US"/>
              <a:t>Life safety systems (emergency lighting, fire panel, fire extinguishers)</a:t>
            </a:r>
            <a:endParaRPr/>
          </a:p>
          <a:p>
            <a:pPr indent="0" lvl="0" marL="457200" rtl="0" algn="l">
              <a:lnSpc>
                <a:spcPct val="90000"/>
              </a:lnSpc>
              <a:spcBef>
                <a:spcPts val="0"/>
              </a:spcBef>
              <a:spcAft>
                <a:spcPts val="0"/>
              </a:spcAft>
              <a:buNone/>
            </a:pPr>
            <a:r>
              <a:t/>
            </a:r>
            <a:endParaRPr/>
          </a:p>
          <a:p>
            <a:pPr indent="-369570" lvl="0" marL="457200" rtl="0" algn="l">
              <a:lnSpc>
                <a:spcPct val="90000"/>
              </a:lnSpc>
              <a:spcBef>
                <a:spcPts val="0"/>
              </a:spcBef>
              <a:spcAft>
                <a:spcPts val="0"/>
              </a:spcAft>
              <a:buClr>
                <a:schemeClr val="accent2"/>
              </a:buClr>
              <a:buSzPct val="100000"/>
              <a:buChar char="●"/>
            </a:pPr>
            <a:r>
              <a:rPr lang="en-US"/>
              <a:t>Egress (exit doors, pathways, hallways)</a:t>
            </a:r>
            <a:endParaRPr/>
          </a:p>
          <a:p>
            <a:pPr indent="0" lvl="0" marL="457200" rtl="0" algn="l">
              <a:lnSpc>
                <a:spcPct val="90000"/>
              </a:lnSpc>
              <a:spcBef>
                <a:spcPts val="0"/>
              </a:spcBef>
              <a:spcAft>
                <a:spcPts val="0"/>
              </a:spcAft>
              <a:buNone/>
            </a:pPr>
            <a:r>
              <a:t/>
            </a:r>
            <a:endParaRPr/>
          </a:p>
          <a:p>
            <a:pPr indent="-369570" lvl="0" marL="457200" rtl="0" algn="l">
              <a:spcBef>
                <a:spcPts val="0"/>
              </a:spcBef>
              <a:spcAft>
                <a:spcPts val="0"/>
              </a:spcAft>
              <a:buClr>
                <a:schemeClr val="accent2"/>
              </a:buClr>
              <a:buSzPct val="100000"/>
              <a:buChar char="●"/>
            </a:pPr>
            <a:r>
              <a:rPr lang="en-US"/>
              <a:t>General building maintenance (smoke doors, rate doors, penetrations)</a:t>
            </a:r>
            <a:endParaRPr/>
          </a:p>
          <a:p>
            <a:pPr indent="0" lvl="0" marL="457200" rtl="0" algn="l">
              <a:spcBef>
                <a:spcPts val="0"/>
              </a:spcBef>
              <a:spcAft>
                <a:spcPts val="0"/>
              </a:spcAft>
              <a:buNone/>
            </a:pPr>
            <a:r>
              <a:t/>
            </a:r>
            <a:endParaRPr/>
          </a:p>
          <a:p>
            <a:pPr indent="-369570" lvl="0" marL="457200" rtl="0" algn="l">
              <a:lnSpc>
                <a:spcPct val="90000"/>
              </a:lnSpc>
              <a:spcBef>
                <a:spcPts val="0"/>
              </a:spcBef>
              <a:spcAft>
                <a:spcPts val="0"/>
              </a:spcAft>
              <a:buClr>
                <a:schemeClr val="accent2"/>
              </a:buClr>
              <a:buSzPct val="100000"/>
              <a:buChar char="●"/>
            </a:pPr>
            <a:r>
              <a:rPr lang="en-US"/>
              <a:t>Generator (if applicable)</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en-US"/>
              <a:t>The facility is provided with the opportunity to review and discuss concerns during the tour.</a:t>
            </a:r>
            <a:endParaRPr/>
          </a:p>
          <a:p>
            <a:pPr indent="0" lvl="0" marL="45720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p:txBody>
      </p:sp>
      <p:sp>
        <p:nvSpPr>
          <p:cNvPr id="344" name="Google Shape;344;p28"/>
          <p:cNvSpPr txBox="1"/>
          <p:nvPr>
            <p:ph idx="12" type="sldNum"/>
          </p:nvPr>
        </p:nvSpPr>
        <p:spPr>
          <a:xfrm>
            <a:off x="11146971" y="6356350"/>
            <a:ext cx="7402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9E9E9E"/>
                </a:solidFill>
                <a:latin typeface="Calibri"/>
                <a:ea typeface="Calibri"/>
                <a:cs typeface="Calibri"/>
                <a:sym typeface="Calibri"/>
              </a:rPr>
              <a:t>‹#›</a:t>
            </a:fld>
            <a:endParaRPr sz="1200">
              <a:solidFill>
                <a:srgbClr val="9E9E9E"/>
              </a:solidFill>
              <a:latin typeface="Calibri"/>
              <a:ea typeface="Calibri"/>
              <a:cs typeface="Calibri"/>
              <a:sym typeface="Calibri"/>
            </a:endParaRPr>
          </a:p>
        </p:txBody>
      </p:sp>
      <p:pic>
        <p:nvPicPr>
          <p:cNvPr id="345" name="Google Shape;345;p28"/>
          <p:cNvPicPr preferRelativeResize="0"/>
          <p:nvPr/>
        </p:nvPicPr>
        <p:blipFill rotWithShape="1">
          <a:blip r:embed="rId3">
            <a:alphaModFix/>
          </a:blip>
          <a:srcRect b="0" l="0" r="0" t="0"/>
          <a:stretch/>
        </p:blipFill>
        <p:spPr>
          <a:xfrm>
            <a:off x="11028433" y="56539"/>
            <a:ext cx="1051132" cy="136647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30"/>
          <p:cNvSpPr txBox="1"/>
          <p:nvPr>
            <p:ph type="title"/>
          </p:nvPr>
        </p:nvSpPr>
        <p:spPr>
          <a:xfrm>
            <a:off x="1597980" y="200151"/>
            <a:ext cx="6969833" cy="1894980"/>
          </a:xfrm>
          <a:prstGeom prst="rect">
            <a:avLst/>
          </a:prstGeom>
          <a:noFill/>
          <a:ln>
            <a:noFill/>
          </a:ln>
        </p:spPr>
        <p:txBody>
          <a:bodyPr anchorCtr="0" anchor="b" bIns="0" lIns="91425" spcFirstLastPara="1" rIns="91425" wrap="square" tIns="45700">
            <a:normAutofit/>
          </a:bodyPr>
          <a:lstStyle/>
          <a:p>
            <a:pPr indent="0" lvl="0" marL="0" rtl="0" algn="ctr">
              <a:lnSpc>
                <a:spcPct val="90000"/>
              </a:lnSpc>
              <a:spcBef>
                <a:spcPts val="0"/>
              </a:spcBef>
              <a:spcAft>
                <a:spcPts val="0"/>
              </a:spcAft>
              <a:buClr>
                <a:schemeClr val="accent1"/>
              </a:buClr>
              <a:buSzPts val="3600"/>
              <a:buFont typeface="Calibri"/>
              <a:buNone/>
            </a:pPr>
            <a:r>
              <a:rPr lang="en-US" sz="3600"/>
              <a:t>Task – 5 Information Analysis and Decision Making </a:t>
            </a:r>
            <a:endParaRPr/>
          </a:p>
        </p:txBody>
      </p:sp>
      <p:sp>
        <p:nvSpPr>
          <p:cNvPr id="351" name="Google Shape;351;p30"/>
          <p:cNvSpPr txBox="1"/>
          <p:nvPr>
            <p:ph idx="2" type="body"/>
          </p:nvPr>
        </p:nvSpPr>
        <p:spPr>
          <a:xfrm>
            <a:off x="520698" y="2823099"/>
            <a:ext cx="10079240" cy="3898376"/>
          </a:xfrm>
          <a:prstGeom prst="rect">
            <a:avLst/>
          </a:prstGeom>
          <a:noFill/>
          <a:ln>
            <a:noFill/>
          </a:ln>
        </p:spPr>
        <p:txBody>
          <a:bodyPr anchorCtr="0" anchor="t" bIns="45700" lIns="91425" spcFirstLastPara="1" rIns="91425" wrap="square" tIns="45700">
            <a:normAutofit/>
          </a:bodyPr>
          <a:lstStyle/>
          <a:p>
            <a:pPr indent="-381000" lvl="0" marL="457200" rtl="0" algn="l">
              <a:lnSpc>
                <a:spcPct val="90000"/>
              </a:lnSpc>
              <a:spcBef>
                <a:spcPts val="0"/>
              </a:spcBef>
              <a:spcAft>
                <a:spcPts val="0"/>
              </a:spcAft>
              <a:buClr>
                <a:schemeClr val="accent2"/>
              </a:buClr>
              <a:buSzPts val="2400"/>
              <a:buChar char="●"/>
            </a:pPr>
            <a:r>
              <a:rPr lang="en-US"/>
              <a:t>Determining what findings are considered deficient based on observations, interviews, and record reviews</a:t>
            </a:r>
            <a:endParaRPr/>
          </a:p>
          <a:p>
            <a:pPr indent="0" lvl="0" marL="457200" rtl="0" algn="l">
              <a:lnSpc>
                <a:spcPct val="90000"/>
              </a:lnSpc>
              <a:spcBef>
                <a:spcPts val="0"/>
              </a:spcBef>
              <a:spcAft>
                <a:spcPts val="0"/>
              </a:spcAft>
              <a:buNone/>
            </a:pPr>
            <a:r>
              <a:t/>
            </a:r>
            <a:endParaRPr/>
          </a:p>
          <a:p>
            <a:pPr indent="-381000" lvl="0" marL="457200" rtl="0" algn="l">
              <a:lnSpc>
                <a:spcPct val="90000"/>
              </a:lnSpc>
              <a:spcBef>
                <a:spcPts val="1000"/>
              </a:spcBef>
              <a:spcAft>
                <a:spcPts val="0"/>
              </a:spcAft>
              <a:buClr>
                <a:schemeClr val="accent2"/>
              </a:buClr>
              <a:buSzPts val="2400"/>
              <a:buChar char="●"/>
            </a:pPr>
            <a:r>
              <a:rPr lang="en-US"/>
              <a:t>Developing an initial deficiency list to share at the Exit Conference</a:t>
            </a:r>
            <a:endParaRPr/>
          </a:p>
          <a:p>
            <a:pPr indent="0" lvl="0" marL="457200" rtl="0" algn="l">
              <a:lnSpc>
                <a:spcPct val="90000"/>
              </a:lnSpc>
              <a:spcBef>
                <a:spcPts val="1000"/>
              </a:spcBef>
              <a:spcAft>
                <a:spcPts val="0"/>
              </a:spcAft>
              <a:buNone/>
            </a:pPr>
            <a:r>
              <a:t/>
            </a:r>
            <a:endParaRPr/>
          </a:p>
          <a:p>
            <a:pPr indent="-381000" lvl="0" marL="457200" rtl="0" algn="l">
              <a:spcBef>
                <a:spcPts val="0"/>
              </a:spcBef>
              <a:spcAft>
                <a:spcPts val="0"/>
              </a:spcAft>
              <a:buClr>
                <a:schemeClr val="accent2"/>
              </a:buClr>
              <a:buSzPts val="2400"/>
              <a:buChar char="●"/>
            </a:pPr>
            <a:r>
              <a:rPr lang="en-US"/>
              <a:t>Determining the potential citation level of deficiencies  (CMS inspections)</a:t>
            </a:r>
            <a:endParaRPr/>
          </a:p>
        </p:txBody>
      </p:sp>
      <p:sp>
        <p:nvSpPr>
          <p:cNvPr id="352" name="Google Shape;352;p30"/>
          <p:cNvSpPr txBox="1"/>
          <p:nvPr>
            <p:ph idx="12" type="sldNum"/>
          </p:nvPr>
        </p:nvSpPr>
        <p:spPr>
          <a:xfrm>
            <a:off x="11146971" y="6356350"/>
            <a:ext cx="7402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9E9E9E"/>
                </a:solidFill>
                <a:latin typeface="Calibri"/>
                <a:ea typeface="Calibri"/>
                <a:cs typeface="Calibri"/>
                <a:sym typeface="Calibri"/>
              </a:rPr>
              <a:t>‹#›</a:t>
            </a:fld>
            <a:endParaRPr sz="1200">
              <a:solidFill>
                <a:srgbClr val="9E9E9E"/>
              </a:solidFill>
              <a:latin typeface="Calibri"/>
              <a:ea typeface="Calibri"/>
              <a:cs typeface="Calibri"/>
              <a:sym typeface="Calibri"/>
            </a:endParaRPr>
          </a:p>
        </p:txBody>
      </p:sp>
      <p:pic>
        <p:nvPicPr>
          <p:cNvPr id="353" name="Google Shape;353;p30"/>
          <p:cNvPicPr preferRelativeResize="0"/>
          <p:nvPr/>
        </p:nvPicPr>
        <p:blipFill rotWithShape="1">
          <a:blip r:embed="rId3">
            <a:alphaModFix/>
          </a:blip>
          <a:srcRect b="0" l="0" r="0" t="0"/>
          <a:stretch/>
        </p:blipFill>
        <p:spPr>
          <a:xfrm>
            <a:off x="11028433" y="56539"/>
            <a:ext cx="1051132" cy="136647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31"/>
          <p:cNvSpPr txBox="1"/>
          <p:nvPr>
            <p:ph type="title"/>
          </p:nvPr>
        </p:nvSpPr>
        <p:spPr>
          <a:xfrm>
            <a:off x="1597980" y="200151"/>
            <a:ext cx="6969833" cy="1894980"/>
          </a:xfrm>
          <a:prstGeom prst="rect">
            <a:avLst/>
          </a:prstGeom>
          <a:noFill/>
          <a:ln>
            <a:noFill/>
          </a:ln>
        </p:spPr>
        <p:txBody>
          <a:bodyPr anchorCtr="0" anchor="b" bIns="0" lIns="91425" spcFirstLastPara="1" rIns="91425" wrap="square" tIns="45700">
            <a:normAutofit/>
          </a:bodyPr>
          <a:lstStyle/>
          <a:p>
            <a:pPr indent="0" lvl="0" marL="0" rtl="0" algn="ctr">
              <a:lnSpc>
                <a:spcPct val="90000"/>
              </a:lnSpc>
              <a:spcBef>
                <a:spcPts val="0"/>
              </a:spcBef>
              <a:spcAft>
                <a:spcPts val="0"/>
              </a:spcAft>
              <a:buClr>
                <a:schemeClr val="accent1"/>
              </a:buClr>
              <a:buSzPts val="3600"/>
              <a:buFont typeface="Calibri"/>
              <a:buNone/>
            </a:pPr>
            <a:r>
              <a:rPr lang="en-US" sz="3600"/>
              <a:t>Task 6 – Exit Conference</a:t>
            </a:r>
            <a:endParaRPr/>
          </a:p>
        </p:txBody>
      </p:sp>
      <p:sp>
        <p:nvSpPr>
          <p:cNvPr id="359" name="Google Shape;359;p31"/>
          <p:cNvSpPr txBox="1"/>
          <p:nvPr>
            <p:ph idx="2" type="body"/>
          </p:nvPr>
        </p:nvSpPr>
        <p:spPr>
          <a:xfrm>
            <a:off x="520698" y="2823099"/>
            <a:ext cx="10079240" cy="389837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2"/>
              </a:buClr>
              <a:buSzPts val="2400"/>
              <a:buNone/>
            </a:pPr>
            <a:r>
              <a:rPr lang="en-US"/>
              <a:t>The general objective of this task is to inform the facility management of the team’s preliminary findings. </a:t>
            </a:r>
            <a:endParaRPr/>
          </a:p>
          <a:p>
            <a:pPr indent="0" lvl="0" marL="0" rtl="0" algn="l">
              <a:lnSpc>
                <a:spcPct val="90000"/>
              </a:lnSpc>
              <a:spcBef>
                <a:spcPts val="0"/>
              </a:spcBef>
              <a:spcAft>
                <a:spcPts val="0"/>
              </a:spcAft>
              <a:buClr>
                <a:schemeClr val="accent2"/>
              </a:buClr>
              <a:buSzPts val="2400"/>
              <a:buNone/>
            </a:pPr>
            <a:r>
              <a:t/>
            </a:r>
            <a:endParaRPr/>
          </a:p>
          <a:p>
            <a:pPr indent="-228600" lvl="0" marL="228600" rtl="0" algn="l">
              <a:lnSpc>
                <a:spcPct val="90000"/>
              </a:lnSpc>
              <a:spcBef>
                <a:spcPts val="1000"/>
              </a:spcBef>
              <a:spcAft>
                <a:spcPts val="0"/>
              </a:spcAft>
              <a:buClr>
                <a:schemeClr val="accent2"/>
              </a:buClr>
              <a:buSzPts val="2400"/>
              <a:buChar char="•"/>
            </a:pPr>
            <a:r>
              <a:rPr lang="en-US"/>
              <a:t>Presentation of findings (2567 versus DFPC findings report)</a:t>
            </a:r>
            <a:endParaRPr/>
          </a:p>
          <a:p>
            <a:pPr indent="0" lvl="0" marL="228600" rtl="0" algn="l">
              <a:lnSpc>
                <a:spcPct val="90000"/>
              </a:lnSpc>
              <a:spcBef>
                <a:spcPts val="1000"/>
              </a:spcBef>
              <a:spcAft>
                <a:spcPts val="0"/>
              </a:spcAft>
              <a:buNone/>
            </a:pPr>
            <a:r>
              <a:t/>
            </a:r>
            <a:endParaRPr/>
          </a:p>
          <a:p>
            <a:pPr indent="-228600" lvl="0" marL="228600" rtl="0" algn="l">
              <a:lnSpc>
                <a:spcPct val="90000"/>
              </a:lnSpc>
              <a:spcBef>
                <a:spcPts val="1000"/>
              </a:spcBef>
              <a:spcAft>
                <a:spcPts val="0"/>
              </a:spcAft>
              <a:buClr>
                <a:schemeClr val="accent2"/>
              </a:buClr>
              <a:buSzPts val="2400"/>
              <a:buChar char="•"/>
            </a:pPr>
            <a:r>
              <a:rPr lang="en-US"/>
              <a:t>Discuss a </a:t>
            </a:r>
            <a:r>
              <a:rPr lang="en-US"/>
              <a:t>plan of correction (COHFI process versus email)</a:t>
            </a:r>
            <a:endParaRPr/>
          </a:p>
          <a:p>
            <a:pPr indent="0" lvl="0" marL="228600" rtl="0" algn="l">
              <a:lnSpc>
                <a:spcPct val="90000"/>
              </a:lnSpc>
              <a:spcBef>
                <a:spcPts val="1000"/>
              </a:spcBef>
              <a:spcAft>
                <a:spcPts val="0"/>
              </a:spcAft>
              <a:buNone/>
            </a:pPr>
            <a:r>
              <a:t/>
            </a:r>
            <a:endParaRPr/>
          </a:p>
          <a:p>
            <a:pPr indent="-228600" lvl="0" marL="228600" rtl="0" algn="l">
              <a:lnSpc>
                <a:spcPct val="90000"/>
              </a:lnSpc>
              <a:spcBef>
                <a:spcPts val="1000"/>
              </a:spcBef>
              <a:spcAft>
                <a:spcPts val="0"/>
              </a:spcAft>
              <a:buClr>
                <a:schemeClr val="accent2"/>
              </a:buClr>
              <a:buSzPts val="2400"/>
              <a:buChar char="•"/>
            </a:pPr>
            <a:r>
              <a:rPr lang="en-US"/>
              <a:t>Discuss revisit type (desk versus onsite)</a:t>
            </a:r>
            <a:endParaRPr/>
          </a:p>
          <a:p>
            <a:pPr indent="-76200" lvl="0" marL="228600" rtl="0" algn="l">
              <a:lnSpc>
                <a:spcPct val="90000"/>
              </a:lnSpc>
              <a:spcBef>
                <a:spcPts val="1000"/>
              </a:spcBef>
              <a:spcAft>
                <a:spcPts val="0"/>
              </a:spcAft>
              <a:buClr>
                <a:schemeClr val="accent2"/>
              </a:buClr>
              <a:buSzPts val="2400"/>
              <a:buNone/>
            </a:pPr>
            <a:r>
              <a:t/>
            </a:r>
            <a:endParaRPr/>
          </a:p>
        </p:txBody>
      </p:sp>
      <p:sp>
        <p:nvSpPr>
          <p:cNvPr id="360" name="Google Shape;360;p31"/>
          <p:cNvSpPr txBox="1"/>
          <p:nvPr>
            <p:ph idx="12" type="sldNum"/>
          </p:nvPr>
        </p:nvSpPr>
        <p:spPr>
          <a:xfrm>
            <a:off x="11146971" y="6356350"/>
            <a:ext cx="7402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9E9E9E"/>
                </a:solidFill>
                <a:latin typeface="Calibri"/>
                <a:ea typeface="Calibri"/>
                <a:cs typeface="Calibri"/>
                <a:sym typeface="Calibri"/>
              </a:rPr>
              <a:t>‹#›</a:t>
            </a:fld>
            <a:endParaRPr sz="1200">
              <a:solidFill>
                <a:srgbClr val="9E9E9E"/>
              </a:solidFill>
              <a:latin typeface="Calibri"/>
              <a:ea typeface="Calibri"/>
              <a:cs typeface="Calibri"/>
              <a:sym typeface="Calibri"/>
            </a:endParaRPr>
          </a:p>
        </p:txBody>
      </p:sp>
      <p:pic>
        <p:nvPicPr>
          <p:cNvPr id="361" name="Google Shape;361;p31"/>
          <p:cNvPicPr preferRelativeResize="0"/>
          <p:nvPr/>
        </p:nvPicPr>
        <p:blipFill rotWithShape="1">
          <a:blip r:embed="rId3">
            <a:alphaModFix/>
          </a:blip>
          <a:srcRect b="0" l="0" r="0" t="0"/>
          <a:stretch/>
        </p:blipFill>
        <p:spPr>
          <a:xfrm>
            <a:off x="11028433" y="56539"/>
            <a:ext cx="1051132" cy="136647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23"/>
          <p:cNvSpPr txBox="1"/>
          <p:nvPr>
            <p:ph type="title"/>
          </p:nvPr>
        </p:nvSpPr>
        <p:spPr>
          <a:xfrm>
            <a:off x="518678" y="209028"/>
            <a:ext cx="8333222" cy="1147969"/>
          </a:xfrm>
          <a:prstGeom prst="rect">
            <a:avLst/>
          </a:prstGeom>
          <a:noFill/>
          <a:ln>
            <a:noFill/>
          </a:ln>
        </p:spPr>
        <p:txBody>
          <a:bodyPr anchorCtr="0" anchor="b" bIns="0" lIns="91425" spcFirstLastPara="1" rIns="91425" wrap="square" tIns="45700">
            <a:normAutofit/>
          </a:bodyPr>
          <a:lstStyle/>
          <a:p>
            <a:pPr indent="0" lvl="0" marL="0" rtl="0" algn="l">
              <a:lnSpc>
                <a:spcPct val="90000"/>
              </a:lnSpc>
              <a:spcBef>
                <a:spcPts val="0"/>
              </a:spcBef>
              <a:spcAft>
                <a:spcPts val="0"/>
              </a:spcAft>
              <a:buClr>
                <a:schemeClr val="accent1"/>
              </a:buClr>
              <a:buSzPts val="3600"/>
              <a:buFont typeface="Calibri"/>
              <a:buNone/>
            </a:pPr>
            <a:r>
              <a:rPr lang="en-US" sz="3600"/>
              <a:t>Most Common Deficiencies and</a:t>
            </a:r>
            <a:br>
              <a:rPr lang="en-US" sz="3600"/>
            </a:br>
            <a:r>
              <a:rPr lang="en-US" sz="3600"/>
              <a:t>Points of Confusion</a:t>
            </a:r>
            <a:endParaRPr/>
          </a:p>
        </p:txBody>
      </p:sp>
      <p:sp>
        <p:nvSpPr>
          <p:cNvPr id="367" name="Google Shape;367;p23"/>
          <p:cNvSpPr txBox="1"/>
          <p:nvPr>
            <p:ph idx="5" type="body"/>
          </p:nvPr>
        </p:nvSpPr>
        <p:spPr>
          <a:xfrm>
            <a:off x="520493" y="1376932"/>
            <a:ext cx="7368596" cy="60889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000"/>
              <a:buNone/>
            </a:pPr>
            <a:r>
              <a:rPr lang="en-US"/>
              <a:t>What they are and why they’re important.</a:t>
            </a:r>
            <a:endParaRPr/>
          </a:p>
        </p:txBody>
      </p:sp>
      <p:sp>
        <p:nvSpPr>
          <p:cNvPr id="368" name="Google Shape;368;p23"/>
          <p:cNvSpPr txBox="1"/>
          <p:nvPr>
            <p:ph idx="1" type="body"/>
          </p:nvPr>
        </p:nvSpPr>
        <p:spPr>
          <a:xfrm>
            <a:off x="520698" y="2104888"/>
            <a:ext cx="5475290" cy="781188"/>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2800"/>
              <a:buNone/>
            </a:pPr>
            <a:r>
              <a:rPr lang="en-US" u="sng"/>
              <a:t>Deficiencies</a:t>
            </a:r>
            <a:endParaRPr/>
          </a:p>
        </p:txBody>
      </p:sp>
      <p:sp>
        <p:nvSpPr>
          <p:cNvPr id="369" name="Google Shape;369;p23"/>
          <p:cNvSpPr txBox="1"/>
          <p:nvPr>
            <p:ph idx="2" type="body"/>
          </p:nvPr>
        </p:nvSpPr>
        <p:spPr>
          <a:xfrm>
            <a:off x="520698" y="2886076"/>
            <a:ext cx="5475290" cy="383539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accent2"/>
              </a:buClr>
              <a:buSzPts val="2400"/>
              <a:buChar char="•"/>
            </a:pPr>
            <a:r>
              <a:rPr lang="en-US"/>
              <a:t>Avoidable Stuff</a:t>
            </a:r>
            <a:endParaRPr/>
          </a:p>
          <a:p>
            <a:pPr indent="-228600" lvl="1" marL="685800" rtl="0" algn="l">
              <a:lnSpc>
                <a:spcPct val="90000"/>
              </a:lnSpc>
              <a:spcBef>
                <a:spcPts val="500"/>
              </a:spcBef>
              <a:spcAft>
                <a:spcPts val="0"/>
              </a:spcAft>
              <a:buClr>
                <a:schemeClr val="accent2"/>
              </a:buClr>
              <a:buSzPts val="2000"/>
              <a:buChar char="•"/>
            </a:pPr>
            <a:r>
              <a:rPr lang="en-US"/>
              <a:t>Missing Records</a:t>
            </a:r>
            <a:endParaRPr/>
          </a:p>
          <a:p>
            <a:pPr indent="-228600" lvl="1" marL="685800" rtl="0" algn="l">
              <a:lnSpc>
                <a:spcPct val="90000"/>
              </a:lnSpc>
              <a:spcBef>
                <a:spcPts val="500"/>
              </a:spcBef>
              <a:spcAft>
                <a:spcPts val="0"/>
              </a:spcAft>
              <a:buClr>
                <a:schemeClr val="accent2"/>
              </a:buClr>
              <a:buSzPts val="2000"/>
              <a:buChar char="•"/>
            </a:pPr>
            <a:r>
              <a:rPr lang="en-US"/>
              <a:t>Unprepared Staff</a:t>
            </a:r>
            <a:endParaRPr/>
          </a:p>
          <a:p>
            <a:pPr indent="-228600" lvl="0" marL="228600" rtl="0" algn="l">
              <a:lnSpc>
                <a:spcPct val="90000"/>
              </a:lnSpc>
              <a:spcBef>
                <a:spcPts val="1000"/>
              </a:spcBef>
              <a:spcAft>
                <a:spcPts val="0"/>
              </a:spcAft>
              <a:buClr>
                <a:schemeClr val="accent2"/>
              </a:buClr>
              <a:buSzPts val="2400"/>
              <a:buChar char="•"/>
            </a:pPr>
            <a:r>
              <a:rPr lang="en-US"/>
              <a:t>Small Stuff</a:t>
            </a:r>
            <a:endParaRPr/>
          </a:p>
          <a:p>
            <a:pPr indent="-228600" lvl="1" marL="685800" rtl="0" algn="l">
              <a:lnSpc>
                <a:spcPct val="90000"/>
              </a:lnSpc>
              <a:spcBef>
                <a:spcPts val="500"/>
              </a:spcBef>
              <a:spcAft>
                <a:spcPts val="0"/>
              </a:spcAft>
              <a:buClr>
                <a:schemeClr val="accent2"/>
              </a:buClr>
              <a:buSzPts val="2000"/>
              <a:buChar char="•"/>
            </a:pPr>
            <a:r>
              <a:rPr lang="en-US"/>
              <a:t>Loaded Sprinkler Heads</a:t>
            </a:r>
            <a:endParaRPr/>
          </a:p>
          <a:p>
            <a:pPr indent="-228600" lvl="1" marL="685800" rtl="0" algn="l">
              <a:lnSpc>
                <a:spcPct val="90000"/>
              </a:lnSpc>
              <a:spcBef>
                <a:spcPts val="500"/>
              </a:spcBef>
              <a:spcAft>
                <a:spcPts val="0"/>
              </a:spcAft>
              <a:buClr>
                <a:schemeClr val="accent2"/>
              </a:buClr>
              <a:buSzPts val="2000"/>
              <a:buChar char="•"/>
            </a:pPr>
            <a:r>
              <a:rPr lang="en-US"/>
              <a:t>Overloaded Power Strips</a:t>
            </a:r>
            <a:endParaRPr/>
          </a:p>
          <a:p>
            <a:pPr indent="-228600" lvl="0" marL="228600" rtl="0" algn="l">
              <a:lnSpc>
                <a:spcPct val="90000"/>
              </a:lnSpc>
              <a:spcBef>
                <a:spcPts val="1000"/>
              </a:spcBef>
              <a:spcAft>
                <a:spcPts val="0"/>
              </a:spcAft>
              <a:buClr>
                <a:schemeClr val="accent2"/>
              </a:buClr>
              <a:buSzPts val="2400"/>
              <a:buChar char="•"/>
            </a:pPr>
            <a:r>
              <a:rPr lang="en-US"/>
              <a:t>Big Stuff</a:t>
            </a:r>
            <a:endParaRPr/>
          </a:p>
          <a:p>
            <a:pPr indent="-228600" lvl="1" marL="685800" rtl="0" algn="l">
              <a:lnSpc>
                <a:spcPct val="90000"/>
              </a:lnSpc>
              <a:spcBef>
                <a:spcPts val="500"/>
              </a:spcBef>
              <a:spcAft>
                <a:spcPts val="0"/>
              </a:spcAft>
              <a:buClr>
                <a:schemeClr val="accent2"/>
              </a:buClr>
              <a:buSzPts val="2000"/>
              <a:buChar char="•"/>
            </a:pPr>
            <a:r>
              <a:rPr lang="en-US"/>
              <a:t>Non-functional Systems</a:t>
            </a:r>
            <a:endParaRPr/>
          </a:p>
          <a:p>
            <a:pPr indent="-228600" lvl="1" marL="685800" rtl="0" algn="l">
              <a:lnSpc>
                <a:spcPct val="90000"/>
              </a:lnSpc>
              <a:spcBef>
                <a:spcPts val="500"/>
              </a:spcBef>
              <a:spcAft>
                <a:spcPts val="0"/>
              </a:spcAft>
              <a:buClr>
                <a:schemeClr val="accent2"/>
              </a:buClr>
              <a:buSzPts val="2000"/>
              <a:buChar char="•"/>
            </a:pPr>
            <a:r>
              <a:rPr lang="en-US"/>
              <a:t>Exceeded Capabilities</a:t>
            </a:r>
            <a:endParaRPr/>
          </a:p>
          <a:p>
            <a:pPr indent="-228600" lvl="1" marL="685800" rtl="0" algn="l">
              <a:lnSpc>
                <a:spcPct val="90000"/>
              </a:lnSpc>
              <a:spcBef>
                <a:spcPts val="500"/>
              </a:spcBef>
              <a:spcAft>
                <a:spcPts val="0"/>
              </a:spcAft>
              <a:buClr>
                <a:schemeClr val="accent2"/>
              </a:buClr>
              <a:buSzPts val="2000"/>
              <a:buChar char="•"/>
            </a:pPr>
            <a:r>
              <a:rPr lang="en-US"/>
              <a:t>Blocked Egress</a:t>
            </a:r>
            <a:endParaRPr/>
          </a:p>
        </p:txBody>
      </p:sp>
      <p:sp>
        <p:nvSpPr>
          <p:cNvPr id="370" name="Google Shape;370;p23"/>
          <p:cNvSpPr txBox="1"/>
          <p:nvPr>
            <p:ph idx="3" type="body"/>
          </p:nvPr>
        </p:nvSpPr>
        <p:spPr>
          <a:xfrm>
            <a:off x="6186713" y="2104888"/>
            <a:ext cx="5475600" cy="781188"/>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2800"/>
              <a:buNone/>
            </a:pPr>
            <a:r>
              <a:rPr lang="en-US" u="sng"/>
              <a:t>Confusion</a:t>
            </a:r>
            <a:endParaRPr/>
          </a:p>
        </p:txBody>
      </p:sp>
      <p:sp>
        <p:nvSpPr>
          <p:cNvPr id="371" name="Google Shape;371;p23"/>
          <p:cNvSpPr txBox="1"/>
          <p:nvPr>
            <p:ph idx="4" type="body"/>
          </p:nvPr>
        </p:nvSpPr>
        <p:spPr>
          <a:xfrm>
            <a:off x="6152463" y="2790126"/>
            <a:ext cx="5475600" cy="3232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accent2"/>
              </a:buClr>
              <a:buSzPts val="2400"/>
              <a:buChar char="•"/>
            </a:pPr>
            <a:r>
              <a:rPr lang="en-US"/>
              <a:t>Codes and Definitions</a:t>
            </a:r>
            <a:endParaRPr/>
          </a:p>
          <a:p>
            <a:pPr indent="-228600" lvl="0" marL="228600" rtl="0" algn="l">
              <a:lnSpc>
                <a:spcPct val="90000"/>
              </a:lnSpc>
              <a:spcBef>
                <a:spcPts val="1000"/>
              </a:spcBef>
              <a:spcAft>
                <a:spcPts val="0"/>
              </a:spcAft>
              <a:buClr>
                <a:schemeClr val="accent2"/>
              </a:buClr>
              <a:buSzPts val="2400"/>
              <a:buChar char="•"/>
            </a:pPr>
            <a:r>
              <a:rPr lang="en-US"/>
              <a:t>Fire Drills</a:t>
            </a:r>
            <a:endParaRPr/>
          </a:p>
          <a:p>
            <a:pPr indent="-228600" lvl="0" marL="228600" rtl="0" algn="l">
              <a:lnSpc>
                <a:spcPct val="90000"/>
              </a:lnSpc>
              <a:spcBef>
                <a:spcPts val="1000"/>
              </a:spcBef>
              <a:spcAft>
                <a:spcPts val="0"/>
              </a:spcAft>
              <a:buClr>
                <a:schemeClr val="accent2"/>
              </a:buClr>
              <a:buSzPts val="2400"/>
              <a:buChar char="•"/>
            </a:pPr>
            <a:r>
              <a:rPr lang="en-US"/>
              <a:t>Resident Rating Sheets</a:t>
            </a:r>
            <a:endParaRPr/>
          </a:p>
          <a:p>
            <a:pPr indent="-228600" lvl="0" marL="228600" rtl="0" algn="l">
              <a:lnSpc>
                <a:spcPct val="90000"/>
              </a:lnSpc>
              <a:spcBef>
                <a:spcPts val="1000"/>
              </a:spcBef>
              <a:spcAft>
                <a:spcPts val="0"/>
              </a:spcAft>
              <a:buClr>
                <a:schemeClr val="accent2"/>
              </a:buClr>
              <a:buSzPts val="2400"/>
              <a:buChar char="•"/>
            </a:pPr>
            <a:r>
              <a:rPr lang="en-US"/>
              <a:t>Plan of Correction</a:t>
            </a:r>
            <a:endParaRPr/>
          </a:p>
          <a:p>
            <a:pPr indent="-76200" lvl="0" marL="228600" rtl="0" algn="l">
              <a:lnSpc>
                <a:spcPct val="90000"/>
              </a:lnSpc>
              <a:spcBef>
                <a:spcPts val="1000"/>
              </a:spcBef>
              <a:spcAft>
                <a:spcPts val="0"/>
              </a:spcAft>
              <a:buClr>
                <a:schemeClr val="accent2"/>
              </a:buClr>
              <a:buSzPts val="2400"/>
              <a:buNone/>
            </a:pPr>
            <a:r>
              <a:t/>
            </a:r>
            <a:endParaRPr/>
          </a:p>
        </p:txBody>
      </p:sp>
      <p:sp>
        <p:nvSpPr>
          <p:cNvPr id="372" name="Google Shape;372;p23"/>
          <p:cNvSpPr txBox="1"/>
          <p:nvPr>
            <p:ph idx="12" type="sldNum"/>
          </p:nvPr>
        </p:nvSpPr>
        <p:spPr>
          <a:xfrm>
            <a:off x="11146971" y="6356350"/>
            <a:ext cx="7402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9E9E9E"/>
                </a:solidFill>
                <a:latin typeface="Calibri"/>
                <a:ea typeface="Calibri"/>
                <a:cs typeface="Calibri"/>
                <a:sym typeface="Calibri"/>
              </a:rPr>
              <a:t>‹#›</a:t>
            </a:fld>
            <a:endParaRPr sz="1200">
              <a:solidFill>
                <a:srgbClr val="9E9E9E"/>
              </a:solidFill>
              <a:latin typeface="Calibri"/>
              <a:ea typeface="Calibri"/>
              <a:cs typeface="Calibri"/>
              <a:sym typeface="Calibri"/>
            </a:endParaRPr>
          </a:p>
        </p:txBody>
      </p:sp>
      <p:pic>
        <p:nvPicPr>
          <p:cNvPr id="373" name="Google Shape;373;p23"/>
          <p:cNvPicPr preferRelativeResize="0"/>
          <p:nvPr/>
        </p:nvPicPr>
        <p:blipFill rotWithShape="1">
          <a:blip r:embed="rId3">
            <a:alphaModFix/>
          </a:blip>
          <a:srcRect b="0" l="0" r="0" t="0"/>
          <a:stretch/>
        </p:blipFill>
        <p:spPr>
          <a:xfrm>
            <a:off x="11028433" y="56539"/>
            <a:ext cx="1051132" cy="136647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g37f671a8101_0_28"/>
          <p:cNvSpPr txBox="1"/>
          <p:nvPr>
            <p:ph type="title"/>
          </p:nvPr>
        </p:nvSpPr>
        <p:spPr>
          <a:xfrm>
            <a:off x="518678" y="209028"/>
            <a:ext cx="8333100" cy="1148100"/>
          </a:xfrm>
          <a:prstGeom prst="rect">
            <a:avLst/>
          </a:prstGeom>
          <a:noFill/>
          <a:ln>
            <a:noFill/>
          </a:ln>
        </p:spPr>
        <p:txBody>
          <a:bodyPr anchorCtr="0" anchor="b" bIns="0" lIns="91425" spcFirstLastPara="1" rIns="91425" wrap="square" tIns="45700">
            <a:normAutofit/>
          </a:bodyPr>
          <a:lstStyle/>
          <a:p>
            <a:pPr indent="0" lvl="0" marL="0" rtl="0" algn="ctr">
              <a:lnSpc>
                <a:spcPct val="90000"/>
              </a:lnSpc>
              <a:spcBef>
                <a:spcPts val="0"/>
              </a:spcBef>
              <a:spcAft>
                <a:spcPts val="0"/>
              </a:spcAft>
              <a:buClr>
                <a:schemeClr val="accent1"/>
              </a:buClr>
              <a:buSzPts val="4400"/>
              <a:buFont typeface="Calibri"/>
              <a:buNone/>
            </a:pPr>
            <a:r>
              <a:rPr b="0" lang="en-US"/>
              <a:t>Residential Healthcare </a:t>
            </a:r>
            <a:endParaRPr/>
          </a:p>
        </p:txBody>
      </p:sp>
      <p:sp>
        <p:nvSpPr>
          <p:cNvPr id="379" name="Google Shape;379;g37f671a8101_0_28"/>
          <p:cNvSpPr txBox="1"/>
          <p:nvPr>
            <p:ph idx="5" type="body"/>
          </p:nvPr>
        </p:nvSpPr>
        <p:spPr>
          <a:xfrm>
            <a:off x="799618" y="1496282"/>
            <a:ext cx="7368600" cy="609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000"/>
              <a:buNone/>
            </a:pPr>
            <a:r>
              <a:rPr lang="en-US"/>
              <a:t>ALR, ACF, SNF, NCF, ICFIID,BHE </a:t>
            </a:r>
            <a:endParaRPr/>
          </a:p>
        </p:txBody>
      </p:sp>
      <p:sp>
        <p:nvSpPr>
          <p:cNvPr id="380" name="Google Shape;380;g37f671a8101_0_28"/>
          <p:cNvSpPr txBox="1"/>
          <p:nvPr>
            <p:ph idx="3" type="body"/>
          </p:nvPr>
        </p:nvSpPr>
        <p:spPr>
          <a:xfrm>
            <a:off x="3545200" y="1983725"/>
            <a:ext cx="5475600" cy="7728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2800"/>
              <a:buNone/>
            </a:pPr>
            <a:r>
              <a:rPr lang="en-US"/>
              <a:t>License Portion</a:t>
            </a:r>
            <a:endParaRPr/>
          </a:p>
        </p:txBody>
      </p:sp>
      <p:sp>
        <p:nvSpPr>
          <p:cNvPr id="381" name="Google Shape;381;g37f671a8101_0_28"/>
          <p:cNvSpPr txBox="1"/>
          <p:nvPr>
            <p:ph idx="4" type="body"/>
          </p:nvPr>
        </p:nvSpPr>
        <p:spPr>
          <a:xfrm>
            <a:off x="2468637" y="2756526"/>
            <a:ext cx="6005400" cy="3652800"/>
          </a:xfrm>
          <a:prstGeom prst="rect">
            <a:avLst/>
          </a:prstGeom>
          <a:noFill/>
          <a:ln>
            <a:noFill/>
          </a:ln>
        </p:spPr>
        <p:txBody>
          <a:bodyPr anchorCtr="0" anchor="t" bIns="45700" lIns="91425" spcFirstLastPara="1" rIns="91425" wrap="square" tIns="45700">
            <a:normAutofit/>
          </a:bodyPr>
          <a:lstStyle/>
          <a:p>
            <a:pPr indent="0" lvl="0" marL="685800" rtl="0" algn="l">
              <a:lnSpc>
                <a:spcPct val="150000"/>
              </a:lnSpc>
              <a:spcBef>
                <a:spcPts val="0"/>
              </a:spcBef>
              <a:spcAft>
                <a:spcPts val="0"/>
              </a:spcAft>
              <a:buNone/>
            </a:pPr>
            <a:r>
              <a:t/>
            </a:r>
            <a:endParaRPr sz="2000"/>
          </a:p>
          <a:p>
            <a:pPr indent="0" lvl="0" marL="685800" rtl="0" algn="l">
              <a:lnSpc>
                <a:spcPct val="150000"/>
              </a:lnSpc>
              <a:spcBef>
                <a:spcPts val="0"/>
              </a:spcBef>
              <a:spcAft>
                <a:spcPts val="0"/>
              </a:spcAft>
              <a:buNone/>
            </a:pPr>
            <a:r>
              <a:t/>
            </a:r>
            <a:endParaRPr sz="2000"/>
          </a:p>
          <a:p>
            <a:pPr indent="-228600" lvl="1" marL="685800" rtl="0" algn="l">
              <a:lnSpc>
                <a:spcPct val="150000"/>
              </a:lnSpc>
              <a:spcBef>
                <a:spcPts val="0"/>
              </a:spcBef>
              <a:spcAft>
                <a:spcPts val="0"/>
              </a:spcAft>
              <a:buClr>
                <a:schemeClr val="accent2"/>
              </a:buClr>
              <a:buSzPts val="2000"/>
              <a:buChar char="•"/>
            </a:pPr>
            <a:r>
              <a:rPr lang="en-US"/>
              <a:t>DFPC is the </a:t>
            </a:r>
            <a:r>
              <a:rPr b="1" lang="en-US">
                <a:highlight>
                  <a:srgbClr val="FFFF00"/>
                </a:highlight>
              </a:rPr>
              <a:t>Life Safety Authority </a:t>
            </a:r>
            <a:r>
              <a:rPr lang="en-US"/>
              <a:t>when it comes to your licensure. </a:t>
            </a:r>
            <a:endParaRPr/>
          </a:p>
          <a:p>
            <a:pPr indent="0" lvl="1" marL="457200" rtl="0" algn="l">
              <a:lnSpc>
                <a:spcPct val="150000"/>
              </a:lnSpc>
              <a:spcBef>
                <a:spcPts val="500"/>
              </a:spcBef>
              <a:spcAft>
                <a:spcPts val="0"/>
              </a:spcAft>
              <a:buClr>
                <a:schemeClr val="accent2"/>
              </a:buClr>
              <a:buSzPts val="2000"/>
              <a:buNone/>
            </a:pPr>
            <a:r>
              <a:t/>
            </a:r>
            <a:endParaRPr/>
          </a:p>
          <a:p>
            <a:pPr indent="-228600" lvl="1" marL="685800" rtl="0" algn="l">
              <a:lnSpc>
                <a:spcPct val="150000"/>
              </a:lnSpc>
              <a:spcBef>
                <a:spcPts val="500"/>
              </a:spcBef>
              <a:spcAft>
                <a:spcPts val="0"/>
              </a:spcAft>
              <a:buClr>
                <a:schemeClr val="accent2"/>
              </a:buClr>
              <a:buSzPts val="2000"/>
              <a:buChar char="•"/>
            </a:pPr>
            <a:r>
              <a:rPr lang="en-US"/>
              <a:t>CDPHE is the </a:t>
            </a:r>
            <a:r>
              <a:rPr b="1" lang="en-US">
                <a:highlight>
                  <a:srgbClr val="FFFF00"/>
                </a:highlight>
              </a:rPr>
              <a:t>Heath and Environment Authority </a:t>
            </a:r>
            <a:r>
              <a:rPr lang="en-US"/>
              <a:t>when it comes to your licensure.</a:t>
            </a:r>
            <a:endParaRPr/>
          </a:p>
        </p:txBody>
      </p:sp>
      <p:sp>
        <p:nvSpPr>
          <p:cNvPr id="382" name="Google Shape;382;g37f671a8101_0_28"/>
          <p:cNvSpPr txBox="1"/>
          <p:nvPr>
            <p:ph idx="11" type="ftr"/>
          </p:nvPr>
        </p:nvSpPr>
        <p:spPr>
          <a:xfrm>
            <a:off x="338530" y="6356350"/>
            <a:ext cx="4114800" cy="3651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rgbClr val="9E9E9E"/>
                </a:solidFill>
                <a:latin typeface="Calibri"/>
                <a:ea typeface="Calibri"/>
                <a:cs typeface="Calibri"/>
                <a:sym typeface="Calibri"/>
              </a:rPr>
              <a:t>Add a footer</a:t>
            </a:r>
            <a:endParaRPr/>
          </a:p>
        </p:txBody>
      </p:sp>
      <p:sp>
        <p:nvSpPr>
          <p:cNvPr id="383" name="Google Shape;383;g37f671a8101_0_28"/>
          <p:cNvSpPr txBox="1"/>
          <p:nvPr>
            <p:ph idx="12" type="sldNum"/>
          </p:nvPr>
        </p:nvSpPr>
        <p:spPr>
          <a:xfrm>
            <a:off x="11146971" y="6356350"/>
            <a:ext cx="740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9E9E9E"/>
                </a:solidFill>
                <a:latin typeface="Calibri"/>
                <a:ea typeface="Calibri"/>
                <a:cs typeface="Calibri"/>
                <a:sym typeface="Calibri"/>
              </a:rPr>
              <a:t>‹#›</a:t>
            </a:fld>
            <a:endParaRPr sz="1200">
              <a:solidFill>
                <a:srgbClr val="9E9E9E"/>
              </a:solidFill>
              <a:latin typeface="Calibri"/>
              <a:ea typeface="Calibri"/>
              <a:cs typeface="Calibri"/>
              <a:sym typeface="Calibri"/>
            </a:endParaRPr>
          </a:p>
        </p:txBody>
      </p:sp>
      <p:pic>
        <p:nvPicPr>
          <p:cNvPr id="384" name="Google Shape;384;g37f671a8101_0_28"/>
          <p:cNvPicPr preferRelativeResize="0"/>
          <p:nvPr/>
        </p:nvPicPr>
        <p:blipFill rotWithShape="1">
          <a:blip r:embed="rId3">
            <a:alphaModFix/>
          </a:blip>
          <a:srcRect b="0" l="0" r="0" t="0"/>
          <a:stretch/>
        </p:blipFill>
        <p:spPr>
          <a:xfrm>
            <a:off x="11028433" y="56539"/>
            <a:ext cx="1051132" cy="136647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descr="Solid dark colored hexagon in the middle of image accent" id="224" name="Google Shape;224;p2"/>
          <p:cNvSpPr/>
          <p:nvPr/>
        </p:nvSpPr>
        <p:spPr>
          <a:xfrm rot="-5400000">
            <a:off x="2679702" y="2388914"/>
            <a:ext cx="2412998" cy="2080172"/>
          </a:xfrm>
          <a:prstGeom prst="hexagon">
            <a:avLst>
              <a:gd fmla="val 25000" name="adj"/>
              <a:gd fmla="val 115470" name="vf"/>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2"/>
          <p:cNvSpPr txBox="1"/>
          <p:nvPr>
            <p:ph type="title"/>
          </p:nvPr>
        </p:nvSpPr>
        <p:spPr>
          <a:xfrm>
            <a:off x="6283842" y="1987420"/>
            <a:ext cx="4911633" cy="1789855"/>
          </a:xfrm>
          <a:prstGeom prst="rect">
            <a:avLst/>
          </a:prstGeom>
          <a:noFill/>
          <a:ln>
            <a:noFill/>
          </a:ln>
        </p:spPr>
        <p:txBody>
          <a:bodyPr anchorCtr="0" anchor="b" bIns="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alibri"/>
              <a:buNone/>
            </a:pPr>
            <a:r>
              <a:rPr lang="en-US"/>
              <a:t>Topics of Discussion</a:t>
            </a:r>
            <a:endParaRPr b="0">
              <a:latin typeface="Calibri"/>
              <a:ea typeface="Calibri"/>
              <a:cs typeface="Calibri"/>
              <a:sym typeface="Calibri"/>
            </a:endParaRPr>
          </a:p>
        </p:txBody>
      </p:sp>
      <p:sp>
        <p:nvSpPr>
          <p:cNvPr id="226" name="Google Shape;226;p2"/>
          <p:cNvSpPr txBox="1"/>
          <p:nvPr>
            <p:ph idx="1" type="body"/>
          </p:nvPr>
        </p:nvSpPr>
        <p:spPr>
          <a:xfrm>
            <a:off x="6283842" y="3792046"/>
            <a:ext cx="4911633" cy="1649966"/>
          </a:xfrm>
          <a:prstGeom prst="rect">
            <a:avLst/>
          </a:prstGeom>
          <a:noFill/>
          <a:ln>
            <a:noFill/>
          </a:ln>
        </p:spPr>
        <p:txBody>
          <a:bodyPr anchorCtr="0" anchor="t" bIns="45700" lIns="91425" spcFirstLastPara="1" rIns="91425" wrap="square" tIns="45700">
            <a:noAutofit/>
          </a:bodyPr>
          <a:lstStyle/>
          <a:p>
            <a:pPr indent="-333375" lvl="0" marL="342900" rtl="0" algn="l">
              <a:lnSpc>
                <a:spcPct val="70000"/>
              </a:lnSpc>
              <a:spcBef>
                <a:spcPts val="0"/>
              </a:spcBef>
              <a:spcAft>
                <a:spcPts val="0"/>
              </a:spcAft>
              <a:buSzPts val="1700"/>
              <a:buFont typeface="Arial"/>
              <a:buChar char="•"/>
            </a:pPr>
            <a:r>
              <a:rPr lang="en-US" sz="1700"/>
              <a:t>DFPC Overview</a:t>
            </a:r>
            <a:endParaRPr sz="1700"/>
          </a:p>
          <a:p>
            <a:pPr indent="-333375" lvl="0" marL="342900" rtl="0" algn="l">
              <a:lnSpc>
                <a:spcPct val="70000"/>
              </a:lnSpc>
              <a:spcBef>
                <a:spcPts val="1000"/>
              </a:spcBef>
              <a:spcAft>
                <a:spcPts val="0"/>
              </a:spcAft>
              <a:buSzPts val="1700"/>
              <a:buFont typeface="Arial"/>
              <a:buChar char="•"/>
            </a:pPr>
            <a:r>
              <a:rPr lang="en-US" sz="1700"/>
              <a:t>Regulating Documents</a:t>
            </a:r>
            <a:endParaRPr sz="1700"/>
          </a:p>
          <a:p>
            <a:pPr indent="-333375" lvl="0" marL="342900" rtl="0" algn="l">
              <a:lnSpc>
                <a:spcPct val="70000"/>
              </a:lnSpc>
              <a:spcBef>
                <a:spcPts val="1000"/>
              </a:spcBef>
              <a:spcAft>
                <a:spcPts val="0"/>
              </a:spcAft>
              <a:buSzPts val="1700"/>
              <a:buFont typeface="Arial"/>
              <a:buChar char="•"/>
            </a:pPr>
            <a:r>
              <a:rPr lang="en-US" sz="1700"/>
              <a:t>Survey Process</a:t>
            </a:r>
            <a:endParaRPr sz="1700"/>
          </a:p>
          <a:p>
            <a:pPr indent="-333375" lvl="0" marL="342900" rtl="0" algn="l">
              <a:lnSpc>
                <a:spcPct val="70000"/>
              </a:lnSpc>
              <a:spcBef>
                <a:spcPts val="1000"/>
              </a:spcBef>
              <a:spcAft>
                <a:spcPts val="0"/>
              </a:spcAft>
              <a:buSzPts val="1700"/>
              <a:buFont typeface="Arial"/>
              <a:buChar char="•"/>
            </a:pPr>
            <a:r>
              <a:rPr lang="en-US" sz="1700">
                <a:solidFill>
                  <a:schemeClr val="accent6"/>
                </a:solidFill>
              </a:rPr>
              <a:t>License Portion</a:t>
            </a:r>
            <a:endParaRPr sz="1700"/>
          </a:p>
          <a:p>
            <a:pPr indent="-333375" lvl="0" marL="342900" rtl="0" algn="l">
              <a:lnSpc>
                <a:spcPct val="70000"/>
              </a:lnSpc>
              <a:spcBef>
                <a:spcPts val="1000"/>
              </a:spcBef>
              <a:spcAft>
                <a:spcPts val="0"/>
              </a:spcAft>
              <a:buSzPts val="1700"/>
              <a:buFont typeface="Arial"/>
              <a:buChar char="•"/>
            </a:pPr>
            <a:r>
              <a:rPr lang="en-US" sz="1700"/>
              <a:t>Q &amp; A</a:t>
            </a:r>
            <a:endParaRPr sz="1700"/>
          </a:p>
          <a:p>
            <a:pPr indent="-225425" lvl="0" marL="342900" rtl="0" algn="l">
              <a:lnSpc>
                <a:spcPct val="70000"/>
              </a:lnSpc>
              <a:spcBef>
                <a:spcPts val="1000"/>
              </a:spcBef>
              <a:spcAft>
                <a:spcPts val="0"/>
              </a:spcAft>
              <a:buSzPts val="1400"/>
              <a:buFont typeface="Arial"/>
              <a:buNone/>
            </a:pPr>
            <a:r>
              <a:t/>
            </a:r>
            <a:endParaRPr sz="1700"/>
          </a:p>
        </p:txBody>
      </p:sp>
      <p:pic>
        <p:nvPicPr>
          <p:cNvPr id="227" name="Google Shape;227;p2"/>
          <p:cNvPicPr preferRelativeResize="0"/>
          <p:nvPr/>
        </p:nvPicPr>
        <p:blipFill rotWithShape="1">
          <a:blip r:embed="rId3">
            <a:alphaModFix/>
          </a:blip>
          <a:srcRect b="0" l="0" r="0" t="0"/>
          <a:stretch/>
        </p:blipFill>
        <p:spPr>
          <a:xfrm>
            <a:off x="2583402" y="2222500"/>
            <a:ext cx="2716567" cy="353153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6"/>
          <p:cNvSpPr txBox="1"/>
          <p:nvPr>
            <p:ph idx="1" type="body"/>
          </p:nvPr>
        </p:nvSpPr>
        <p:spPr>
          <a:xfrm>
            <a:off x="531378" y="3196915"/>
            <a:ext cx="4942829" cy="295827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accent2"/>
              </a:buClr>
              <a:buSzPts val="1800"/>
              <a:buChar char="•"/>
            </a:pPr>
            <a:r>
              <a:rPr lang="en-US" sz="1800"/>
              <a:t>Are you ACF/SNF</a:t>
            </a:r>
            <a:endParaRPr sz="1800"/>
          </a:p>
          <a:p>
            <a:pPr indent="0" lvl="0" marL="0" rtl="0" algn="l">
              <a:lnSpc>
                <a:spcPct val="90000"/>
              </a:lnSpc>
              <a:spcBef>
                <a:spcPts val="0"/>
              </a:spcBef>
              <a:spcAft>
                <a:spcPts val="0"/>
              </a:spcAft>
              <a:buNone/>
            </a:pPr>
            <a:r>
              <a:t/>
            </a:r>
            <a:endParaRPr sz="1800"/>
          </a:p>
          <a:p>
            <a:pPr indent="-228600" lvl="0" marL="228600" rtl="0" algn="l">
              <a:lnSpc>
                <a:spcPct val="90000"/>
              </a:lnSpc>
              <a:spcBef>
                <a:spcPts val="1000"/>
              </a:spcBef>
              <a:spcAft>
                <a:spcPts val="0"/>
              </a:spcAft>
              <a:buClr>
                <a:schemeClr val="accent2"/>
              </a:buClr>
              <a:buSzPts val="1800"/>
              <a:buChar char="•"/>
            </a:pPr>
            <a:r>
              <a:rPr lang="en-US" sz="1800"/>
              <a:t>Are you a Private Pay ALRONLY/NF-Lic?</a:t>
            </a:r>
            <a:endParaRPr/>
          </a:p>
          <a:p>
            <a:pPr indent="-114300" lvl="0" marL="228600" rtl="0" algn="l">
              <a:lnSpc>
                <a:spcPct val="90000"/>
              </a:lnSpc>
              <a:spcBef>
                <a:spcPts val="1000"/>
              </a:spcBef>
              <a:spcAft>
                <a:spcPts val="0"/>
              </a:spcAft>
              <a:buClr>
                <a:schemeClr val="accent2"/>
              </a:buClr>
              <a:buSzPts val="1800"/>
              <a:buNone/>
            </a:pPr>
            <a:r>
              <a:t/>
            </a:r>
            <a:endParaRPr sz="1800"/>
          </a:p>
          <a:p>
            <a:pPr indent="-228600" lvl="0" marL="228600" rtl="0" algn="l">
              <a:lnSpc>
                <a:spcPct val="90000"/>
              </a:lnSpc>
              <a:spcBef>
                <a:spcPts val="1000"/>
              </a:spcBef>
              <a:spcAft>
                <a:spcPts val="0"/>
              </a:spcAft>
              <a:buClr>
                <a:schemeClr val="accent2"/>
              </a:buClr>
              <a:buSzPts val="1800"/>
              <a:buChar char="•"/>
            </a:pPr>
            <a:r>
              <a:rPr lang="en-US" sz="1800"/>
              <a:t>Does your fire department complete inspections?</a:t>
            </a:r>
            <a:endParaRPr/>
          </a:p>
        </p:txBody>
      </p:sp>
      <p:sp>
        <p:nvSpPr>
          <p:cNvPr id="390" name="Google Shape;390;p6"/>
          <p:cNvSpPr txBox="1"/>
          <p:nvPr>
            <p:ph type="title"/>
          </p:nvPr>
        </p:nvSpPr>
        <p:spPr>
          <a:xfrm>
            <a:off x="289068" y="1261919"/>
            <a:ext cx="7342622" cy="686014"/>
          </a:xfrm>
          <a:prstGeom prst="rect">
            <a:avLst/>
          </a:prstGeom>
          <a:noFill/>
          <a:ln>
            <a:noFill/>
          </a:ln>
        </p:spPr>
        <p:txBody>
          <a:bodyPr anchorCtr="0" anchor="b" bIns="0" lIns="91425" spcFirstLastPara="1" rIns="91425" wrap="square" tIns="45700">
            <a:normAutofit fontScale="90000"/>
          </a:bodyPr>
          <a:lstStyle/>
          <a:p>
            <a:pPr indent="0" lvl="0" marL="0" rtl="0" algn="l">
              <a:lnSpc>
                <a:spcPct val="90000"/>
              </a:lnSpc>
              <a:spcBef>
                <a:spcPts val="0"/>
              </a:spcBef>
              <a:spcAft>
                <a:spcPts val="0"/>
              </a:spcAft>
              <a:buClr>
                <a:schemeClr val="accent1"/>
              </a:buClr>
              <a:buSzPct val="100000"/>
              <a:buFont typeface="Calibri"/>
              <a:buNone/>
            </a:pPr>
            <a:r>
              <a:rPr lang="en-US"/>
              <a:t>Who Completes My Inspection?</a:t>
            </a:r>
            <a:endParaRPr/>
          </a:p>
        </p:txBody>
      </p:sp>
      <p:pic>
        <p:nvPicPr>
          <p:cNvPr id="391" name="Google Shape;391;p6" title="Skyline"/>
          <p:cNvPicPr preferRelativeResize="0"/>
          <p:nvPr/>
        </p:nvPicPr>
        <p:blipFill rotWithShape="1">
          <a:blip r:embed="rId3">
            <a:alphaModFix/>
          </a:blip>
          <a:srcRect b="-1" l="10125" r="36412" t="0"/>
          <a:stretch/>
        </p:blipFill>
        <p:spPr>
          <a:xfrm>
            <a:off x="6604000" y="10"/>
            <a:ext cx="5588000" cy="6872239"/>
          </a:xfrm>
          <a:custGeom>
            <a:rect b="b" l="l" r="r" t="t"/>
            <a:pathLst>
              <a:path extrusionOk="0" h="6872249" w="5588000">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noFill/>
          <a:ln>
            <a:noFill/>
          </a:ln>
        </p:spPr>
      </p:pic>
      <p:sp>
        <p:nvSpPr>
          <p:cNvPr id="392" name="Google Shape;392;p6"/>
          <p:cNvSpPr txBox="1"/>
          <p:nvPr>
            <p:ph idx="11" type="ftr"/>
          </p:nvPr>
        </p:nvSpPr>
        <p:spPr>
          <a:xfrm>
            <a:off x="338530" y="6356350"/>
            <a:ext cx="4114800" cy="36512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US"/>
              <a:t>Add a footer</a:t>
            </a:r>
            <a:endParaRPr/>
          </a:p>
        </p:txBody>
      </p:sp>
      <p:sp>
        <p:nvSpPr>
          <p:cNvPr id="393" name="Google Shape;393;p6"/>
          <p:cNvSpPr txBox="1"/>
          <p:nvPr>
            <p:ph idx="12" type="sldNum"/>
          </p:nvPr>
        </p:nvSpPr>
        <p:spPr>
          <a:xfrm>
            <a:off x="11146971" y="6356350"/>
            <a:ext cx="740227"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pic>
        <p:nvPicPr>
          <p:cNvPr descr="DFPC Logo.jpg" id="394" name="Google Shape;394;p6"/>
          <p:cNvPicPr preferRelativeResize="0"/>
          <p:nvPr/>
        </p:nvPicPr>
        <p:blipFill rotWithShape="1">
          <a:blip r:embed="rId4">
            <a:alphaModFix/>
          </a:blip>
          <a:srcRect b="0" l="0" r="0" t="0"/>
          <a:stretch/>
        </p:blipFill>
        <p:spPr>
          <a:xfrm>
            <a:off x="10668000" y="0"/>
            <a:ext cx="1524000" cy="201636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7"/>
          <p:cNvSpPr txBox="1"/>
          <p:nvPr>
            <p:ph idx="1" type="body"/>
          </p:nvPr>
        </p:nvSpPr>
        <p:spPr>
          <a:xfrm>
            <a:off x="531375" y="2638925"/>
            <a:ext cx="6665700" cy="35163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SzPct val="100000"/>
              <a:buNone/>
            </a:pPr>
            <a:r>
              <a:t/>
            </a:r>
            <a:endParaRPr sz="1800"/>
          </a:p>
          <a:p>
            <a:pPr indent="-270750" lvl="1" marL="685800" rtl="0" algn="l">
              <a:lnSpc>
                <a:spcPct val="90000"/>
              </a:lnSpc>
              <a:spcBef>
                <a:spcPts val="500"/>
              </a:spcBef>
              <a:spcAft>
                <a:spcPts val="0"/>
              </a:spcAft>
              <a:buSzPct val="143500"/>
              <a:buFont typeface="Calibri"/>
              <a:buChar char="•"/>
            </a:pPr>
            <a:r>
              <a:rPr lang="en-US" sz="2183">
                <a:solidFill>
                  <a:srgbClr val="1F1F1F"/>
                </a:solidFill>
                <a:highlight>
                  <a:srgbClr val="FFFFFF"/>
                </a:highlight>
              </a:rPr>
              <a:t>Federal and state reimbursement requirements mandate the frequency of inspections for healthcare facilities. </a:t>
            </a:r>
            <a:endParaRPr sz="2183">
              <a:solidFill>
                <a:srgbClr val="1F1F1F"/>
              </a:solidFill>
              <a:highlight>
                <a:srgbClr val="FFFFFF"/>
              </a:highlight>
            </a:endParaRPr>
          </a:p>
          <a:p>
            <a:pPr indent="0" lvl="0" marL="0" rtl="0" algn="l">
              <a:lnSpc>
                <a:spcPct val="90000"/>
              </a:lnSpc>
              <a:spcBef>
                <a:spcPts val="500"/>
              </a:spcBef>
              <a:spcAft>
                <a:spcPts val="0"/>
              </a:spcAft>
              <a:buNone/>
            </a:pPr>
            <a:r>
              <a:t/>
            </a:r>
            <a:endParaRPr sz="2183">
              <a:solidFill>
                <a:srgbClr val="1F1F1F"/>
              </a:solidFill>
              <a:highlight>
                <a:srgbClr val="FFFFFF"/>
              </a:highlight>
            </a:endParaRPr>
          </a:p>
          <a:p>
            <a:pPr indent="-270750" lvl="1" marL="685800" rtl="0" algn="l">
              <a:lnSpc>
                <a:spcPct val="90000"/>
              </a:lnSpc>
              <a:spcBef>
                <a:spcPts val="500"/>
              </a:spcBef>
              <a:spcAft>
                <a:spcPts val="0"/>
              </a:spcAft>
              <a:buSzPct val="143500"/>
              <a:buFont typeface="Calibri"/>
              <a:buChar char="•"/>
            </a:pPr>
            <a:r>
              <a:rPr lang="en-US" sz="2183">
                <a:solidFill>
                  <a:srgbClr val="1F1F1F"/>
                </a:solidFill>
                <a:highlight>
                  <a:srgbClr val="FFFFFF"/>
                </a:highlight>
              </a:rPr>
              <a:t>Specifically, Skilled Nursing Facilities (SNFs) are inspected annually.</a:t>
            </a:r>
            <a:endParaRPr sz="2183">
              <a:solidFill>
                <a:srgbClr val="1F1F1F"/>
              </a:solidFill>
              <a:highlight>
                <a:srgbClr val="FFFFFF"/>
              </a:highlight>
            </a:endParaRPr>
          </a:p>
          <a:p>
            <a:pPr indent="0" lvl="0" marL="0" rtl="0" algn="l">
              <a:lnSpc>
                <a:spcPct val="90000"/>
              </a:lnSpc>
              <a:spcBef>
                <a:spcPts val="500"/>
              </a:spcBef>
              <a:spcAft>
                <a:spcPts val="0"/>
              </a:spcAft>
              <a:buNone/>
            </a:pPr>
            <a:r>
              <a:t/>
            </a:r>
            <a:endParaRPr sz="2183">
              <a:solidFill>
                <a:srgbClr val="1F1F1F"/>
              </a:solidFill>
              <a:highlight>
                <a:srgbClr val="FFFFFF"/>
              </a:highlight>
            </a:endParaRPr>
          </a:p>
          <a:p>
            <a:pPr indent="-270750" lvl="1" marL="685800" rtl="0" algn="l">
              <a:lnSpc>
                <a:spcPct val="90000"/>
              </a:lnSpc>
              <a:spcBef>
                <a:spcPts val="500"/>
              </a:spcBef>
              <a:spcAft>
                <a:spcPts val="0"/>
              </a:spcAft>
              <a:buSzPct val="143500"/>
              <a:buFont typeface="Calibri"/>
              <a:buChar char="•"/>
            </a:pPr>
            <a:r>
              <a:rPr lang="en-US" sz="2183">
                <a:solidFill>
                  <a:srgbClr val="1F1F1F"/>
                </a:solidFill>
                <a:highlight>
                  <a:srgbClr val="FFFFFF"/>
                </a:highlight>
              </a:rPr>
              <a:t>Assisted Care Facilities (ACFs) and SNFs undergo inspections within a three-year timeframe. </a:t>
            </a:r>
            <a:endParaRPr sz="2183">
              <a:solidFill>
                <a:srgbClr val="1F1F1F"/>
              </a:solidFill>
              <a:highlight>
                <a:srgbClr val="FFFFFF"/>
              </a:highlight>
            </a:endParaRPr>
          </a:p>
          <a:p>
            <a:pPr indent="0" lvl="0" marL="685800" rtl="0" algn="l">
              <a:lnSpc>
                <a:spcPct val="90000"/>
              </a:lnSpc>
              <a:spcBef>
                <a:spcPts val="500"/>
              </a:spcBef>
              <a:spcAft>
                <a:spcPts val="0"/>
              </a:spcAft>
              <a:buNone/>
            </a:pPr>
            <a:r>
              <a:t/>
            </a:r>
            <a:endParaRPr sz="2183">
              <a:solidFill>
                <a:srgbClr val="1F1F1F"/>
              </a:solidFill>
              <a:highlight>
                <a:srgbClr val="FFFFFF"/>
              </a:highlight>
            </a:endParaRPr>
          </a:p>
          <a:p>
            <a:pPr indent="-270750" lvl="1" marL="685800" rtl="0" algn="l">
              <a:lnSpc>
                <a:spcPct val="90000"/>
              </a:lnSpc>
              <a:spcBef>
                <a:spcPts val="500"/>
              </a:spcBef>
              <a:spcAft>
                <a:spcPts val="0"/>
              </a:spcAft>
              <a:buSzPct val="143500"/>
              <a:buFont typeface="Calibri"/>
              <a:buChar char="•"/>
            </a:pPr>
            <a:r>
              <a:rPr lang="en-US" sz="2183">
                <a:solidFill>
                  <a:srgbClr val="1F1F1F"/>
                </a:solidFill>
                <a:highlight>
                  <a:srgbClr val="FFFFFF"/>
                </a:highlight>
              </a:rPr>
              <a:t>Local fire departments may also conduct concurrent inspections.</a:t>
            </a:r>
            <a:endParaRPr sz="3133"/>
          </a:p>
          <a:p>
            <a:pPr indent="0" lvl="0" marL="0" rtl="0" algn="l">
              <a:lnSpc>
                <a:spcPct val="90000"/>
              </a:lnSpc>
              <a:spcBef>
                <a:spcPts val="1000"/>
              </a:spcBef>
              <a:spcAft>
                <a:spcPts val="0"/>
              </a:spcAft>
              <a:buSzPct val="100000"/>
              <a:buNone/>
            </a:pPr>
            <a:r>
              <a:t/>
            </a:r>
            <a:endParaRPr sz="1800"/>
          </a:p>
        </p:txBody>
      </p:sp>
      <p:sp>
        <p:nvSpPr>
          <p:cNvPr id="400" name="Google Shape;400;p7"/>
          <p:cNvSpPr txBox="1"/>
          <p:nvPr>
            <p:ph type="title"/>
          </p:nvPr>
        </p:nvSpPr>
        <p:spPr>
          <a:xfrm>
            <a:off x="470223" y="1393807"/>
            <a:ext cx="7342622" cy="1245123"/>
          </a:xfrm>
          <a:prstGeom prst="rect">
            <a:avLst/>
          </a:prstGeom>
          <a:noFill/>
          <a:ln>
            <a:noFill/>
          </a:ln>
        </p:spPr>
        <p:txBody>
          <a:bodyPr anchorCtr="0" anchor="b" bIns="0" lIns="91425" spcFirstLastPara="1" rIns="91425" wrap="square" tIns="45700">
            <a:normAutofit/>
          </a:bodyPr>
          <a:lstStyle/>
          <a:p>
            <a:pPr indent="0" lvl="0" marL="0" rtl="0" algn="l">
              <a:lnSpc>
                <a:spcPct val="90000"/>
              </a:lnSpc>
              <a:spcBef>
                <a:spcPts val="0"/>
              </a:spcBef>
              <a:spcAft>
                <a:spcPts val="0"/>
              </a:spcAft>
              <a:buClr>
                <a:schemeClr val="accent1"/>
              </a:buClr>
              <a:buSzPts val="3600"/>
              <a:buFont typeface="Calibri"/>
              <a:buNone/>
            </a:pPr>
            <a:r>
              <a:rPr lang="en-US" sz="3600"/>
              <a:t>Who inspects ACF/SNF facilities?</a:t>
            </a:r>
            <a:endParaRPr/>
          </a:p>
        </p:txBody>
      </p:sp>
      <p:pic>
        <p:nvPicPr>
          <p:cNvPr id="401" name="Google Shape;401;p7" title="Skyline"/>
          <p:cNvPicPr preferRelativeResize="0"/>
          <p:nvPr/>
        </p:nvPicPr>
        <p:blipFill rotWithShape="1">
          <a:blip r:embed="rId3">
            <a:alphaModFix/>
          </a:blip>
          <a:srcRect b="-1" l="10125" r="36412" t="0"/>
          <a:stretch/>
        </p:blipFill>
        <p:spPr>
          <a:xfrm>
            <a:off x="6604000" y="10"/>
            <a:ext cx="5588000" cy="6872239"/>
          </a:xfrm>
          <a:custGeom>
            <a:rect b="b" l="l" r="r" t="t"/>
            <a:pathLst>
              <a:path extrusionOk="0" h="6872249" w="5588000">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noFill/>
          <a:ln>
            <a:noFill/>
          </a:ln>
        </p:spPr>
      </p:pic>
      <p:sp>
        <p:nvSpPr>
          <p:cNvPr id="402" name="Google Shape;402;p7"/>
          <p:cNvSpPr txBox="1"/>
          <p:nvPr>
            <p:ph idx="11" type="ftr"/>
          </p:nvPr>
        </p:nvSpPr>
        <p:spPr>
          <a:xfrm>
            <a:off x="338530" y="6356350"/>
            <a:ext cx="4114800" cy="36512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US"/>
              <a:t>Add a footer</a:t>
            </a:r>
            <a:endParaRPr/>
          </a:p>
        </p:txBody>
      </p:sp>
      <p:sp>
        <p:nvSpPr>
          <p:cNvPr id="403" name="Google Shape;403;p7"/>
          <p:cNvSpPr txBox="1"/>
          <p:nvPr>
            <p:ph idx="12" type="sldNum"/>
          </p:nvPr>
        </p:nvSpPr>
        <p:spPr>
          <a:xfrm>
            <a:off x="11146971" y="6356350"/>
            <a:ext cx="740227"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pic>
        <p:nvPicPr>
          <p:cNvPr descr="DFPC Logo.jpg" id="404" name="Google Shape;404;p7"/>
          <p:cNvPicPr preferRelativeResize="0"/>
          <p:nvPr/>
        </p:nvPicPr>
        <p:blipFill rotWithShape="1">
          <a:blip r:embed="rId4">
            <a:alphaModFix/>
          </a:blip>
          <a:srcRect b="0" l="0" r="0" t="0"/>
          <a:stretch/>
        </p:blipFill>
        <p:spPr>
          <a:xfrm>
            <a:off x="10668000" y="0"/>
            <a:ext cx="1524000" cy="201636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8"/>
          <p:cNvSpPr txBox="1"/>
          <p:nvPr>
            <p:ph idx="1" type="body"/>
          </p:nvPr>
        </p:nvSpPr>
        <p:spPr>
          <a:xfrm>
            <a:off x="531375" y="2638924"/>
            <a:ext cx="6214500" cy="3950100"/>
          </a:xfrm>
          <a:prstGeom prst="rect">
            <a:avLst/>
          </a:prstGeom>
          <a:noFill/>
          <a:ln>
            <a:noFill/>
          </a:ln>
        </p:spPr>
        <p:txBody>
          <a:bodyPr anchorCtr="0" anchor="t" bIns="45700" lIns="91425" spcFirstLastPara="1" rIns="91425" wrap="square" tIns="45700">
            <a:normAutofit lnSpcReduction="10000"/>
          </a:bodyPr>
          <a:lstStyle/>
          <a:p>
            <a:pPr indent="-114300" lvl="0" marL="228600" rtl="0" algn="l">
              <a:lnSpc>
                <a:spcPct val="90000"/>
              </a:lnSpc>
              <a:spcBef>
                <a:spcPts val="0"/>
              </a:spcBef>
              <a:spcAft>
                <a:spcPts val="0"/>
              </a:spcAft>
              <a:buClr>
                <a:schemeClr val="accent2"/>
              </a:buClr>
              <a:buSzPts val="1800"/>
              <a:buNone/>
            </a:pPr>
            <a:r>
              <a:t/>
            </a:r>
            <a:endParaRPr sz="1800"/>
          </a:p>
          <a:p>
            <a:pPr indent="-298450" lvl="1" marL="685800" rtl="0" algn="l">
              <a:lnSpc>
                <a:spcPct val="90000"/>
              </a:lnSpc>
              <a:spcBef>
                <a:spcPts val="500"/>
              </a:spcBef>
              <a:spcAft>
                <a:spcPts val="0"/>
              </a:spcAft>
              <a:buSzPts val="3100"/>
              <a:buFont typeface="Calibri"/>
              <a:buChar char="•"/>
            </a:pPr>
            <a:r>
              <a:rPr lang="en-US" sz="2150">
                <a:solidFill>
                  <a:srgbClr val="1F1F1F"/>
                </a:solidFill>
                <a:highlight>
                  <a:srgbClr val="FFFFFF"/>
                </a:highlight>
              </a:rPr>
              <a:t>For facilities where the local fire department does not conduct an inspection, DFPC will carry out a life safety inspection at some point within a three-year cycle.</a:t>
            </a:r>
            <a:endParaRPr sz="2150">
              <a:solidFill>
                <a:srgbClr val="1F1F1F"/>
              </a:solidFill>
              <a:highlight>
                <a:srgbClr val="FFFFFF"/>
              </a:highlight>
            </a:endParaRPr>
          </a:p>
          <a:p>
            <a:pPr indent="0" lvl="0" marL="685800" rtl="0" algn="l">
              <a:lnSpc>
                <a:spcPct val="90000"/>
              </a:lnSpc>
              <a:spcBef>
                <a:spcPts val="500"/>
              </a:spcBef>
              <a:spcAft>
                <a:spcPts val="0"/>
              </a:spcAft>
              <a:buNone/>
            </a:pPr>
            <a:r>
              <a:t/>
            </a:r>
            <a:endParaRPr sz="2150">
              <a:solidFill>
                <a:srgbClr val="1F1F1F"/>
              </a:solidFill>
              <a:highlight>
                <a:srgbClr val="FFFFFF"/>
              </a:highlight>
            </a:endParaRPr>
          </a:p>
          <a:p>
            <a:pPr indent="-298450" lvl="1" marL="685800" rtl="0" algn="l">
              <a:lnSpc>
                <a:spcPct val="90000"/>
              </a:lnSpc>
              <a:spcBef>
                <a:spcPts val="500"/>
              </a:spcBef>
              <a:spcAft>
                <a:spcPts val="0"/>
              </a:spcAft>
              <a:buSzPts val="3100"/>
              <a:buFont typeface="Calibri"/>
              <a:buChar char="•"/>
            </a:pPr>
            <a:r>
              <a:rPr lang="en-US" sz="2150">
                <a:solidFill>
                  <a:srgbClr val="1F1F1F"/>
                </a:solidFill>
                <a:highlight>
                  <a:srgbClr val="FFFFFF"/>
                </a:highlight>
              </a:rPr>
              <a:t> Even if your local fire department does perform inspections, DFPC will still conduct a separate life safety inspection within the same three-year timeframe.</a:t>
            </a:r>
            <a:endParaRPr sz="3100"/>
          </a:p>
          <a:p>
            <a:pPr indent="0" lvl="0" marL="0" rtl="0" algn="l">
              <a:lnSpc>
                <a:spcPct val="90000"/>
              </a:lnSpc>
              <a:spcBef>
                <a:spcPts val="1000"/>
              </a:spcBef>
              <a:spcAft>
                <a:spcPts val="0"/>
              </a:spcAft>
              <a:buSzPts val="1800"/>
              <a:buNone/>
            </a:pPr>
            <a:r>
              <a:t/>
            </a:r>
            <a:endParaRPr sz="2900"/>
          </a:p>
        </p:txBody>
      </p:sp>
      <p:sp>
        <p:nvSpPr>
          <p:cNvPr id="410" name="Google Shape;410;p8"/>
          <p:cNvSpPr txBox="1"/>
          <p:nvPr>
            <p:ph type="title"/>
          </p:nvPr>
        </p:nvSpPr>
        <p:spPr>
          <a:xfrm>
            <a:off x="338525" y="1096625"/>
            <a:ext cx="8393400" cy="1542300"/>
          </a:xfrm>
          <a:prstGeom prst="rect">
            <a:avLst/>
          </a:prstGeom>
          <a:noFill/>
          <a:ln>
            <a:noFill/>
          </a:ln>
        </p:spPr>
        <p:txBody>
          <a:bodyPr anchorCtr="0" anchor="b" bIns="0" lIns="91425" spcFirstLastPara="1" rIns="91425" wrap="square" tIns="45700">
            <a:normAutofit/>
          </a:bodyPr>
          <a:lstStyle/>
          <a:p>
            <a:pPr indent="0" lvl="0" marL="0" rtl="0" algn="l">
              <a:lnSpc>
                <a:spcPct val="90000"/>
              </a:lnSpc>
              <a:spcBef>
                <a:spcPts val="0"/>
              </a:spcBef>
              <a:spcAft>
                <a:spcPts val="0"/>
              </a:spcAft>
              <a:buClr>
                <a:schemeClr val="accent1"/>
              </a:buClr>
              <a:buSzPts val="3600"/>
              <a:buFont typeface="Calibri"/>
              <a:buNone/>
            </a:pPr>
            <a:r>
              <a:rPr lang="en-US" sz="3600"/>
              <a:t>Who inspects private-pay ALR-only or NCF facilities?</a:t>
            </a:r>
            <a:endParaRPr/>
          </a:p>
        </p:txBody>
      </p:sp>
      <p:pic>
        <p:nvPicPr>
          <p:cNvPr id="411" name="Google Shape;411;p8" title="Skyline"/>
          <p:cNvPicPr preferRelativeResize="0"/>
          <p:nvPr/>
        </p:nvPicPr>
        <p:blipFill rotWithShape="1">
          <a:blip r:embed="rId3">
            <a:alphaModFix/>
          </a:blip>
          <a:srcRect b="-1" l="10125" r="36412" t="0"/>
          <a:stretch/>
        </p:blipFill>
        <p:spPr>
          <a:xfrm>
            <a:off x="6604000" y="10"/>
            <a:ext cx="5588000" cy="6872239"/>
          </a:xfrm>
          <a:custGeom>
            <a:rect b="b" l="l" r="r" t="t"/>
            <a:pathLst>
              <a:path extrusionOk="0" h="6872249" w="5588000">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noFill/>
          <a:ln>
            <a:noFill/>
          </a:ln>
        </p:spPr>
      </p:pic>
      <p:sp>
        <p:nvSpPr>
          <p:cNvPr id="412" name="Google Shape;412;p8"/>
          <p:cNvSpPr txBox="1"/>
          <p:nvPr>
            <p:ph idx="11" type="ftr"/>
          </p:nvPr>
        </p:nvSpPr>
        <p:spPr>
          <a:xfrm>
            <a:off x="338530" y="6356350"/>
            <a:ext cx="4114800" cy="36512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US"/>
              <a:t>Add a footer</a:t>
            </a:r>
            <a:endParaRPr/>
          </a:p>
        </p:txBody>
      </p:sp>
      <p:sp>
        <p:nvSpPr>
          <p:cNvPr id="413" name="Google Shape;413;p8"/>
          <p:cNvSpPr txBox="1"/>
          <p:nvPr>
            <p:ph idx="12" type="sldNum"/>
          </p:nvPr>
        </p:nvSpPr>
        <p:spPr>
          <a:xfrm>
            <a:off x="11146971" y="6356350"/>
            <a:ext cx="740227"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pic>
        <p:nvPicPr>
          <p:cNvPr descr="DFPC Logo.jpg" id="414" name="Google Shape;414;p8"/>
          <p:cNvPicPr preferRelativeResize="0"/>
          <p:nvPr/>
        </p:nvPicPr>
        <p:blipFill rotWithShape="1">
          <a:blip r:embed="rId4">
            <a:alphaModFix/>
          </a:blip>
          <a:srcRect b="0" l="0" r="0" t="0"/>
          <a:stretch/>
        </p:blipFill>
        <p:spPr>
          <a:xfrm>
            <a:off x="10668000" y="0"/>
            <a:ext cx="1524000" cy="201636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g37f671a8101_0_13"/>
          <p:cNvSpPr txBox="1"/>
          <p:nvPr>
            <p:ph idx="1" type="body"/>
          </p:nvPr>
        </p:nvSpPr>
        <p:spPr>
          <a:xfrm>
            <a:off x="531375" y="2638924"/>
            <a:ext cx="6214500" cy="3950100"/>
          </a:xfrm>
          <a:prstGeom prst="rect">
            <a:avLst/>
          </a:prstGeom>
          <a:noFill/>
          <a:ln>
            <a:noFill/>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accent2"/>
              </a:buClr>
              <a:buSzPts val="1800"/>
              <a:buNone/>
            </a:pPr>
            <a:r>
              <a:t/>
            </a:r>
            <a:endParaRPr sz="1800"/>
          </a:p>
          <a:p>
            <a:pPr indent="-390525" lvl="0" marL="457200" rtl="0" algn="l">
              <a:lnSpc>
                <a:spcPct val="90000"/>
              </a:lnSpc>
              <a:spcBef>
                <a:spcPts val="1000"/>
              </a:spcBef>
              <a:spcAft>
                <a:spcPts val="0"/>
              </a:spcAft>
              <a:buClr>
                <a:srgbClr val="1F1F1F"/>
              </a:buClr>
              <a:buSzPts val="2550"/>
              <a:buFont typeface="Roboto"/>
              <a:buChar char="•"/>
            </a:pPr>
            <a:r>
              <a:rPr lang="en-US" sz="2550">
                <a:solidFill>
                  <a:srgbClr val="1F1F1F"/>
                </a:solidFill>
                <a:highlight>
                  <a:srgbClr val="FFFFFF"/>
                </a:highlight>
                <a:latin typeface="Roboto"/>
                <a:ea typeface="Roboto"/>
                <a:cs typeface="Roboto"/>
                <a:sym typeface="Roboto"/>
              </a:rPr>
              <a:t>DFPC is required to conduct a plan review. </a:t>
            </a:r>
            <a:endParaRPr sz="2550">
              <a:solidFill>
                <a:srgbClr val="1F1F1F"/>
              </a:solidFill>
              <a:highlight>
                <a:srgbClr val="FFFFFF"/>
              </a:highlight>
              <a:latin typeface="Roboto"/>
              <a:ea typeface="Roboto"/>
              <a:cs typeface="Roboto"/>
              <a:sym typeface="Roboto"/>
            </a:endParaRPr>
          </a:p>
          <a:p>
            <a:pPr indent="0" lvl="0" marL="0" rtl="0" algn="l">
              <a:lnSpc>
                <a:spcPct val="90000"/>
              </a:lnSpc>
              <a:spcBef>
                <a:spcPts val="1000"/>
              </a:spcBef>
              <a:spcAft>
                <a:spcPts val="0"/>
              </a:spcAft>
              <a:buNone/>
            </a:pPr>
            <a:r>
              <a:t/>
            </a:r>
            <a:endParaRPr sz="2550">
              <a:solidFill>
                <a:srgbClr val="1F1F1F"/>
              </a:solidFill>
              <a:highlight>
                <a:srgbClr val="FFFFFF"/>
              </a:highlight>
              <a:latin typeface="Roboto"/>
              <a:ea typeface="Roboto"/>
              <a:cs typeface="Roboto"/>
              <a:sym typeface="Roboto"/>
            </a:endParaRPr>
          </a:p>
          <a:p>
            <a:pPr indent="-390525" lvl="0" marL="457200" rtl="0" algn="l">
              <a:lnSpc>
                <a:spcPct val="90000"/>
              </a:lnSpc>
              <a:spcBef>
                <a:spcPts val="1000"/>
              </a:spcBef>
              <a:spcAft>
                <a:spcPts val="0"/>
              </a:spcAft>
              <a:buClr>
                <a:srgbClr val="1F1F1F"/>
              </a:buClr>
              <a:buSzPts val="2550"/>
              <a:buFont typeface="Roboto"/>
              <a:buChar char="•"/>
            </a:pPr>
            <a:r>
              <a:rPr lang="en-US" sz="2550">
                <a:solidFill>
                  <a:srgbClr val="1F1F1F"/>
                </a:solidFill>
                <a:highlight>
                  <a:srgbClr val="FFFFFF"/>
                </a:highlight>
                <a:latin typeface="Roboto"/>
                <a:ea typeface="Roboto"/>
                <a:cs typeface="Roboto"/>
                <a:sym typeface="Roboto"/>
              </a:rPr>
              <a:t>Your local building and fire departments must also conduct their own plan reviews.</a:t>
            </a:r>
            <a:endParaRPr sz="3650">
              <a:solidFill>
                <a:srgbClr val="1F1F1F"/>
              </a:solidFill>
              <a:highlight>
                <a:srgbClr val="FFFFFF"/>
              </a:highlight>
            </a:endParaRPr>
          </a:p>
        </p:txBody>
      </p:sp>
      <p:sp>
        <p:nvSpPr>
          <p:cNvPr id="420" name="Google Shape;420;g37f671a8101_0_13"/>
          <p:cNvSpPr txBox="1"/>
          <p:nvPr>
            <p:ph type="title"/>
          </p:nvPr>
        </p:nvSpPr>
        <p:spPr>
          <a:xfrm>
            <a:off x="338525" y="1096625"/>
            <a:ext cx="8393400" cy="1542300"/>
          </a:xfrm>
          <a:prstGeom prst="rect">
            <a:avLst/>
          </a:prstGeom>
          <a:noFill/>
          <a:ln>
            <a:noFill/>
          </a:ln>
        </p:spPr>
        <p:txBody>
          <a:bodyPr anchorCtr="0" anchor="b" bIns="0" lIns="91425" spcFirstLastPara="1" rIns="91425" wrap="square" tIns="45700">
            <a:normAutofit fontScale="90000"/>
          </a:bodyPr>
          <a:lstStyle/>
          <a:p>
            <a:pPr indent="0" lvl="0" marL="0" rtl="0" algn="l">
              <a:lnSpc>
                <a:spcPct val="90000"/>
              </a:lnSpc>
              <a:spcBef>
                <a:spcPts val="0"/>
              </a:spcBef>
              <a:spcAft>
                <a:spcPts val="0"/>
              </a:spcAft>
              <a:buClr>
                <a:schemeClr val="accent1"/>
              </a:buClr>
              <a:buSzPct val="75000"/>
              <a:buFont typeface="Calibri"/>
              <a:buNone/>
            </a:pPr>
            <a:r>
              <a:rPr lang="en-US" sz="4800">
                <a:latin typeface="Arial"/>
                <a:ea typeface="Arial"/>
                <a:cs typeface="Arial"/>
                <a:sym typeface="Arial"/>
              </a:rPr>
              <a:t>Plan Review</a:t>
            </a:r>
            <a:endParaRPr sz="4800">
              <a:latin typeface="Arial"/>
              <a:ea typeface="Arial"/>
              <a:cs typeface="Arial"/>
              <a:sym typeface="Arial"/>
            </a:endParaRPr>
          </a:p>
          <a:p>
            <a:pPr indent="0" lvl="0" marL="0" rtl="0" algn="l">
              <a:spcBef>
                <a:spcPts val="0"/>
              </a:spcBef>
              <a:spcAft>
                <a:spcPts val="0"/>
              </a:spcAft>
              <a:buClr>
                <a:srgbClr val="000000"/>
              </a:buClr>
              <a:buSzPct val="100000"/>
              <a:buFont typeface="Arial"/>
              <a:buNone/>
            </a:pPr>
            <a:r>
              <a:t/>
            </a:r>
            <a:endParaRPr b="0" sz="2000">
              <a:solidFill>
                <a:schemeClr val="accent6"/>
              </a:solidFill>
            </a:endParaRPr>
          </a:p>
          <a:p>
            <a:pPr indent="0" lvl="0" marL="0" rtl="0" algn="l">
              <a:spcBef>
                <a:spcPts val="0"/>
              </a:spcBef>
              <a:spcAft>
                <a:spcPts val="0"/>
              </a:spcAft>
              <a:buClr>
                <a:srgbClr val="000000"/>
              </a:buClr>
              <a:buSzPct val="100000"/>
              <a:buFont typeface="Arial"/>
              <a:buNone/>
            </a:pPr>
            <a:r>
              <a:t/>
            </a:r>
            <a:endParaRPr b="0" sz="2000">
              <a:solidFill>
                <a:schemeClr val="accent6"/>
              </a:solidFill>
            </a:endParaRPr>
          </a:p>
          <a:p>
            <a:pPr indent="0" lvl="0" marL="0" rtl="0" algn="l">
              <a:spcBef>
                <a:spcPts val="0"/>
              </a:spcBef>
              <a:spcAft>
                <a:spcPts val="0"/>
              </a:spcAft>
              <a:buClr>
                <a:srgbClr val="000000"/>
              </a:buClr>
              <a:buSzPct val="100000"/>
              <a:buFont typeface="Arial"/>
              <a:buNone/>
            </a:pPr>
            <a:r>
              <a:rPr b="0" lang="en-US" sz="2000">
                <a:solidFill>
                  <a:schemeClr val="accent6"/>
                </a:solidFill>
              </a:rPr>
              <a:t>ALRONLY, ACF, SNF, NCF, ICF-IID,BHE</a:t>
            </a:r>
            <a:endParaRPr sz="3800">
              <a:latin typeface="Arial"/>
              <a:ea typeface="Arial"/>
              <a:cs typeface="Arial"/>
              <a:sym typeface="Arial"/>
            </a:endParaRPr>
          </a:p>
          <a:p>
            <a:pPr indent="0" lvl="0" marL="0" rtl="0" algn="l">
              <a:lnSpc>
                <a:spcPct val="90000"/>
              </a:lnSpc>
              <a:spcBef>
                <a:spcPts val="0"/>
              </a:spcBef>
              <a:spcAft>
                <a:spcPts val="0"/>
              </a:spcAft>
              <a:buClr>
                <a:schemeClr val="accent1"/>
              </a:buClr>
              <a:buSzPct val="128571"/>
              <a:buFont typeface="Calibri"/>
              <a:buNone/>
            </a:pPr>
            <a:r>
              <a:t/>
            </a:r>
            <a:endParaRPr sz="2800">
              <a:latin typeface="Arial"/>
              <a:ea typeface="Arial"/>
              <a:cs typeface="Arial"/>
              <a:sym typeface="Arial"/>
            </a:endParaRPr>
          </a:p>
          <a:p>
            <a:pPr indent="0" lvl="0" marL="0" rtl="0" algn="l">
              <a:lnSpc>
                <a:spcPct val="90000"/>
              </a:lnSpc>
              <a:spcBef>
                <a:spcPts val="0"/>
              </a:spcBef>
              <a:spcAft>
                <a:spcPts val="0"/>
              </a:spcAft>
              <a:buClr>
                <a:schemeClr val="accent1"/>
              </a:buClr>
              <a:buSzPct val="133333"/>
              <a:buFont typeface="Calibri"/>
              <a:buNone/>
            </a:pPr>
            <a:r>
              <a:t/>
            </a:r>
            <a:endParaRPr sz="2700">
              <a:latin typeface="Arial"/>
              <a:ea typeface="Arial"/>
              <a:cs typeface="Arial"/>
              <a:sym typeface="Arial"/>
            </a:endParaRPr>
          </a:p>
        </p:txBody>
      </p:sp>
      <p:pic>
        <p:nvPicPr>
          <p:cNvPr id="421" name="Google Shape;421;g37f671a8101_0_13" title="Skyline"/>
          <p:cNvPicPr preferRelativeResize="0"/>
          <p:nvPr/>
        </p:nvPicPr>
        <p:blipFill rotWithShape="1">
          <a:blip r:embed="rId3">
            <a:alphaModFix/>
          </a:blip>
          <a:srcRect b="0" l="10125" r="36412" t="0"/>
          <a:stretch/>
        </p:blipFill>
        <p:spPr>
          <a:xfrm>
            <a:off x="6604000" y="10"/>
            <a:ext cx="5588000" cy="6872249"/>
          </a:xfrm>
          <a:custGeom>
            <a:rect b="b" l="l" r="r" t="t"/>
            <a:pathLst>
              <a:path extrusionOk="0" h="6872249" w="5588000">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noFill/>
          <a:ln>
            <a:noFill/>
          </a:ln>
        </p:spPr>
      </p:pic>
      <p:sp>
        <p:nvSpPr>
          <p:cNvPr id="422" name="Google Shape;422;g37f671a8101_0_13"/>
          <p:cNvSpPr txBox="1"/>
          <p:nvPr>
            <p:ph idx="11" type="ftr"/>
          </p:nvPr>
        </p:nvSpPr>
        <p:spPr>
          <a:xfrm>
            <a:off x="338530" y="6356350"/>
            <a:ext cx="4114800" cy="3651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US"/>
              <a:t>Add a footer</a:t>
            </a:r>
            <a:endParaRPr/>
          </a:p>
        </p:txBody>
      </p:sp>
      <p:sp>
        <p:nvSpPr>
          <p:cNvPr id="423" name="Google Shape;423;g37f671a8101_0_13"/>
          <p:cNvSpPr txBox="1"/>
          <p:nvPr>
            <p:ph idx="12" type="sldNum"/>
          </p:nvPr>
        </p:nvSpPr>
        <p:spPr>
          <a:xfrm>
            <a:off x="11146971" y="6356350"/>
            <a:ext cx="740100" cy="3651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pic>
        <p:nvPicPr>
          <p:cNvPr descr="DFPC Logo.jpg" id="424" name="Google Shape;424;g37f671a8101_0_13"/>
          <p:cNvPicPr preferRelativeResize="0"/>
          <p:nvPr/>
        </p:nvPicPr>
        <p:blipFill rotWithShape="1">
          <a:blip r:embed="rId4">
            <a:alphaModFix/>
          </a:blip>
          <a:srcRect b="0" l="0" r="0" t="0"/>
          <a:stretch/>
        </p:blipFill>
        <p:spPr>
          <a:xfrm>
            <a:off x="10668000" y="0"/>
            <a:ext cx="1524000" cy="201636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g37f671a8101_0_3"/>
          <p:cNvSpPr txBox="1"/>
          <p:nvPr>
            <p:ph idx="12" type="sldNum"/>
          </p:nvPr>
        </p:nvSpPr>
        <p:spPr>
          <a:xfrm>
            <a:off x="11146971" y="6356350"/>
            <a:ext cx="7401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431" name="Google Shape;431;g37f671a8101_0_3"/>
          <p:cNvPicPr preferRelativeResize="0"/>
          <p:nvPr/>
        </p:nvPicPr>
        <p:blipFill>
          <a:blip r:embed="rId3">
            <a:alphaModFix/>
          </a:blip>
          <a:stretch>
            <a:fillRect/>
          </a:stretch>
        </p:blipFill>
        <p:spPr>
          <a:xfrm>
            <a:off x="3033100" y="0"/>
            <a:ext cx="5898250" cy="68181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15"/>
          <p:cNvSpPr txBox="1"/>
          <p:nvPr>
            <p:ph type="title"/>
          </p:nvPr>
        </p:nvSpPr>
        <p:spPr>
          <a:xfrm>
            <a:off x="518678" y="209028"/>
            <a:ext cx="8333222" cy="1213983"/>
          </a:xfrm>
          <a:prstGeom prst="rect">
            <a:avLst/>
          </a:prstGeom>
          <a:noFill/>
          <a:ln>
            <a:noFill/>
          </a:ln>
        </p:spPr>
        <p:txBody>
          <a:bodyPr anchorCtr="0" anchor="b" bIns="0" lIns="91425" spcFirstLastPara="1" rIns="91425" wrap="square" tIns="45700">
            <a:normAutofit/>
          </a:bodyPr>
          <a:lstStyle/>
          <a:p>
            <a:pPr indent="0" lvl="0" marL="0" rtl="0" algn="ctr">
              <a:lnSpc>
                <a:spcPct val="90000"/>
              </a:lnSpc>
              <a:spcBef>
                <a:spcPts val="0"/>
              </a:spcBef>
              <a:spcAft>
                <a:spcPts val="0"/>
              </a:spcAft>
              <a:buClr>
                <a:schemeClr val="accent1"/>
              </a:buClr>
              <a:buSzPts val="3600"/>
              <a:buFont typeface="Calibri"/>
              <a:buNone/>
            </a:pPr>
            <a:r>
              <a:rPr lang="en-US" sz="3600"/>
              <a:t>Common Code Issues</a:t>
            </a:r>
            <a:endParaRPr/>
          </a:p>
        </p:txBody>
      </p:sp>
      <p:sp>
        <p:nvSpPr>
          <p:cNvPr id="437" name="Google Shape;437;p15"/>
          <p:cNvSpPr txBox="1"/>
          <p:nvPr>
            <p:ph idx="2" type="body"/>
          </p:nvPr>
        </p:nvSpPr>
        <p:spPr>
          <a:xfrm>
            <a:off x="1308682" y="2485748"/>
            <a:ext cx="9291255" cy="423572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accent2"/>
              </a:buClr>
              <a:buSzPts val="2400"/>
              <a:buChar char="•"/>
            </a:pPr>
            <a:r>
              <a:rPr lang="en-US"/>
              <a:t>Different Codes</a:t>
            </a:r>
            <a:endParaRPr/>
          </a:p>
          <a:p>
            <a:pPr indent="-228600" lvl="0" marL="228600" rtl="0" algn="l">
              <a:lnSpc>
                <a:spcPct val="90000"/>
              </a:lnSpc>
              <a:spcBef>
                <a:spcPts val="1000"/>
              </a:spcBef>
              <a:spcAft>
                <a:spcPts val="0"/>
              </a:spcAft>
              <a:buClr>
                <a:schemeClr val="accent2"/>
              </a:buClr>
              <a:buSzPts val="2400"/>
              <a:buChar char="•"/>
            </a:pPr>
            <a:r>
              <a:rPr lang="en-US"/>
              <a:t>Multiple Jurisdictions</a:t>
            </a:r>
            <a:endParaRPr/>
          </a:p>
          <a:p>
            <a:pPr indent="-228600" lvl="0" marL="228600" rtl="0" algn="l">
              <a:lnSpc>
                <a:spcPct val="90000"/>
              </a:lnSpc>
              <a:spcBef>
                <a:spcPts val="1000"/>
              </a:spcBef>
              <a:spcAft>
                <a:spcPts val="0"/>
              </a:spcAft>
              <a:buClr>
                <a:schemeClr val="accent2"/>
              </a:buClr>
              <a:buSzPts val="2400"/>
              <a:buChar char="•"/>
            </a:pPr>
            <a:r>
              <a:rPr lang="en-US"/>
              <a:t>Different Surveyors/Inspectors</a:t>
            </a:r>
            <a:endParaRPr/>
          </a:p>
          <a:p>
            <a:pPr indent="-228600" lvl="0" marL="228600" rtl="0" algn="l">
              <a:lnSpc>
                <a:spcPct val="90000"/>
              </a:lnSpc>
              <a:spcBef>
                <a:spcPts val="1000"/>
              </a:spcBef>
              <a:spcAft>
                <a:spcPts val="0"/>
              </a:spcAft>
              <a:buClr>
                <a:schemeClr val="accent2"/>
              </a:buClr>
              <a:buSzPts val="2400"/>
              <a:buChar char="•"/>
            </a:pPr>
            <a:r>
              <a:rPr lang="en-US"/>
              <a:t>Conflicting Information</a:t>
            </a:r>
            <a:endParaRPr/>
          </a:p>
        </p:txBody>
      </p:sp>
      <p:sp>
        <p:nvSpPr>
          <p:cNvPr id="438" name="Google Shape;438;p15"/>
          <p:cNvSpPr txBox="1"/>
          <p:nvPr>
            <p:ph idx="12" type="sldNum"/>
          </p:nvPr>
        </p:nvSpPr>
        <p:spPr>
          <a:xfrm>
            <a:off x="11146971" y="6356350"/>
            <a:ext cx="7402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9E9E9E"/>
                </a:solidFill>
                <a:latin typeface="Calibri"/>
                <a:ea typeface="Calibri"/>
                <a:cs typeface="Calibri"/>
                <a:sym typeface="Calibri"/>
              </a:rPr>
              <a:t>‹#›</a:t>
            </a:fld>
            <a:endParaRPr sz="1200">
              <a:solidFill>
                <a:srgbClr val="9E9E9E"/>
              </a:solidFill>
              <a:latin typeface="Calibri"/>
              <a:ea typeface="Calibri"/>
              <a:cs typeface="Calibri"/>
              <a:sym typeface="Calibri"/>
            </a:endParaRPr>
          </a:p>
        </p:txBody>
      </p:sp>
      <p:pic>
        <p:nvPicPr>
          <p:cNvPr id="439" name="Google Shape;439;p15"/>
          <p:cNvPicPr preferRelativeResize="0"/>
          <p:nvPr/>
        </p:nvPicPr>
        <p:blipFill rotWithShape="1">
          <a:blip r:embed="rId3">
            <a:alphaModFix/>
          </a:blip>
          <a:srcRect b="0" l="0" r="0" t="0"/>
          <a:stretch/>
        </p:blipFill>
        <p:spPr>
          <a:xfrm>
            <a:off x="11028433" y="56539"/>
            <a:ext cx="1051132" cy="1366472"/>
          </a:xfrm>
          <a:prstGeom prst="rect">
            <a:avLst/>
          </a:prstGeom>
          <a:noFill/>
          <a:ln>
            <a:noFill/>
          </a:ln>
        </p:spPr>
      </p:pic>
      <p:pic>
        <p:nvPicPr>
          <p:cNvPr id="440" name="Google Shape;440;p15"/>
          <p:cNvPicPr preferRelativeResize="0"/>
          <p:nvPr/>
        </p:nvPicPr>
        <p:blipFill rotWithShape="1">
          <a:blip r:embed="rId4">
            <a:alphaModFix/>
          </a:blip>
          <a:srcRect b="0" l="0" r="0" t="0"/>
          <a:stretch/>
        </p:blipFill>
        <p:spPr>
          <a:xfrm>
            <a:off x="6741010" y="2485746"/>
            <a:ext cx="4724400" cy="3200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32"/>
          <p:cNvSpPr txBox="1"/>
          <p:nvPr>
            <p:ph type="title"/>
          </p:nvPr>
        </p:nvSpPr>
        <p:spPr>
          <a:xfrm>
            <a:off x="359229" y="558802"/>
            <a:ext cx="8333222" cy="939798"/>
          </a:xfrm>
          <a:prstGeom prst="rect">
            <a:avLst/>
          </a:prstGeom>
          <a:solidFill>
            <a:schemeClr val="lt1">
              <a:alpha val="89803"/>
            </a:schemeClr>
          </a:solidFill>
          <a:ln>
            <a:noFill/>
          </a:ln>
        </p:spPr>
        <p:txBody>
          <a:bodyPr anchorCtr="0" anchor="ctr" bIns="0" lIns="288000" spcFirstLastPara="1" rIns="91425" wrap="square" tIns="45700">
            <a:noAutofit/>
          </a:bodyPr>
          <a:lstStyle/>
          <a:p>
            <a:pPr indent="0" lvl="0" marL="0" rtl="0" algn="ctr">
              <a:lnSpc>
                <a:spcPct val="90000"/>
              </a:lnSpc>
              <a:spcBef>
                <a:spcPts val="0"/>
              </a:spcBef>
              <a:spcAft>
                <a:spcPts val="0"/>
              </a:spcAft>
              <a:buClr>
                <a:schemeClr val="dk1"/>
              </a:buClr>
              <a:buSzPts val="6600"/>
              <a:buFont typeface="Calibri"/>
              <a:buNone/>
            </a:pPr>
            <a:r>
              <a:rPr lang="en-US" sz="6600">
                <a:solidFill>
                  <a:schemeClr val="dk1"/>
                </a:solidFill>
              </a:rPr>
              <a:t>Questions?</a:t>
            </a:r>
            <a:endParaRPr b="0" sz="6600">
              <a:solidFill>
                <a:schemeClr val="dk1"/>
              </a:solidFill>
              <a:latin typeface="Calibri"/>
              <a:ea typeface="Calibri"/>
              <a:cs typeface="Calibri"/>
              <a:sym typeface="Calibri"/>
            </a:endParaRPr>
          </a:p>
        </p:txBody>
      </p:sp>
      <p:pic>
        <p:nvPicPr>
          <p:cNvPr id="446" name="Google Shape;446;p32"/>
          <p:cNvPicPr preferRelativeResize="0"/>
          <p:nvPr/>
        </p:nvPicPr>
        <p:blipFill rotWithShape="1">
          <a:blip r:embed="rId3">
            <a:alphaModFix/>
          </a:blip>
          <a:srcRect b="0" l="0" r="0" t="0"/>
          <a:stretch/>
        </p:blipFill>
        <p:spPr>
          <a:xfrm>
            <a:off x="6096000" y="3516251"/>
            <a:ext cx="5124450" cy="17430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pic>
        <p:nvPicPr>
          <p:cNvPr id="451" name="Google Shape;451;p33" title="Building image"/>
          <p:cNvPicPr preferRelativeResize="0"/>
          <p:nvPr>
            <p:ph idx="5" type="pic"/>
          </p:nvPr>
        </p:nvPicPr>
        <p:blipFill rotWithShape="1">
          <a:blip r:embed="rId3">
            <a:alphaModFix/>
          </a:blip>
          <a:srcRect b="0" l="20784" r="20784" t="0"/>
          <a:stretch/>
        </p:blipFill>
        <p:spPr>
          <a:xfrm>
            <a:off x="1683398" y="860944"/>
            <a:ext cx="4428523" cy="5137089"/>
          </a:xfrm>
          <a:prstGeom prst="rect">
            <a:avLst/>
          </a:prstGeom>
          <a:noFill/>
          <a:ln>
            <a:noFill/>
          </a:ln>
        </p:spPr>
      </p:pic>
      <p:sp>
        <p:nvSpPr>
          <p:cNvPr descr="Solid dark colored hexagon in the middle of image accent" id="452" name="Google Shape;452;p33"/>
          <p:cNvSpPr/>
          <p:nvPr/>
        </p:nvSpPr>
        <p:spPr>
          <a:xfrm rot="-5400000">
            <a:off x="2679702" y="2388914"/>
            <a:ext cx="2412998" cy="2080172"/>
          </a:xfrm>
          <a:prstGeom prst="hexagon">
            <a:avLst>
              <a:gd fmla="val 25000" name="adj"/>
              <a:gd fmla="val 115470" name="vf"/>
            </a:avLst>
          </a:prstGeom>
          <a:solidFill>
            <a:srgbClr val="00194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descr="Company initials and name in grouped text" id="453" name="Google Shape;453;p33"/>
          <p:cNvGrpSpPr/>
          <p:nvPr/>
        </p:nvGrpSpPr>
        <p:grpSpPr>
          <a:xfrm>
            <a:off x="2955850" y="2855631"/>
            <a:ext cx="1881541" cy="1118752"/>
            <a:chOff x="2955850" y="2902286"/>
            <a:chExt cx="1881541" cy="1118752"/>
          </a:xfrm>
        </p:grpSpPr>
        <p:sp>
          <p:nvSpPr>
            <p:cNvPr id="454" name="Google Shape;454;p33"/>
            <p:cNvSpPr txBox="1"/>
            <p:nvPr/>
          </p:nvSpPr>
          <p:spPr>
            <a:xfrm>
              <a:off x="3238428" y="2902286"/>
              <a:ext cx="1295547"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000">
                  <a:solidFill>
                    <a:schemeClr val="lt1"/>
                  </a:solidFill>
                  <a:latin typeface="Arial Black"/>
                  <a:ea typeface="Arial Black"/>
                  <a:cs typeface="Arial Black"/>
                  <a:sym typeface="Arial Black"/>
                </a:rPr>
                <a:t>FR</a:t>
              </a:r>
              <a:endParaRPr/>
            </a:p>
          </p:txBody>
        </p:sp>
        <p:sp>
          <p:nvSpPr>
            <p:cNvPr id="455" name="Google Shape;455;p33"/>
            <p:cNvSpPr txBox="1"/>
            <p:nvPr/>
          </p:nvSpPr>
          <p:spPr>
            <a:xfrm>
              <a:off x="2955850" y="3713261"/>
              <a:ext cx="188154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Calibri"/>
                  <a:ea typeface="Calibri"/>
                  <a:cs typeface="Calibri"/>
                  <a:sym typeface="Calibri"/>
                </a:rPr>
                <a:t>FABRIKAM RESIDENCES</a:t>
              </a:r>
              <a:endParaRPr/>
            </a:p>
          </p:txBody>
        </p:sp>
      </p:grpSp>
      <p:sp>
        <p:nvSpPr>
          <p:cNvPr id="456" name="Google Shape;456;p33"/>
          <p:cNvSpPr txBox="1"/>
          <p:nvPr>
            <p:ph type="ctrTitle"/>
          </p:nvPr>
        </p:nvSpPr>
        <p:spPr>
          <a:xfrm>
            <a:off x="6375721" y="1821022"/>
            <a:ext cx="4853573" cy="1616252"/>
          </a:xfrm>
          <a:prstGeom prst="rect">
            <a:avLst/>
          </a:prstGeom>
          <a:noFill/>
          <a:ln>
            <a:noFill/>
          </a:ln>
        </p:spPr>
        <p:txBody>
          <a:bodyPr anchorCtr="0" anchor="b" bIns="0" lIns="91425" spcFirstLastPara="1" rIns="91425" wrap="square" tIns="45700">
            <a:normAutofit/>
          </a:bodyPr>
          <a:lstStyle/>
          <a:p>
            <a:pPr indent="0" lvl="0" marL="0" rtl="0" algn="l">
              <a:lnSpc>
                <a:spcPct val="90000"/>
              </a:lnSpc>
              <a:spcBef>
                <a:spcPts val="0"/>
              </a:spcBef>
              <a:spcAft>
                <a:spcPts val="0"/>
              </a:spcAft>
              <a:buClr>
                <a:schemeClr val="accent1"/>
              </a:buClr>
              <a:buSzPts val="4300"/>
              <a:buFont typeface="Calibri"/>
              <a:buNone/>
            </a:pPr>
            <a:r>
              <a:rPr lang="en-US"/>
              <a:t>Thank </a:t>
            </a:r>
            <a:r>
              <a:rPr b="0" lang="en-US"/>
              <a:t>You.</a:t>
            </a:r>
            <a:endParaRPr/>
          </a:p>
        </p:txBody>
      </p:sp>
      <p:sp>
        <p:nvSpPr>
          <p:cNvPr id="457" name="Google Shape;457;p33"/>
          <p:cNvSpPr txBox="1"/>
          <p:nvPr>
            <p:ph idx="1" type="body"/>
          </p:nvPr>
        </p:nvSpPr>
        <p:spPr>
          <a:xfrm>
            <a:off x="6822929" y="3461163"/>
            <a:ext cx="3445782" cy="288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rPr lang="en-US"/>
              <a:t>JT Mcleod</a:t>
            </a:r>
            <a:endParaRPr/>
          </a:p>
        </p:txBody>
      </p:sp>
      <p:sp>
        <p:nvSpPr>
          <p:cNvPr id="458" name="Google Shape;458;p33"/>
          <p:cNvSpPr txBox="1"/>
          <p:nvPr>
            <p:ph idx="2" type="body"/>
          </p:nvPr>
        </p:nvSpPr>
        <p:spPr>
          <a:xfrm>
            <a:off x="6822929" y="3839451"/>
            <a:ext cx="3445782" cy="288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rPr lang="en-US"/>
              <a:t>303 921 0165</a:t>
            </a:r>
            <a:endParaRPr/>
          </a:p>
        </p:txBody>
      </p:sp>
      <p:sp>
        <p:nvSpPr>
          <p:cNvPr id="459" name="Google Shape;459;p33"/>
          <p:cNvSpPr txBox="1"/>
          <p:nvPr>
            <p:ph idx="3" type="body"/>
          </p:nvPr>
        </p:nvSpPr>
        <p:spPr>
          <a:xfrm>
            <a:off x="6822928" y="4216669"/>
            <a:ext cx="3445783" cy="28907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rPr lang="en-US"/>
              <a:t>jt.mcleod@state.co.us</a:t>
            </a:r>
            <a:endParaRPr/>
          </a:p>
        </p:txBody>
      </p:sp>
      <p:sp>
        <p:nvSpPr>
          <p:cNvPr id="460" name="Google Shape;460;p33"/>
          <p:cNvSpPr txBox="1"/>
          <p:nvPr>
            <p:ph idx="4" type="body"/>
          </p:nvPr>
        </p:nvSpPr>
        <p:spPr>
          <a:xfrm>
            <a:off x="6822929" y="4594957"/>
            <a:ext cx="3445782" cy="288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rPr lang="en-US"/>
              <a:t>https://dfpc.colorado.gov/FLS</a:t>
            </a:r>
            <a:endParaRPr/>
          </a:p>
        </p:txBody>
      </p:sp>
      <p:pic>
        <p:nvPicPr>
          <p:cNvPr id="461" name="Google Shape;461;p33"/>
          <p:cNvPicPr preferRelativeResize="0"/>
          <p:nvPr/>
        </p:nvPicPr>
        <p:blipFill rotWithShape="1">
          <a:blip r:embed="rId4">
            <a:alphaModFix/>
          </a:blip>
          <a:srcRect b="0" l="0" r="0" t="0"/>
          <a:stretch/>
        </p:blipFill>
        <p:spPr>
          <a:xfrm>
            <a:off x="2673236" y="2014763"/>
            <a:ext cx="2446768" cy="3180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
          <p:cNvSpPr txBox="1"/>
          <p:nvPr>
            <p:ph type="title"/>
          </p:nvPr>
        </p:nvSpPr>
        <p:spPr>
          <a:xfrm>
            <a:off x="531378" y="1308484"/>
            <a:ext cx="7342622" cy="608895"/>
          </a:xfrm>
          <a:prstGeom prst="rect">
            <a:avLst/>
          </a:prstGeom>
          <a:noFill/>
          <a:ln>
            <a:noFill/>
          </a:ln>
        </p:spPr>
        <p:txBody>
          <a:bodyPr anchorCtr="0" anchor="b" bIns="0" lIns="91425" spcFirstLastPara="1" rIns="91425" wrap="square" tIns="45700">
            <a:normAutofit fontScale="90000"/>
          </a:bodyPr>
          <a:lstStyle/>
          <a:p>
            <a:pPr indent="0" lvl="0" marL="0" rtl="0" algn="l">
              <a:lnSpc>
                <a:spcPct val="90000"/>
              </a:lnSpc>
              <a:spcBef>
                <a:spcPts val="0"/>
              </a:spcBef>
              <a:spcAft>
                <a:spcPts val="0"/>
              </a:spcAft>
              <a:buClr>
                <a:schemeClr val="accent1"/>
              </a:buClr>
              <a:buSzPct val="100000"/>
              <a:buFont typeface="Calibri"/>
              <a:buNone/>
            </a:pPr>
            <a:r>
              <a:rPr lang="en-US"/>
              <a:t>About </a:t>
            </a:r>
            <a:r>
              <a:rPr b="0" lang="en-US"/>
              <a:t>Us</a:t>
            </a:r>
            <a:endParaRPr/>
          </a:p>
        </p:txBody>
      </p:sp>
      <p:sp>
        <p:nvSpPr>
          <p:cNvPr id="233" name="Google Shape;233;p3"/>
          <p:cNvSpPr txBox="1"/>
          <p:nvPr>
            <p:ph idx="2" type="body"/>
          </p:nvPr>
        </p:nvSpPr>
        <p:spPr>
          <a:xfrm>
            <a:off x="338531" y="2118539"/>
            <a:ext cx="8130766" cy="105383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400"/>
              <a:buNone/>
            </a:pPr>
            <a:r>
              <a:rPr lang="en-US" sz="2400"/>
              <a:t>Colorado Division of Fire Prevention and Control</a:t>
            </a:r>
            <a:endParaRPr/>
          </a:p>
          <a:p>
            <a:pPr indent="0" lvl="0" marL="0" rtl="0" algn="ctr">
              <a:lnSpc>
                <a:spcPct val="90000"/>
              </a:lnSpc>
              <a:spcBef>
                <a:spcPts val="1000"/>
              </a:spcBef>
              <a:spcAft>
                <a:spcPts val="0"/>
              </a:spcAft>
              <a:buSzPts val="3200"/>
              <a:buNone/>
            </a:pPr>
            <a:r>
              <a:rPr b="1" lang="en-US" sz="3200"/>
              <a:t>DFPC</a:t>
            </a:r>
            <a:endParaRPr/>
          </a:p>
        </p:txBody>
      </p:sp>
      <p:sp>
        <p:nvSpPr>
          <p:cNvPr id="234" name="Google Shape;234;p3"/>
          <p:cNvSpPr txBox="1"/>
          <p:nvPr>
            <p:ph idx="1" type="body"/>
          </p:nvPr>
        </p:nvSpPr>
        <p:spPr>
          <a:xfrm>
            <a:off x="531378" y="4035918"/>
            <a:ext cx="4942829" cy="211927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400"/>
              <a:buChar char="•"/>
            </a:pPr>
            <a:r>
              <a:rPr lang="en-US"/>
              <a:t>Wildland Fire Management</a:t>
            </a:r>
            <a:endParaRPr/>
          </a:p>
          <a:p>
            <a:pPr indent="-228600" lvl="0" marL="228600" rtl="0" algn="l">
              <a:lnSpc>
                <a:spcPct val="90000"/>
              </a:lnSpc>
              <a:spcBef>
                <a:spcPts val="1000"/>
              </a:spcBef>
              <a:spcAft>
                <a:spcPts val="0"/>
              </a:spcAft>
              <a:buSzPts val="2400"/>
              <a:buChar char="•"/>
            </a:pPr>
            <a:r>
              <a:rPr lang="en-US"/>
              <a:t>Center of Excellence</a:t>
            </a:r>
            <a:endParaRPr/>
          </a:p>
          <a:p>
            <a:pPr indent="-228600" lvl="0" marL="228600" rtl="0" algn="l">
              <a:lnSpc>
                <a:spcPct val="90000"/>
              </a:lnSpc>
              <a:spcBef>
                <a:spcPts val="1000"/>
              </a:spcBef>
              <a:spcAft>
                <a:spcPts val="0"/>
              </a:spcAft>
              <a:buSzPts val="2400"/>
              <a:buChar char="•"/>
            </a:pPr>
            <a:r>
              <a:rPr lang="en-US"/>
              <a:t>Professional Qualifications &amp; Training</a:t>
            </a:r>
            <a:endParaRPr/>
          </a:p>
          <a:p>
            <a:pPr indent="-228600" lvl="0" marL="228600" rtl="0" algn="l">
              <a:lnSpc>
                <a:spcPct val="90000"/>
              </a:lnSpc>
              <a:spcBef>
                <a:spcPts val="1000"/>
              </a:spcBef>
              <a:spcAft>
                <a:spcPts val="0"/>
              </a:spcAft>
              <a:buSzPts val="2400"/>
              <a:buChar char="•"/>
            </a:pPr>
            <a:r>
              <a:rPr lang="en-US">
                <a:highlight>
                  <a:srgbClr val="FFFF00"/>
                </a:highlight>
              </a:rPr>
              <a:t>Fire &amp; Life Safety</a:t>
            </a:r>
            <a:endParaRPr/>
          </a:p>
        </p:txBody>
      </p:sp>
      <p:pic>
        <p:nvPicPr>
          <p:cNvPr id="235" name="Google Shape;235;p3" title="Skyline"/>
          <p:cNvPicPr preferRelativeResize="0"/>
          <p:nvPr>
            <p:ph idx="3" type="pic"/>
          </p:nvPr>
        </p:nvPicPr>
        <p:blipFill rotWithShape="1">
          <a:blip r:embed="rId3">
            <a:alphaModFix/>
          </a:blip>
          <a:srcRect b="0" l="23312" r="23313" t="0"/>
          <a:stretch/>
        </p:blipFill>
        <p:spPr>
          <a:xfrm>
            <a:off x="6604000" y="0"/>
            <a:ext cx="5588000" cy="6872249"/>
          </a:xfrm>
          <a:prstGeom prst="rect">
            <a:avLst/>
          </a:prstGeom>
          <a:solidFill>
            <a:srgbClr val="D8D8D8"/>
          </a:solidFill>
          <a:ln>
            <a:noFill/>
          </a:ln>
        </p:spPr>
      </p:pic>
      <p:sp>
        <p:nvSpPr>
          <p:cNvPr id="236" name="Google Shape;236;p3"/>
          <p:cNvSpPr txBox="1"/>
          <p:nvPr>
            <p:ph idx="11" type="ftr"/>
          </p:nvPr>
        </p:nvSpPr>
        <p:spPr>
          <a:xfrm>
            <a:off x="338530" y="6356350"/>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Add a footer</a:t>
            </a:r>
            <a:endParaRPr/>
          </a:p>
        </p:txBody>
      </p:sp>
      <p:sp>
        <p:nvSpPr>
          <p:cNvPr id="237" name="Google Shape;237;p3"/>
          <p:cNvSpPr txBox="1"/>
          <p:nvPr>
            <p:ph idx="12" type="sldNum"/>
          </p:nvPr>
        </p:nvSpPr>
        <p:spPr>
          <a:xfrm>
            <a:off x="11146971" y="6356350"/>
            <a:ext cx="7402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38" name="Google Shape;238;p3"/>
          <p:cNvPicPr preferRelativeResize="0"/>
          <p:nvPr/>
        </p:nvPicPr>
        <p:blipFill rotWithShape="1">
          <a:blip r:embed="rId4">
            <a:alphaModFix/>
          </a:blip>
          <a:srcRect b="0" l="0" r="0" t="0"/>
          <a:stretch/>
        </p:blipFill>
        <p:spPr>
          <a:xfrm>
            <a:off x="10877152" y="136525"/>
            <a:ext cx="1089947" cy="1416931"/>
          </a:xfrm>
          <a:prstGeom prst="rect">
            <a:avLst/>
          </a:prstGeom>
          <a:noFill/>
          <a:ln>
            <a:noFill/>
          </a:ln>
        </p:spPr>
      </p:pic>
      <p:sp>
        <p:nvSpPr>
          <p:cNvPr id="239" name="Google Shape;239;p3"/>
          <p:cNvSpPr txBox="1"/>
          <p:nvPr/>
        </p:nvSpPr>
        <p:spPr>
          <a:xfrm>
            <a:off x="1107409" y="3294141"/>
            <a:ext cx="379076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u="sng">
                <a:solidFill>
                  <a:schemeClr val="dk1"/>
                </a:solidFill>
                <a:latin typeface="Calibri"/>
                <a:ea typeface="Calibri"/>
                <a:cs typeface="Calibri"/>
                <a:sym typeface="Calibri"/>
              </a:rPr>
              <a:t>4 Sections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
          <p:cNvSpPr txBox="1"/>
          <p:nvPr>
            <p:ph type="title"/>
          </p:nvPr>
        </p:nvSpPr>
        <p:spPr>
          <a:xfrm>
            <a:off x="-141482" y="1890940"/>
            <a:ext cx="7342622" cy="1215566"/>
          </a:xfrm>
          <a:prstGeom prst="rect">
            <a:avLst/>
          </a:prstGeom>
          <a:noFill/>
          <a:ln>
            <a:noFill/>
          </a:ln>
        </p:spPr>
        <p:txBody>
          <a:bodyPr anchorCtr="0" anchor="b" bIns="0" lIns="91425" spcFirstLastPara="1" rIns="91425" wrap="square" tIns="45700">
            <a:normAutofit fontScale="90000"/>
          </a:bodyPr>
          <a:lstStyle/>
          <a:p>
            <a:pPr indent="0" lvl="0" marL="0" rtl="0" algn="ctr">
              <a:lnSpc>
                <a:spcPct val="90000"/>
              </a:lnSpc>
              <a:spcBef>
                <a:spcPts val="0"/>
              </a:spcBef>
              <a:spcAft>
                <a:spcPts val="0"/>
              </a:spcAft>
              <a:buClr>
                <a:schemeClr val="accent1"/>
              </a:buClr>
              <a:buSzPct val="100000"/>
              <a:buFont typeface="Calibri"/>
              <a:buNone/>
            </a:pPr>
            <a:r>
              <a:rPr lang="en-US"/>
              <a:t>Fire &amp; Life Safety Section</a:t>
            </a:r>
            <a:br>
              <a:rPr lang="en-US"/>
            </a:br>
            <a:br>
              <a:rPr lang="en-US"/>
            </a:br>
            <a:r>
              <a:rPr lang="en-US"/>
              <a:t>Fire Prevention Branch</a:t>
            </a:r>
            <a:endParaRPr b="0"/>
          </a:p>
        </p:txBody>
      </p:sp>
      <p:sp>
        <p:nvSpPr>
          <p:cNvPr id="245" name="Google Shape;245;p4"/>
          <p:cNvSpPr txBox="1"/>
          <p:nvPr>
            <p:ph idx="1" type="body"/>
          </p:nvPr>
        </p:nvSpPr>
        <p:spPr>
          <a:xfrm>
            <a:off x="1233995" y="3196915"/>
            <a:ext cx="6640005" cy="2958275"/>
          </a:xfrm>
          <a:prstGeom prst="rect">
            <a:avLst/>
          </a:prstGeom>
          <a:noFill/>
          <a:ln>
            <a:noFill/>
          </a:ln>
        </p:spPr>
        <p:txBody>
          <a:bodyPr anchorCtr="0" anchor="t" bIns="45700" lIns="91425" spcFirstLastPara="1" rIns="91425" wrap="square" tIns="45700">
            <a:normAutofit fontScale="85000"/>
          </a:bodyPr>
          <a:lstStyle/>
          <a:p>
            <a:pPr indent="-228600" lvl="0" marL="228600" rtl="0" algn="l">
              <a:lnSpc>
                <a:spcPct val="150000"/>
              </a:lnSpc>
              <a:spcBef>
                <a:spcPts val="0"/>
              </a:spcBef>
              <a:spcAft>
                <a:spcPts val="0"/>
              </a:spcAft>
              <a:buSzPct val="100000"/>
              <a:buChar char="•"/>
            </a:pPr>
            <a:r>
              <a:rPr b="1" lang="en-US"/>
              <a:t>Branch Chief- Chief JT McLeod </a:t>
            </a:r>
            <a:endParaRPr b="1"/>
          </a:p>
          <a:p>
            <a:pPr indent="-228600" lvl="0" marL="228600" rtl="0" algn="l">
              <a:lnSpc>
                <a:spcPct val="150000"/>
              </a:lnSpc>
              <a:spcBef>
                <a:spcPts val="1000"/>
              </a:spcBef>
              <a:spcAft>
                <a:spcPts val="0"/>
              </a:spcAft>
              <a:buSzPct val="100000"/>
              <a:buChar char="•"/>
            </a:pPr>
            <a:r>
              <a:rPr b="1" lang="en-US"/>
              <a:t>Plan Review Unit Chief- Chief Mike Garitano</a:t>
            </a:r>
            <a:endParaRPr b="1"/>
          </a:p>
          <a:p>
            <a:pPr indent="-228600" lvl="0" marL="228600" rtl="0" algn="l">
              <a:lnSpc>
                <a:spcPct val="150000"/>
              </a:lnSpc>
              <a:spcBef>
                <a:spcPts val="1000"/>
              </a:spcBef>
              <a:spcAft>
                <a:spcPts val="0"/>
              </a:spcAft>
              <a:buSzPct val="100000"/>
              <a:buChar char="•"/>
            </a:pPr>
            <a:r>
              <a:rPr b="1" lang="en-US"/>
              <a:t>Health Care Unit Chief (Acute) – Chief Pete Anderson</a:t>
            </a:r>
            <a:endParaRPr b="1"/>
          </a:p>
          <a:p>
            <a:pPr indent="-228600" lvl="0" marL="228600" rtl="0" algn="l">
              <a:lnSpc>
                <a:spcPct val="150000"/>
              </a:lnSpc>
              <a:spcBef>
                <a:spcPts val="1000"/>
              </a:spcBef>
              <a:spcAft>
                <a:spcPts val="0"/>
              </a:spcAft>
              <a:buSzPct val="100000"/>
              <a:buChar char="•"/>
            </a:pPr>
            <a:r>
              <a:rPr b="1" lang="en-US"/>
              <a:t>Health Care Unit Chief (Residential) - Chief Bryan Adams</a:t>
            </a:r>
            <a:endParaRPr b="1"/>
          </a:p>
          <a:p>
            <a:pPr indent="-228600" lvl="0" marL="228600" rtl="0" algn="l">
              <a:lnSpc>
                <a:spcPct val="150000"/>
              </a:lnSpc>
              <a:spcBef>
                <a:spcPts val="1000"/>
              </a:spcBef>
              <a:spcAft>
                <a:spcPts val="0"/>
              </a:spcAft>
              <a:buSzPct val="100000"/>
              <a:buChar char="•"/>
            </a:pPr>
            <a:r>
              <a:rPr b="1" lang="en-US"/>
              <a:t>Suppression/Schools Unit Chief – Chief Bryan Kendall</a:t>
            </a:r>
            <a:endParaRPr b="1"/>
          </a:p>
        </p:txBody>
      </p:sp>
      <p:pic>
        <p:nvPicPr>
          <p:cNvPr id="246" name="Google Shape;246;p4" title="Buildings"/>
          <p:cNvPicPr preferRelativeResize="0"/>
          <p:nvPr>
            <p:ph idx="2" type="pic"/>
          </p:nvPr>
        </p:nvPicPr>
        <p:blipFill rotWithShape="1">
          <a:blip r:embed="rId3">
            <a:alphaModFix/>
          </a:blip>
          <a:srcRect b="0" l="13492" r="13492" t="0"/>
          <a:stretch/>
        </p:blipFill>
        <p:spPr>
          <a:xfrm>
            <a:off x="8243550" y="1435100"/>
            <a:ext cx="5578800" cy="5422899"/>
          </a:xfrm>
          <a:prstGeom prst="rect">
            <a:avLst/>
          </a:prstGeom>
          <a:solidFill>
            <a:srgbClr val="D8D8D8"/>
          </a:solidFill>
          <a:ln>
            <a:noFill/>
          </a:ln>
        </p:spPr>
      </p:pic>
      <p:sp>
        <p:nvSpPr>
          <p:cNvPr id="247" name="Google Shape;247;p4"/>
          <p:cNvSpPr txBox="1"/>
          <p:nvPr>
            <p:ph idx="11" type="ftr"/>
          </p:nvPr>
        </p:nvSpPr>
        <p:spPr>
          <a:xfrm>
            <a:off x="338530" y="6356350"/>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Add a footer</a:t>
            </a:r>
            <a:endParaRPr/>
          </a:p>
        </p:txBody>
      </p:sp>
      <p:sp>
        <p:nvSpPr>
          <p:cNvPr id="248" name="Google Shape;248;p4"/>
          <p:cNvSpPr txBox="1"/>
          <p:nvPr>
            <p:ph idx="12" type="sldNum"/>
          </p:nvPr>
        </p:nvSpPr>
        <p:spPr>
          <a:xfrm>
            <a:off x="11146971" y="6356350"/>
            <a:ext cx="7402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49" name="Google Shape;249;p4"/>
          <p:cNvPicPr preferRelativeResize="0"/>
          <p:nvPr/>
        </p:nvPicPr>
        <p:blipFill rotWithShape="1">
          <a:blip r:embed="rId4">
            <a:alphaModFix/>
          </a:blip>
          <a:srcRect b="0" l="0" r="0" t="0"/>
          <a:stretch/>
        </p:blipFill>
        <p:spPr>
          <a:xfrm>
            <a:off x="10877152" y="136525"/>
            <a:ext cx="1089947" cy="1416931"/>
          </a:xfrm>
          <a:prstGeom prst="rect">
            <a:avLst/>
          </a:prstGeom>
          <a:noFill/>
          <a:ln>
            <a:noFill/>
          </a:ln>
        </p:spPr>
      </p:pic>
      <p:sp>
        <p:nvSpPr>
          <p:cNvPr id="250" name="Google Shape;250;p4"/>
          <p:cNvSpPr/>
          <p:nvPr/>
        </p:nvSpPr>
        <p:spPr>
          <a:xfrm>
            <a:off x="3296916" y="2027023"/>
            <a:ext cx="232913" cy="577969"/>
          </a:xfrm>
          <a:prstGeom prst="downArrow">
            <a:avLst>
              <a:gd fmla="val 50000" name="adj1"/>
              <a:gd fmla="val 50000" name="adj2"/>
            </a:avLst>
          </a:prstGeom>
          <a:solidFill>
            <a:schemeClr val="accent1"/>
          </a:solidFill>
          <a:ln cap="flat" cmpd="sng" w="12700">
            <a:solidFill>
              <a:srgbClr val="000A2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0"/>
          <p:cNvSpPr txBox="1"/>
          <p:nvPr>
            <p:ph idx="11" type="ftr"/>
          </p:nvPr>
        </p:nvSpPr>
        <p:spPr>
          <a:xfrm>
            <a:off x="33853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rgbClr val="9E9E9E"/>
                </a:solidFill>
                <a:latin typeface="Calibri"/>
                <a:ea typeface="Calibri"/>
                <a:cs typeface="Calibri"/>
                <a:sym typeface="Calibri"/>
              </a:rPr>
              <a:t>Add a footer</a:t>
            </a:r>
            <a:endParaRPr/>
          </a:p>
        </p:txBody>
      </p:sp>
      <p:sp>
        <p:nvSpPr>
          <p:cNvPr id="256" name="Google Shape;256;p10"/>
          <p:cNvSpPr txBox="1"/>
          <p:nvPr>
            <p:ph idx="12" type="sldNum"/>
          </p:nvPr>
        </p:nvSpPr>
        <p:spPr>
          <a:xfrm>
            <a:off x="11146971" y="6356350"/>
            <a:ext cx="7402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9E9E9E"/>
                </a:solidFill>
                <a:latin typeface="Calibri"/>
                <a:ea typeface="Calibri"/>
                <a:cs typeface="Calibri"/>
                <a:sym typeface="Calibri"/>
              </a:rPr>
              <a:t>‹#›</a:t>
            </a:fld>
            <a:endParaRPr sz="1200">
              <a:solidFill>
                <a:srgbClr val="9E9E9E"/>
              </a:solidFill>
              <a:latin typeface="Calibri"/>
              <a:ea typeface="Calibri"/>
              <a:cs typeface="Calibri"/>
              <a:sym typeface="Calibri"/>
            </a:endParaRPr>
          </a:p>
        </p:txBody>
      </p:sp>
      <p:pic>
        <p:nvPicPr>
          <p:cNvPr id="257" name="Google Shape;257;p10"/>
          <p:cNvPicPr preferRelativeResize="0"/>
          <p:nvPr/>
        </p:nvPicPr>
        <p:blipFill rotWithShape="1">
          <a:blip r:embed="rId3">
            <a:alphaModFix/>
          </a:blip>
          <a:srcRect b="0" l="0" r="0" t="0"/>
          <a:stretch/>
        </p:blipFill>
        <p:spPr>
          <a:xfrm>
            <a:off x="11028433" y="56539"/>
            <a:ext cx="1051132" cy="1366472"/>
          </a:xfrm>
          <a:prstGeom prst="rect">
            <a:avLst/>
          </a:prstGeom>
          <a:noFill/>
          <a:ln>
            <a:noFill/>
          </a:ln>
        </p:spPr>
      </p:pic>
      <p:sp>
        <p:nvSpPr>
          <p:cNvPr id="258" name="Google Shape;258;p10"/>
          <p:cNvSpPr txBox="1"/>
          <p:nvPr>
            <p:ph idx="5" type="body"/>
          </p:nvPr>
        </p:nvSpPr>
        <p:spPr>
          <a:xfrm>
            <a:off x="520493" y="1376932"/>
            <a:ext cx="7368596" cy="60889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000"/>
              <a:buNone/>
            </a:pPr>
            <a:r>
              <a:rPr lang="en-US"/>
              <a:t>Fire codes are reactive. We study why things happen and make codes retroactively.</a:t>
            </a:r>
            <a:endParaRPr/>
          </a:p>
        </p:txBody>
      </p:sp>
      <p:sp>
        <p:nvSpPr>
          <p:cNvPr id="259" name="Google Shape;259;p10"/>
          <p:cNvSpPr txBox="1"/>
          <p:nvPr>
            <p:ph idx="2" type="body"/>
          </p:nvPr>
        </p:nvSpPr>
        <p:spPr>
          <a:xfrm>
            <a:off x="520501" y="2005750"/>
            <a:ext cx="5475600" cy="4112400"/>
          </a:xfrm>
          <a:prstGeom prst="rect">
            <a:avLst/>
          </a:prstGeom>
          <a:noFill/>
          <a:ln>
            <a:noFill/>
          </a:ln>
        </p:spPr>
        <p:txBody>
          <a:bodyPr anchorCtr="0" anchor="t" bIns="45700" lIns="91425" spcFirstLastPara="1" rIns="91425" wrap="square" tIns="45700">
            <a:normAutofit fontScale="77500" lnSpcReduction="10000"/>
          </a:bodyPr>
          <a:lstStyle/>
          <a:p>
            <a:pPr indent="-194310" lvl="0" marL="228600" rtl="0" algn="l">
              <a:spcBef>
                <a:spcPts val="1000"/>
              </a:spcBef>
              <a:spcAft>
                <a:spcPts val="0"/>
              </a:spcAft>
              <a:buSzPct val="109090"/>
              <a:buChar char="•"/>
            </a:pPr>
            <a:r>
              <a:rPr lang="en-US" sz="2200">
                <a:solidFill>
                  <a:srgbClr val="3F3F3F"/>
                </a:solidFill>
              </a:rPr>
              <a:t>Triangle Shirtwaist</a:t>
            </a:r>
            <a:endParaRPr sz="2200">
              <a:solidFill>
                <a:srgbClr val="3F3F3F"/>
              </a:solidFill>
            </a:endParaRPr>
          </a:p>
          <a:p>
            <a:pPr indent="0" lvl="0" marL="228600" rtl="0" algn="l">
              <a:spcBef>
                <a:spcPts val="500"/>
              </a:spcBef>
              <a:spcAft>
                <a:spcPts val="0"/>
              </a:spcAft>
              <a:buNone/>
            </a:pPr>
            <a:r>
              <a:rPr lang="en-US" sz="1935">
                <a:solidFill>
                  <a:srgbClr val="2E7A40"/>
                </a:solidFill>
                <a:latin typeface="Arial"/>
                <a:ea typeface="Arial"/>
                <a:cs typeface="Arial"/>
                <a:sym typeface="Arial"/>
              </a:rPr>
              <a:t>•</a:t>
            </a:r>
            <a:r>
              <a:rPr lang="en-US" sz="1935">
                <a:solidFill>
                  <a:srgbClr val="3F3F3F"/>
                </a:solidFill>
              </a:rPr>
              <a:t>146 deaths, 78 injured</a:t>
            </a:r>
            <a:endParaRPr sz="1935">
              <a:solidFill>
                <a:srgbClr val="3F3F3F"/>
              </a:solidFill>
            </a:endParaRPr>
          </a:p>
          <a:p>
            <a:pPr indent="0" lvl="0" marL="228600" rtl="0" algn="l">
              <a:spcBef>
                <a:spcPts val="500"/>
              </a:spcBef>
              <a:spcAft>
                <a:spcPts val="0"/>
              </a:spcAft>
              <a:buNone/>
            </a:pPr>
            <a:r>
              <a:rPr lang="en-US" sz="1935">
                <a:solidFill>
                  <a:srgbClr val="2E7A40"/>
                </a:solidFill>
                <a:latin typeface="Arial"/>
                <a:ea typeface="Arial"/>
                <a:cs typeface="Arial"/>
                <a:sym typeface="Arial"/>
              </a:rPr>
              <a:t>•</a:t>
            </a:r>
            <a:r>
              <a:rPr lang="en-US" sz="1935">
                <a:solidFill>
                  <a:srgbClr val="3F3F3F"/>
                </a:solidFill>
              </a:rPr>
              <a:t>Factor - locked exits</a:t>
            </a:r>
            <a:endParaRPr sz="1935">
              <a:solidFill>
                <a:srgbClr val="3F3F3F"/>
              </a:solidFill>
            </a:endParaRPr>
          </a:p>
          <a:p>
            <a:pPr indent="-194310" lvl="0" marL="228600" rtl="0" algn="l">
              <a:spcBef>
                <a:spcPts val="1000"/>
              </a:spcBef>
              <a:spcAft>
                <a:spcPts val="0"/>
              </a:spcAft>
              <a:buSzPct val="120000"/>
              <a:buChar char="•"/>
            </a:pPr>
            <a:r>
              <a:rPr lang="en-US" sz="2000">
                <a:solidFill>
                  <a:srgbClr val="3F3F3F"/>
                </a:solidFill>
              </a:rPr>
              <a:t>MGM Grand</a:t>
            </a:r>
            <a:endParaRPr sz="2000">
              <a:solidFill>
                <a:srgbClr val="3F3F3F"/>
              </a:solidFill>
            </a:endParaRPr>
          </a:p>
          <a:p>
            <a:pPr indent="0" lvl="0" marL="228600" rtl="0" algn="l">
              <a:spcBef>
                <a:spcPts val="500"/>
              </a:spcBef>
              <a:spcAft>
                <a:spcPts val="0"/>
              </a:spcAft>
              <a:buNone/>
            </a:pPr>
            <a:r>
              <a:rPr lang="en-US" sz="1935">
                <a:solidFill>
                  <a:srgbClr val="2E7A40"/>
                </a:solidFill>
                <a:latin typeface="Arial"/>
                <a:ea typeface="Arial"/>
                <a:cs typeface="Arial"/>
                <a:sym typeface="Arial"/>
              </a:rPr>
              <a:t>•</a:t>
            </a:r>
            <a:r>
              <a:rPr lang="en-US" sz="1935">
                <a:solidFill>
                  <a:srgbClr val="3F3F3F"/>
                </a:solidFill>
              </a:rPr>
              <a:t>85 deaths, 600-700 injured</a:t>
            </a:r>
            <a:endParaRPr sz="1935">
              <a:solidFill>
                <a:srgbClr val="3F3F3F"/>
              </a:solidFill>
            </a:endParaRPr>
          </a:p>
          <a:p>
            <a:pPr indent="0" lvl="0" marL="228600" rtl="0" algn="l">
              <a:spcBef>
                <a:spcPts val="500"/>
              </a:spcBef>
              <a:spcAft>
                <a:spcPts val="0"/>
              </a:spcAft>
              <a:buNone/>
            </a:pPr>
            <a:r>
              <a:rPr lang="en-US" sz="1935">
                <a:solidFill>
                  <a:srgbClr val="2E7A40"/>
                </a:solidFill>
                <a:latin typeface="Arial"/>
                <a:ea typeface="Arial"/>
                <a:cs typeface="Arial"/>
                <a:sym typeface="Arial"/>
              </a:rPr>
              <a:t>•</a:t>
            </a:r>
            <a:r>
              <a:rPr lang="en-US" sz="1935">
                <a:solidFill>
                  <a:srgbClr val="3F3F3F"/>
                </a:solidFill>
              </a:rPr>
              <a:t>Factors – penetrations, no sprinklers</a:t>
            </a:r>
            <a:endParaRPr sz="1935">
              <a:solidFill>
                <a:srgbClr val="3F3F3F"/>
              </a:solidFill>
            </a:endParaRPr>
          </a:p>
          <a:p>
            <a:pPr indent="-194310" lvl="0" marL="228600" rtl="0" algn="l">
              <a:spcBef>
                <a:spcPts val="1000"/>
              </a:spcBef>
              <a:spcAft>
                <a:spcPts val="0"/>
              </a:spcAft>
              <a:buSzPct val="109090"/>
              <a:buChar char="•"/>
            </a:pPr>
            <a:r>
              <a:rPr lang="en-US" sz="2200">
                <a:solidFill>
                  <a:srgbClr val="3F3F3F"/>
                </a:solidFill>
              </a:rPr>
              <a:t>Station Night Club</a:t>
            </a:r>
            <a:endParaRPr sz="2200">
              <a:solidFill>
                <a:srgbClr val="3F3F3F"/>
              </a:solidFill>
            </a:endParaRPr>
          </a:p>
          <a:p>
            <a:pPr indent="0" lvl="0" marL="228600" rtl="0" algn="l">
              <a:spcBef>
                <a:spcPts val="500"/>
              </a:spcBef>
              <a:spcAft>
                <a:spcPts val="0"/>
              </a:spcAft>
              <a:buNone/>
            </a:pPr>
            <a:r>
              <a:rPr lang="en-US" sz="1935">
                <a:solidFill>
                  <a:srgbClr val="2E7A40"/>
                </a:solidFill>
                <a:latin typeface="Arial"/>
                <a:ea typeface="Arial"/>
                <a:cs typeface="Arial"/>
                <a:sym typeface="Arial"/>
              </a:rPr>
              <a:t>•</a:t>
            </a:r>
            <a:r>
              <a:rPr lang="en-US" sz="1935">
                <a:solidFill>
                  <a:srgbClr val="3F3F3F"/>
                </a:solidFill>
              </a:rPr>
              <a:t>100 deaths, 230 injured</a:t>
            </a:r>
            <a:endParaRPr sz="1935">
              <a:solidFill>
                <a:srgbClr val="3F3F3F"/>
              </a:solidFill>
            </a:endParaRPr>
          </a:p>
          <a:p>
            <a:pPr indent="0" lvl="0" marL="228600" rtl="0" algn="l">
              <a:spcBef>
                <a:spcPts val="500"/>
              </a:spcBef>
              <a:spcAft>
                <a:spcPts val="0"/>
              </a:spcAft>
              <a:buNone/>
            </a:pPr>
            <a:r>
              <a:rPr lang="en-US" sz="1935">
                <a:solidFill>
                  <a:srgbClr val="2E7A40"/>
                </a:solidFill>
                <a:latin typeface="Arial"/>
                <a:ea typeface="Arial"/>
                <a:cs typeface="Arial"/>
                <a:sym typeface="Arial"/>
              </a:rPr>
              <a:t>•</a:t>
            </a:r>
            <a:r>
              <a:rPr lang="en-US" sz="1935">
                <a:solidFill>
                  <a:srgbClr val="3F3F3F"/>
                </a:solidFill>
              </a:rPr>
              <a:t>Factors – interior finishes, blocked exits, exit width</a:t>
            </a:r>
            <a:endParaRPr sz="1935">
              <a:solidFill>
                <a:srgbClr val="3F3F3F"/>
              </a:solidFill>
            </a:endParaRPr>
          </a:p>
          <a:p>
            <a:pPr indent="-194310" lvl="0" marL="228600" rtl="0" algn="l">
              <a:spcBef>
                <a:spcPts val="1000"/>
              </a:spcBef>
              <a:spcAft>
                <a:spcPts val="0"/>
              </a:spcAft>
              <a:buSzPct val="109090"/>
              <a:buChar char="•"/>
            </a:pPr>
            <a:r>
              <a:rPr lang="en-US" sz="2200">
                <a:solidFill>
                  <a:srgbClr val="3F3F3F"/>
                </a:solidFill>
              </a:rPr>
              <a:t>Iroquois Theatre</a:t>
            </a:r>
            <a:endParaRPr sz="2200">
              <a:solidFill>
                <a:srgbClr val="3F3F3F"/>
              </a:solidFill>
            </a:endParaRPr>
          </a:p>
          <a:p>
            <a:pPr indent="0" lvl="0" marL="228600" rtl="0" algn="l">
              <a:spcBef>
                <a:spcPts val="500"/>
              </a:spcBef>
              <a:spcAft>
                <a:spcPts val="0"/>
              </a:spcAft>
              <a:buNone/>
            </a:pPr>
            <a:r>
              <a:rPr lang="en-US" sz="1900">
                <a:solidFill>
                  <a:srgbClr val="2E7A40"/>
                </a:solidFill>
                <a:latin typeface="Arial"/>
                <a:ea typeface="Arial"/>
                <a:cs typeface="Arial"/>
                <a:sym typeface="Arial"/>
              </a:rPr>
              <a:t>•</a:t>
            </a:r>
            <a:r>
              <a:rPr lang="en-US" sz="1900">
                <a:solidFill>
                  <a:srgbClr val="3F3F3F"/>
                </a:solidFill>
              </a:rPr>
              <a:t>602 deaths, 250 injured</a:t>
            </a:r>
            <a:endParaRPr sz="1900">
              <a:solidFill>
                <a:srgbClr val="3F3F3F"/>
              </a:solidFill>
            </a:endParaRPr>
          </a:p>
          <a:p>
            <a:pPr indent="0" lvl="0" marL="228600" rtl="0" algn="l">
              <a:spcBef>
                <a:spcPts val="500"/>
              </a:spcBef>
              <a:spcAft>
                <a:spcPts val="0"/>
              </a:spcAft>
              <a:buNone/>
            </a:pPr>
            <a:r>
              <a:rPr lang="en-US" sz="1900">
                <a:solidFill>
                  <a:srgbClr val="2E7A40"/>
                </a:solidFill>
                <a:latin typeface="Arial"/>
                <a:ea typeface="Arial"/>
                <a:cs typeface="Arial"/>
                <a:sym typeface="Arial"/>
              </a:rPr>
              <a:t>•</a:t>
            </a:r>
            <a:r>
              <a:rPr lang="en-US" sz="1900">
                <a:solidFill>
                  <a:srgbClr val="3F3F3F"/>
                </a:solidFill>
              </a:rPr>
              <a:t>Factors – Door swing direction, interior finishes, no separations</a:t>
            </a:r>
            <a:endParaRPr sz="1900">
              <a:solidFill>
                <a:srgbClr val="3F3F3F"/>
              </a:solidFill>
            </a:endParaRPr>
          </a:p>
          <a:p>
            <a:pPr indent="0" lvl="0" marL="228600" rtl="0" algn="l">
              <a:lnSpc>
                <a:spcPct val="90000"/>
              </a:lnSpc>
              <a:spcBef>
                <a:spcPts val="1000"/>
              </a:spcBef>
              <a:spcAft>
                <a:spcPts val="0"/>
              </a:spcAft>
              <a:buNone/>
            </a:pPr>
            <a:r>
              <a:t/>
            </a:r>
            <a:endParaRPr/>
          </a:p>
        </p:txBody>
      </p:sp>
      <p:sp>
        <p:nvSpPr>
          <p:cNvPr id="260" name="Google Shape;260;p10"/>
          <p:cNvSpPr txBox="1"/>
          <p:nvPr>
            <p:ph type="title"/>
          </p:nvPr>
        </p:nvSpPr>
        <p:spPr>
          <a:xfrm>
            <a:off x="518678" y="209028"/>
            <a:ext cx="8333222" cy="1147969"/>
          </a:xfrm>
          <a:prstGeom prst="rect">
            <a:avLst/>
          </a:prstGeom>
          <a:noFill/>
          <a:ln>
            <a:noFill/>
          </a:ln>
        </p:spPr>
        <p:txBody>
          <a:bodyPr anchorCtr="0" anchor="b" bIns="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Calibri"/>
              <a:buNone/>
            </a:pPr>
            <a:r>
              <a:rPr lang="en-US"/>
              <a:t>Historic Fires</a:t>
            </a:r>
            <a:endParaRPr/>
          </a:p>
        </p:txBody>
      </p:sp>
      <p:pic>
        <p:nvPicPr>
          <p:cNvPr id="261" name="Google Shape;261;p10"/>
          <p:cNvPicPr preferRelativeResize="0"/>
          <p:nvPr/>
        </p:nvPicPr>
        <p:blipFill rotWithShape="1">
          <a:blip r:embed="rId4">
            <a:alphaModFix/>
          </a:blip>
          <a:srcRect b="0" l="0" r="0" t="0"/>
          <a:stretch/>
        </p:blipFill>
        <p:spPr>
          <a:xfrm>
            <a:off x="5818325" y="2175525"/>
            <a:ext cx="5701674" cy="3207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7"/>
          <p:cNvSpPr txBox="1"/>
          <p:nvPr>
            <p:ph type="title"/>
          </p:nvPr>
        </p:nvSpPr>
        <p:spPr>
          <a:xfrm>
            <a:off x="1276253" y="208903"/>
            <a:ext cx="8333100" cy="1214100"/>
          </a:xfrm>
          <a:prstGeom prst="rect">
            <a:avLst/>
          </a:prstGeom>
          <a:noFill/>
          <a:ln>
            <a:noFill/>
          </a:ln>
        </p:spPr>
        <p:txBody>
          <a:bodyPr anchorCtr="0" anchor="b" bIns="0" lIns="91425" spcFirstLastPara="1" rIns="91425" wrap="square" tIns="45700">
            <a:normAutofit/>
          </a:bodyPr>
          <a:lstStyle/>
          <a:p>
            <a:pPr indent="0" lvl="0" marL="0" rtl="0" algn="ctr">
              <a:lnSpc>
                <a:spcPct val="90000"/>
              </a:lnSpc>
              <a:spcBef>
                <a:spcPts val="0"/>
              </a:spcBef>
              <a:spcAft>
                <a:spcPts val="0"/>
              </a:spcAft>
              <a:buClr>
                <a:schemeClr val="accent1"/>
              </a:buClr>
              <a:buSzPts val="3600"/>
              <a:buFont typeface="Calibri"/>
              <a:buNone/>
            </a:pPr>
            <a:r>
              <a:rPr lang="en-US" sz="3600"/>
              <a:t>Regulating Documents</a:t>
            </a:r>
            <a:br>
              <a:rPr lang="en-US" sz="3600"/>
            </a:br>
            <a:r>
              <a:rPr lang="en-US" sz="2400"/>
              <a:t>for DFPC Inspections</a:t>
            </a:r>
            <a:endParaRPr sz="3600"/>
          </a:p>
        </p:txBody>
      </p:sp>
      <p:sp>
        <p:nvSpPr>
          <p:cNvPr id="267" name="Google Shape;267;p17"/>
          <p:cNvSpPr txBox="1"/>
          <p:nvPr>
            <p:ph idx="2" type="body"/>
          </p:nvPr>
        </p:nvSpPr>
        <p:spPr>
          <a:xfrm>
            <a:off x="837650" y="1423000"/>
            <a:ext cx="10765200" cy="5292900"/>
          </a:xfrm>
          <a:prstGeom prst="rect">
            <a:avLst/>
          </a:prstGeom>
          <a:noFill/>
          <a:ln>
            <a:noFill/>
          </a:ln>
        </p:spPr>
        <p:txBody>
          <a:bodyPr anchorCtr="0" anchor="t" bIns="45700" lIns="91425" spcFirstLastPara="1" rIns="91425" wrap="square" tIns="45700">
            <a:normAutofit fontScale="85000" lnSpcReduction="20000"/>
          </a:bodyPr>
          <a:lstStyle/>
          <a:p>
            <a:pPr indent="457200" lvl="0" marL="2286000" rtl="0" algn="l">
              <a:lnSpc>
                <a:spcPct val="90000"/>
              </a:lnSpc>
              <a:spcBef>
                <a:spcPts val="1000"/>
              </a:spcBef>
              <a:spcAft>
                <a:spcPts val="0"/>
              </a:spcAft>
              <a:buNone/>
            </a:pPr>
            <a:r>
              <a:t/>
            </a:r>
            <a:endParaRPr/>
          </a:p>
          <a:p>
            <a:pPr indent="457200" lvl="0" marL="2286000" rtl="0" algn="l">
              <a:lnSpc>
                <a:spcPct val="90000"/>
              </a:lnSpc>
              <a:spcBef>
                <a:spcPts val="1000"/>
              </a:spcBef>
              <a:spcAft>
                <a:spcPts val="0"/>
              </a:spcAft>
              <a:buNone/>
            </a:pPr>
            <a:r>
              <a:rPr lang="en-US"/>
              <a:t>         </a:t>
            </a:r>
            <a:r>
              <a:rPr b="1" lang="en-US" sz="2957"/>
              <a:t>  </a:t>
            </a:r>
            <a:r>
              <a:rPr b="1" lang="en-US" sz="3215"/>
              <a:t>6 CCR 1011-1 Chapter 2 </a:t>
            </a:r>
            <a:endParaRPr b="1" sz="3215"/>
          </a:p>
          <a:p>
            <a:pPr indent="457200" lvl="0" marL="3657600" rtl="0" algn="l">
              <a:lnSpc>
                <a:spcPct val="90000"/>
              </a:lnSpc>
              <a:spcBef>
                <a:spcPts val="1000"/>
              </a:spcBef>
              <a:spcAft>
                <a:spcPts val="0"/>
              </a:spcAft>
              <a:buNone/>
            </a:pPr>
            <a:r>
              <a:rPr b="1" lang="en-US" sz="3215"/>
              <a:t>Part 2.</a:t>
            </a:r>
            <a:endParaRPr b="1" sz="3215"/>
          </a:p>
          <a:p>
            <a:pPr indent="457200" lvl="0" marL="3200400" rtl="0" algn="l">
              <a:lnSpc>
                <a:spcPct val="90000"/>
              </a:lnSpc>
              <a:spcBef>
                <a:spcPts val="1000"/>
              </a:spcBef>
              <a:spcAft>
                <a:spcPts val="0"/>
              </a:spcAft>
              <a:buNone/>
            </a:pPr>
            <a:r>
              <a:rPr b="1" lang="en-US" sz="3215"/>
              <a:t>LICENSURE PROCESS</a:t>
            </a:r>
            <a:endParaRPr b="1" sz="3215"/>
          </a:p>
          <a:p>
            <a:pPr indent="457200" lvl="0" marL="2286000" rtl="0" algn="l">
              <a:lnSpc>
                <a:spcPct val="90000"/>
              </a:lnSpc>
              <a:spcBef>
                <a:spcPts val="1000"/>
              </a:spcBef>
              <a:spcAft>
                <a:spcPts val="0"/>
              </a:spcAft>
              <a:buNone/>
            </a:pPr>
            <a:r>
              <a:t/>
            </a:r>
            <a:endParaRPr sz="2658"/>
          </a:p>
          <a:p>
            <a:pPr indent="0" lvl="0" marL="0" rtl="0" algn="l">
              <a:lnSpc>
                <a:spcPct val="90000"/>
              </a:lnSpc>
              <a:spcBef>
                <a:spcPts val="1000"/>
              </a:spcBef>
              <a:spcAft>
                <a:spcPts val="0"/>
              </a:spcAft>
              <a:buNone/>
            </a:pPr>
            <a:r>
              <a:rPr lang="en-US" sz="2658"/>
              <a:t>2.8 Issuance of License</a:t>
            </a:r>
            <a:endParaRPr sz="2658"/>
          </a:p>
          <a:p>
            <a:pPr indent="0" lvl="0" marL="0" rtl="0" algn="l">
              <a:lnSpc>
                <a:spcPct val="90000"/>
              </a:lnSpc>
              <a:spcBef>
                <a:spcPts val="1000"/>
              </a:spcBef>
              <a:spcAft>
                <a:spcPts val="0"/>
              </a:spcAft>
              <a:buNone/>
            </a:pPr>
            <a:r>
              <a:rPr lang="en-US" sz="2658"/>
              <a:t>2.8.1 No license shall be issued until the applicant conforms to all applicable statutes and regulations.</a:t>
            </a:r>
            <a:endParaRPr sz="2658"/>
          </a:p>
          <a:p>
            <a:pPr indent="0" lvl="0" marL="0" rtl="0" algn="l">
              <a:lnSpc>
                <a:spcPct val="90000"/>
              </a:lnSpc>
              <a:spcBef>
                <a:spcPts val="1000"/>
              </a:spcBef>
              <a:spcAft>
                <a:spcPts val="0"/>
              </a:spcAft>
              <a:buNone/>
            </a:pPr>
            <a:r>
              <a:rPr lang="en-US" sz="2658"/>
              <a:t>(A) The Department shall not issue or renew any license unless it has received a Department of Public Safety Certificate of Compliance certifying that the building or structure of the facility or agency is in conformity with the standards adopted by the Director of the Division of Fire Prevention and Control. This requirement does not apply to out-patient hospice or home care agency licenses because they do not provide services on their own premises.</a:t>
            </a:r>
            <a:endParaRPr sz="2658"/>
          </a:p>
          <a:p>
            <a:pPr indent="457200" lvl="0" marL="2286000" rtl="0" algn="l">
              <a:lnSpc>
                <a:spcPct val="90000"/>
              </a:lnSpc>
              <a:spcBef>
                <a:spcPts val="1000"/>
              </a:spcBef>
              <a:spcAft>
                <a:spcPts val="0"/>
              </a:spcAft>
              <a:buNone/>
            </a:pPr>
            <a:r>
              <a:t/>
            </a:r>
            <a:endParaRPr sz="2658"/>
          </a:p>
          <a:p>
            <a:pPr indent="0" lvl="0" marL="2514600" rtl="0" algn="l">
              <a:lnSpc>
                <a:spcPct val="90000"/>
              </a:lnSpc>
              <a:spcBef>
                <a:spcPts val="1000"/>
              </a:spcBef>
              <a:spcAft>
                <a:spcPts val="0"/>
              </a:spcAft>
              <a:buNone/>
            </a:pPr>
            <a:r>
              <a:t/>
            </a:r>
            <a:endParaRPr/>
          </a:p>
        </p:txBody>
      </p:sp>
      <p:sp>
        <p:nvSpPr>
          <p:cNvPr id="268" name="Google Shape;268;p17"/>
          <p:cNvSpPr txBox="1"/>
          <p:nvPr>
            <p:ph idx="12" type="sldNum"/>
          </p:nvPr>
        </p:nvSpPr>
        <p:spPr>
          <a:xfrm>
            <a:off x="11146971" y="6356350"/>
            <a:ext cx="7402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9E9E9E"/>
                </a:solidFill>
                <a:latin typeface="Calibri"/>
                <a:ea typeface="Calibri"/>
                <a:cs typeface="Calibri"/>
                <a:sym typeface="Calibri"/>
              </a:rPr>
              <a:t>‹#›</a:t>
            </a:fld>
            <a:endParaRPr sz="1200">
              <a:solidFill>
                <a:srgbClr val="9E9E9E"/>
              </a:solidFill>
              <a:latin typeface="Calibri"/>
              <a:ea typeface="Calibri"/>
              <a:cs typeface="Calibri"/>
              <a:sym typeface="Calibri"/>
            </a:endParaRPr>
          </a:p>
        </p:txBody>
      </p:sp>
      <p:pic>
        <p:nvPicPr>
          <p:cNvPr id="269" name="Google Shape;269;p17"/>
          <p:cNvPicPr preferRelativeResize="0"/>
          <p:nvPr/>
        </p:nvPicPr>
        <p:blipFill rotWithShape="1">
          <a:blip r:embed="rId3">
            <a:alphaModFix/>
          </a:blip>
          <a:srcRect b="0" l="0" r="0" t="0"/>
          <a:stretch/>
        </p:blipFill>
        <p:spPr>
          <a:xfrm>
            <a:off x="11028433" y="56539"/>
            <a:ext cx="1051132" cy="136647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37f671a8101_0_40"/>
          <p:cNvSpPr txBox="1"/>
          <p:nvPr>
            <p:ph type="title"/>
          </p:nvPr>
        </p:nvSpPr>
        <p:spPr>
          <a:xfrm>
            <a:off x="1276253" y="225173"/>
            <a:ext cx="8333100" cy="1214100"/>
          </a:xfrm>
          <a:prstGeom prst="rect">
            <a:avLst/>
          </a:prstGeom>
          <a:noFill/>
          <a:ln>
            <a:noFill/>
          </a:ln>
        </p:spPr>
        <p:txBody>
          <a:bodyPr anchorCtr="0" anchor="b" bIns="0" lIns="91425" spcFirstLastPara="1" rIns="91425" wrap="square" tIns="45700">
            <a:normAutofit/>
          </a:bodyPr>
          <a:lstStyle/>
          <a:p>
            <a:pPr indent="0" lvl="0" marL="0" rtl="0" algn="ctr">
              <a:lnSpc>
                <a:spcPct val="90000"/>
              </a:lnSpc>
              <a:spcBef>
                <a:spcPts val="0"/>
              </a:spcBef>
              <a:spcAft>
                <a:spcPts val="0"/>
              </a:spcAft>
              <a:buClr>
                <a:schemeClr val="accent1"/>
              </a:buClr>
              <a:buSzPts val="3600"/>
              <a:buFont typeface="Calibri"/>
              <a:buNone/>
            </a:pPr>
            <a:r>
              <a:rPr lang="en-US" sz="3600"/>
              <a:t>Regulating Documents</a:t>
            </a:r>
            <a:br>
              <a:rPr lang="en-US" sz="3600"/>
            </a:br>
            <a:r>
              <a:rPr lang="en-US" sz="2400"/>
              <a:t>for DFPC Inspections</a:t>
            </a:r>
            <a:endParaRPr sz="3600"/>
          </a:p>
        </p:txBody>
      </p:sp>
      <p:sp>
        <p:nvSpPr>
          <p:cNvPr id="275" name="Google Shape;275;g37f671a8101_0_40"/>
          <p:cNvSpPr txBox="1"/>
          <p:nvPr>
            <p:ph idx="2" type="body"/>
          </p:nvPr>
        </p:nvSpPr>
        <p:spPr>
          <a:xfrm>
            <a:off x="518675" y="1564975"/>
            <a:ext cx="10079100" cy="5292900"/>
          </a:xfrm>
          <a:prstGeom prst="rect">
            <a:avLst/>
          </a:prstGeom>
          <a:noFill/>
          <a:ln>
            <a:noFill/>
          </a:ln>
        </p:spPr>
        <p:txBody>
          <a:bodyPr anchorCtr="0" anchor="t" bIns="45700" lIns="91425" spcFirstLastPara="1" rIns="91425" wrap="square" tIns="45700">
            <a:normAutofit fontScale="85000" lnSpcReduction="20000"/>
          </a:bodyPr>
          <a:lstStyle/>
          <a:p>
            <a:pPr indent="457200" lvl="0" marL="2286000" rtl="0" algn="l">
              <a:lnSpc>
                <a:spcPct val="90000"/>
              </a:lnSpc>
              <a:spcBef>
                <a:spcPts val="1000"/>
              </a:spcBef>
              <a:spcAft>
                <a:spcPts val="0"/>
              </a:spcAft>
              <a:buNone/>
            </a:pPr>
            <a:r>
              <a:t/>
            </a:r>
            <a:endParaRPr/>
          </a:p>
          <a:p>
            <a:pPr indent="457200" lvl="0" marL="2286000" rtl="0" algn="l">
              <a:lnSpc>
                <a:spcPct val="90000"/>
              </a:lnSpc>
              <a:spcBef>
                <a:spcPts val="1000"/>
              </a:spcBef>
              <a:spcAft>
                <a:spcPts val="0"/>
              </a:spcAft>
              <a:buNone/>
            </a:pPr>
            <a:r>
              <a:rPr lang="en-US"/>
              <a:t>           </a:t>
            </a:r>
            <a:r>
              <a:rPr lang="en-US" sz="2658"/>
              <a:t>  </a:t>
            </a:r>
            <a:r>
              <a:rPr b="1" lang="en-US" sz="2658"/>
              <a:t> 6 CCR 1011-1 Chapter 2 </a:t>
            </a:r>
            <a:endParaRPr b="1" sz="2658"/>
          </a:p>
          <a:p>
            <a:pPr indent="457200" lvl="0" marL="2743200" rtl="0" algn="l">
              <a:lnSpc>
                <a:spcPct val="90000"/>
              </a:lnSpc>
              <a:spcBef>
                <a:spcPts val="1000"/>
              </a:spcBef>
              <a:spcAft>
                <a:spcPts val="0"/>
              </a:spcAft>
              <a:buNone/>
            </a:pPr>
            <a:r>
              <a:rPr b="1" lang="en-US" sz="2658"/>
              <a:t>                    Part 3. </a:t>
            </a:r>
            <a:endParaRPr b="1" sz="2658"/>
          </a:p>
          <a:p>
            <a:pPr indent="457200" lvl="0" marL="1371600" rtl="0" algn="l">
              <a:lnSpc>
                <a:spcPct val="90000"/>
              </a:lnSpc>
              <a:spcBef>
                <a:spcPts val="1000"/>
              </a:spcBef>
              <a:spcAft>
                <a:spcPts val="0"/>
              </a:spcAft>
              <a:buNone/>
            </a:pPr>
            <a:r>
              <a:rPr b="1" lang="en-US" sz="2658"/>
              <a:t>                    General Building and Fire Safety Provisions </a:t>
            </a:r>
            <a:endParaRPr b="1" sz="2658"/>
          </a:p>
          <a:p>
            <a:pPr indent="0" lvl="0" marL="0" rtl="0" algn="l">
              <a:lnSpc>
                <a:spcPct val="90000"/>
              </a:lnSpc>
              <a:spcBef>
                <a:spcPts val="1000"/>
              </a:spcBef>
              <a:spcAft>
                <a:spcPts val="0"/>
              </a:spcAft>
              <a:buNone/>
            </a:pPr>
            <a:r>
              <a:rPr lang="en-US"/>
              <a:t>3.2 Physical Plant Standards</a:t>
            </a:r>
            <a:endParaRPr/>
          </a:p>
          <a:p>
            <a:pPr indent="0" lvl="0" marL="0" rtl="0" algn="l">
              <a:lnSpc>
                <a:spcPct val="90000"/>
              </a:lnSpc>
              <a:spcBef>
                <a:spcPts val="1000"/>
              </a:spcBef>
              <a:spcAft>
                <a:spcPts val="0"/>
              </a:spcAft>
              <a:buNone/>
            </a:pPr>
            <a:r>
              <a:rPr lang="en-US"/>
              <a:t>3.2.2 All physical locations of a facility or agency shall be constructed in conformity with the standards adopted by the Director of the Division of Fire Prevention and Control (DFPC) at the Colorado Department of Public Safety, as applicable.</a:t>
            </a:r>
            <a:endParaRPr/>
          </a:p>
          <a:p>
            <a:pPr indent="0" lvl="0" marL="0" rtl="0" algn="l">
              <a:lnSpc>
                <a:spcPct val="90000"/>
              </a:lnSpc>
              <a:spcBef>
                <a:spcPts val="1000"/>
              </a:spcBef>
              <a:spcAft>
                <a:spcPts val="0"/>
              </a:spcAft>
              <a:buNone/>
            </a:pPr>
            <a:r>
              <a:rPr lang="en-US"/>
              <a:t>(A) An applicant or licensee that is subject to fire prevention and life safety code requirements shall not provide services in areas subject to plan review, except as approved by DFPC. </a:t>
            </a:r>
            <a:endParaRPr/>
          </a:p>
          <a:p>
            <a:pPr indent="0" lvl="0" marL="0" rtl="0" algn="l">
              <a:lnSpc>
                <a:spcPct val="90000"/>
              </a:lnSpc>
              <a:spcBef>
                <a:spcPts val="1000"/>
              </a:spcBef>
              <a:spcAft>
                <a:spcPts val="0"/>
              </a:spcAft>
              <a:buNone/>
            </a:pPr>
            <a:r>
              <a:t/>
            </a:r>
            <a:endParaRPr/>
          </a:p>
          <a:p>
            <a:pPr indent="0" lvl="0" marL="0" rtl="0" algn="l">
              <a:lnSpc>
                <a:spcPct val="90000"/>
              </a:lnSpc>
              <a:spcBef>
                <a:spcPts val="1000"/>
              </a:spcBef>
              <a:spcAft>
                <a:spcPts val="0"/>
              </a:spcAft>
              <a:buNone/>
            </a:pPr>
            <a:r>
              <a:rPr b="1" lang="en-US"/>
              <a:t>                                                                 </a:t>
            </a:r>
            <a:r>
              <a:rPr b="1" lang="en-US" sz="2787"/>
              <a:t>               8 CCR 1507-31</a:t>
            </a:r>
            <a:r>
              <a:rPr lang="en-US" sz="2787"/>
              <a:t>  </a:t>
            </a:r>
            <a:endParaRPr sz="2787"/>
          </a:p>
          <a:p>
            <a:pPr indent="0" lvl="0" marL="0" rtl="0" algn="l">
              <a:lnSpc>
                <a:spcPct val="90000"/>
              </a:lnSpc>
              <a:spcBef>
                <a:spcPts val="1000"/>
              </a:spcBef>
              <a:spcAft>
                <a:spcPts val="0"/>
              </a:spcAft>
              <a:buNone/>
            </a:pPr>
            <a:r>
              <a:rPr lang="en-US"/>
              <a:t>BUILDING, FIRE, AND LIFE SAFETY CODE ENFORCEMENT AND CERTIFICATION OF INSPECTORS FOR HEALTH FACILITIES LICENSED BY THE STATE OF COLORADO</a:t>
            </a:r>
            <a:endParaRPr/>
          </a:p>
          <a:p>
            <a:pPr indent="0" lvl="0" marL="2514600" rtl="0" algn="l">
              <a:spcBef>
                <a:spcPts val="1000"/>
              </a:spcBef>
              <a:spcAft>
                <a:spcPts val="0"/>
              </a:spcAft>
              <a:buNone/>
            </a:pPr>
            <a:r>
              <a:t/>
            </a:r>
            <a:endParaRPr/>
          </a:p>
          <a:p>
            <a:pPr indent="0" lvl="0" marL="0" rtl="0" algn="l">
              <a:lnSpc>
                <a:spcPct val="90000"/>
              </a:lnSpc>
              <a:spcBef>
                <a:spcPts val="1000"/>
              </a:spcBef>
              <a:spcAft>
                <a:spcPts val="0"/>
              </a:spcAft>
              <a:buNone/>
            </a:pPr>
            <a:r>
              <a:t/>
            </a:r>
            <a:endParaRPr/>
          </a:p>
        </p:txBody>
      </p:sp>
      <p:sp>
        <p:nvSpPr>
          <p:cNvPr id="276" name="Google Shape;276;g37f671a8101_0_40"/>
          <p:cNvSpPr txBox="1"/>
          <p:nvPr>
            <p:ph idx="12" type="sldNum"/>
          </p:nvPr>
        </p:nvSpPr>
        <p:spPr>
          <a:xfrm>
            <a:off x="11146971" y="6356350"/>
            <a:ext cx="740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9E9E9E"/>
                </a:solidFill>
                <a:latin typeface="Calibri"/>
                <a:ea typeface="Calibri"/>
                <a:cs typeface="Calibri"/>
                <a:sym typeface="Calibri"/>
              </a:rPr>
              <a:t>‹#›</a:t>
            </a:fld>
            <a:endParaRPr sz="1200">
              <a:solidFill>
                <a:srgbClr val="9E9E9E"/>
              </a:solidFill>
              <a:latin typeface="Calibri"/>
              <a:ea typeface="Calibri"/>
              <a:cs typeface="Calibri"/>
              <a:sym typeface="Calibri"/>
            </a:endParaRPr>
          </a:p>
        </p:txBody>
      </p:sp>
      <p:pic>
        <p:nvPicPr>
          <p:cNvPr id="277" name="Google Shape;277;g37f671a8101_0_40"/>
          <p:cNvPicPr preferRelativeResize="0"/>
          <p:nvPr/>
        </p:nvPicPr>
        <p:blipFill rotWithShape="1">
          <a:blip r:embed="rId3">
            <a:alphaModFix/>
          </a:blip>
          <a:srcRect b="0" l="0" r="0" t="0"/>
          <a:stretch/>
        </p:blipFill>
        <p:spPr>
          <a:xfrm>
            <a:off x="11028433" y="56539"/>
            <a:ext cx="1051132" cy="136647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8"/>
          <p:cNvSpPr txBox="1"/>
          <p:nvPr>
            <p:ph type="title"/>
          </p:nvPr>
        </p:nvSpPr>
        <p:spPr>
          <a:xfrm>
            <a:off x="518678" y="209028"/>
            <a:ext cx="8333222" cy="1149255"/>
          </a:xfrm>
          <a:prstGeom prst="rect">
            <a:avLst/>
          </a:prstGeom>
          <a:noFill/>
          <a:ln>
            <a:noFill/>
          </a:ln>
        </p:spPr>
        <p:txBody>
          <a:bodyPr anchorCtr="0" anchor="b" bIns="0" lIns="91425" spcFirstLastPara="1" rIns="91425" wrap="square" tIns="45700">
            <a:normAutofit/>
          </a:bodyPr>
          <a:lstStyle/>
          <a:p>
            <a:pPr indent="0" lvl="0" marL="0" rtl="0" algn="ctr">
              <a:lnSpc>
                <a:spcPct val="90000"/>
              </a:lnSpc>
              <a:spcBef>
                <a:spcPts val="0"/>
              </a:spcBef>
              <a:spcAft>
                <a:spcPts val="0"/>
              </a:spcAft>
              <a:buClr>
                <a:schemeClr val="accent1"/>
              </a:buClr>
              <a:buSzPts val="3600"/>
              <a:buFont typeface="Calibri"/>
              <a:buNone/>
            </a:pPr>
            <a:r>
              <a:rPr lang="en-US" sz="3600"/>
              <a:t>NFPA 101 2012 Edition</a:t>
            </a:r>
            <a:endParaRPr/>
          </a:p>
        </p:txBody>
      </p:sp>
      <p:sp>
        <p:nvSpPr>
          <p:cNvPr id="283" name="Google Shape;283;p18"/>
          <p:cNvSpPr txBox="1"/>
          <p:nvPr>
            <p:ph idx="2" type="body"/>
          </p:nvPr>
        </p:nvSpPr>
        <p:spPr>
          <a:xfrm>
            <a:off x="4538444" y="2485748"/>
            <a:ext cx="6061494" cy="4235727"/>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accent2"/>
              </a:buClr>
              <a:buSzPts val="2400"/>
              <a:buNone/>
            </a:pPr>
            <a:r>
              <a:rPr b="1" lang="en-US"/>
              <a:t>Applicable Chapters</a:t>
            </a:r>
            <a:endParaRPr/>
          </a:p>
          <a:p>
            <a:pPr indent="-228600" lvl="0" marL="228600" rtl="0" algn="l">
              <a:lnSpc>
                <a:spcPct val="90000"/>
              </a:lnSpc>
              <a:spcBef>
                <a:spcPts val="1000"/>
              </a:spcBef>
              <a:spcAft>
                <a:spcPts val="0"/>
              </a:spcAft>
              <a:buClr>
                <a:schemeClr val="accent2"/>
              </a:buClr>
              <a:buSzPts val="2400"/>
              <a:buChar char="•"/>
            </a:pPr>
            <a:r>
              <a:rPr lang="en-US"/>
              <a:t>Chapter 18 New Health Care Occupancies</a:t>
            </a:r>
            <a:endParaRPr/>
          </a:p>
          <a:p>
            <a:pPr indent="-228600" lvl="0" marL="228600" rtl="0" algn="l">
              <a:lnSpc>
                <a:spcPct val="90000"/>
              </a:lnSpc>
              <a:spcBef>
                <a:spcPts val="1000"/>
              </a:spcBef>
              <a:spcAft>
                <a:spcPts val="0"/>
              </a:spcAft>
              <a:buClr>
                <a:schemeClr val="accent2"/>
              </a:buClr>
              <a:buSzPts val="2400"/>
              <a:buChar char="•"/>
            </a:pPr>
            <a:r>
              <a:rPr lang="en-US"/>
              <a:t>Chapter 19 Existing Health Care Occupancies</a:t>
            </a:r>
            <a:endParaRPr/>
          </a:p>
          <a:p>
            <a:pPr indent="-228600" lvl="0" marL="228600" rtl="0" algn="l">
              <a:lnSpc>
                <a:spcPct val="90000"/>
              </a:lnSpc>
              <a:spcBef>
                <a:spcPts val="1000"/>
              </a:spcBef>
              <a:spcAft>
                <a:spcPts val="0"/>
              </a:spcAft>
              <a:buClr>
                <a:schemeClr val="accent2"/>
              </a:buClr>
              <a:buSzPts val="2400"/>
              <a:buChar char="•"/>
            </a:pPr>
            <a:r>
              <a:rPr lang="en-US"/>
              <a:t>Chapter 20 New Ambulatory Health Care Occupancies</a:t>
            </a:r>
            <a:endParaRPr/>
          </a:p>
          <a:p>
            <a:pPr indent="-228600" lvl="0" marL="228600" rtl="0" algn="l">
              <a:lnSpc>
                <a:spcPct val="90000"/>
              </a:lnSpc>
              <a:spcBef>
                <a:spcPts val="1000"/>
              </a:spcBef>
              <a:spcAft>
                <a:spcPts val="0"/>
              </a:spcAft>
              <a:buClr>
                <a:schemeClr val="accent2"/>
              </a:buClr>
              <a:buSzPts val="2400"/>
              <a:buChar char="•"/>
            </a:pPr>
            <a:r>
              <a:rPr lang="en-US"/>
              <a:t>Chapter 21 Existing Ambulatory Health Care Occupancies</a:t>
            </a:r>
            <a:endParaRPr/>
          </a:p>
          <a:p>
            <a:pPr indent="-228600" lvl="0" marL="228600" rtl="0" algn="l">
              <a:lnSpc>
                <a:spcPct val="90000"/>
              </a:lnSpc>
              <a:spcBef>
                <a:spcPts val="1000"/>
              </a:spcBef>
              <a:spcAft>
                <a:spcPts val="0"/>
              </a:spcAft>
              <a:buClr>
                <a:schemeClr val="accent2"/>
              </a:buClr>
              <a:buSzPts val="2400"/>
              <a:buChar char="•"/>
            </a:pPr>
            <a:r>
              <a:rPr lang="en-US"/>
              <a:t>Chapter 32 New Residential Board &amp; Care Occupancies</a:t>
            </a:r>
            <a:endParaRPr/>
          </a:p>
          <a:p>
            <a:pPr indent="-228600" lvl="0" marL="228600" rtl="0" algn="l">
              <a:lnSpc>
                <a:spcPct val="90000"/>
              </a:lnSpc>
              <a:spcBef>
                <a:spcPts val="1000"/>
              </a:spcBef>
              <a:spcAft>
                <a:spcPts val="0"/>
              </a:spcAft>
              <a:buClr>
                <a:schemeClr val="accent2"/>
              </a:buClr>
              <a:buSzPts val="2400"/>
              <a:buChar char="•"/>
            </a:pPr>
            <a:r>
              <a:rPr lang="en-US"/>
              <a:t>Chapter 33 Existing Residential Board &amp; Care Occupancies</a:t>
            </a:r>
            <a:endParaRPr/>
          </a:p>
          <a:p>
            <a:pPr indent="-76200" lvl="0" marL="228600" rtl="0" algn="l">
              <a:lnSpc>
                <a:spcPct val="90000"/>
              </a:lnSpc>
              <a:spcBef>
                <a:spcPts val="1000"/>
              </a:spcBef>
              <a:spcAft>
                <a:spcPts val="0"/>
              </a:spcAft>
              <a:buClr>
                <a:schemeClr val="accent2"/>
              </a:buClr>
              <a:buSzPts val="2400"/>
              <a:buNone/>
            </a:pPr>
            <a:r>
              <a:t/>
            </a:r>
            <a:endParaRPr/>
          </a:p>
        </p:txBody>
      </p:sp>
      <p:sp>
        <p:nvSpPr>
          <p:cNvPr id="284" name="Google Shape;284;p18"/>
          <p:cNvSpPr txBox="1"/>
          <p:nvPr>
            <p:ph idx="12" type="sldNum"/>
          </p:nvPr>
        </p:nvSpPr>
        <p:spPr>
          <a:xfrm>
            <a:off x="11146971" y="6356350"/>
            <a:ext cx="7402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9E9E9E"/>
                </a:solidFill>
                <a:latin typeface="Calibri"/>
                <a:ea typeface="Calibri"/>
                <a:cs typeface="Calibri"/>
                <a:sym typeface="Calibri"/>
              </a:rPr>
              <a:t>‹#›</a:t>
            </a:fld>
            <a:endParaRPr sz="1200">
              <a:solidFill>
                <a:srgbClr val="9E9E9E"/>
              </a:solidFill>
              <a:latin typeface="Calibri"/>
              <a:ea typeface="Calibri"/>
              <a:cs typeface="Calibri"/>
              <a:sym typeface="Calibri"/>
            </a:endParaRPr>
          </a:p>
        </p:txBody>
      </p:sp>
      <p:pic>
        <p:nvPicPr>
          <p:cNvPr id="285" name="Google Shape;285;p18"/>
          <p:cNvPicPr preferRelativeResize="0"/>
          <p:nvPr/>
        </p:nvPicPr>
        <p:blipFill rotWithShape="1">
          <a:blip r:embed="rId3">
            <a:alphaModFix/>
          </a:blip>
          <a:srcRect b="0" l="0" r="0" t="0"/>
          <a:stretch/>
        </p:blipFill>
        <p:spPr>
          <a:xfrm>
            <a:off x="11028433" y="56539"/>
            <a:ext cx="1051132" cy="1366472"/>
          </a:xfrm>
          <a:prstGeom prst="rect">
            <a:avLst/>
          </a:prstGeom>
          <a:noFill/>
          <a:ln>
            <a:noFill/>
          </a:ln>
        </p:spPr>
      </p:pic>
      <p:sp>
        <p:nvSpPr>
          <p:cNvPr id="286" name="Google Shape;286;p18"/>
          <p:cNvSpPr txBox="1"/>
          <p:nvPr/>
        </p:nvSpPr>
        <p:spPr>
          <a:xfrm>
            <a:off x="67111" y="2214694"/>
            <a:ext cx="4530000" cy="1970100"/>
          </a:xfrm>
          <a:prstGeom prst="rect">
            <a:avLst/>
          </a:prstGeom>
          <a:noFill/>
          <a:ln>
            <a:noFill/>
          </a:ln>
        </p:spPr>
        <p:txBody>
          <a:bodyPr anchorCtr="0" anchor="t" bIns="45700" lIns="91425" spcFirstLastPara="1" rIns="91425" wrap="square" tIns="45700">
            <a:spAutoFit/>
          </a:bodyPr>
          <a:lstStyle/>
          <a:p>
            <a:pPr indent="-133350" lvl="0" marL="285750" marR="0" rtl="0" algn="l">
              <a:lnSpc>
                <a:spcPct val="150000"/>
              </a:lnSpc>
              <a:spcBef>
                <a:spcPts val="0"/>
              </a:spcBef>
              <a:spcAft>
                <a:spcPts val="0"/>
              </a:spcAft>
              <a:buClr>
                <a:schemeClr val="dk1"/>
              </a:buClr>
              <a:buSzPts val="2400"/>
              <a:buFont typeface="Arial"/>
              <a:buNone/>
            </a:pPr>
            <a:r>
              <a:t/>
            </a:r>
            <a:endParaRPr sz="2400">
              <a:solidFill>
                <a:schemeClr val="dk1"/>
              </a:solidFill>
              <a:highlight>
                <a:srgbClr val="FFFF00"/>
              </a:highlight>
              <a:latin typeface="Calibri"/>
              <a:ea typeface="Calibri"/>
              <a:cs typeface="Calibri"/>
              <a:sym typeface="Calibri"/>
            </a:endParaRPr>
          </a:p>
          <a:p>
            <a:pPr indent="-342900" lvl="0" marL="342900" marR="0" rtl="0" algn="l">
              <a:lnSpc>
                <a:spcPct val="150000"/>
              </a:lnSpc>
              <a:spcBef>
                <a:spcPts val="0"/>
              </a:spcBef>
              <a:spcAft>
                <a:spcPts val="0"/>
              </a:spcAft>
              <a:buClr>
                <a:schemeClr val="accent2"/>
              </a:buClr>
              <a:buSzPts val="2400"/>
              <a:buFont typeface="Arial"/>
              <a:buChar char="•"/>
            </a:pPr>
            <a:r>
              <a:rPr lang="en-US" sz="2400">
                <a:solidFill>
                  <a:schemeClr val="dk1"/>
                </a:solidFill>
                <a:latin typeface="Calibri"/>
                <a:ea typeface="Calibri"/>
                <a:cs typeface="Calibri"/>
                <a:sym typeface="Calibri"/>
              </a:rPr>
              <a:t>Adopted Edition – 2012</a:t>
            </a:r>
            <a:endParaRPr/>
          </a:p>
          <a:p>
            <a:pPr indent="-285750" lvl="0" marL="285750" marR="0" rtl="0" algn="l">
              <a:lnSpc>
                <a:spcPct val="150000"/>
              </a:lnSpc>
              <a:spcBef>
                <a:spcPts val="0"/>
              </a:spcBef>
              <a:spcAft>
                <a:spcPts val="0"/>
              </a:spcAft>
              <a:buClr>
                <a:schemeClr val="accent2"/>
              </a:buClr>
              <a:buSzPts val="2400"/>
              <a:buFont typeface="Arial"/>
              <a:buChar char="•"/>
            </a:pPr>
            <a:r>
              <a:rPr lang="en-US" sz="2400">
                <a:solidFill>
                  <a:schemeClr val="dk1"/>
                </a:solidFill>
                <a:latin typeface="Calibri"/>
                <a:ea typeface="Calibri"/>
                <a:cs typeface="Calibri"/>
                <a:sym typeface="Calibri"/>
              </a:rPr>
              <a:t>Effective – July 5, 2016</a:t>
            </a:r>
            <a:endParaRPr/>
          </a:p>
          <a:p>
            <a:pPr indent="0" lvl="0" marL="457200" marR="0" rtl="0" algn="l">
              <a:lnSpc>
                <a:spcPct val="150000"/>
              </a:lnSpc>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9"/>
          <p:cNvSpPr txBox="1"/>
          <p:nvPr>
            <p:ph type="title"/>
          </p:nvPr>
        </p:nvSpPr>
        <p:spPr>
          <a:xfrm>
            <a:off x="518678" y="209028"/>
            <a:ext cx="8333222" cy="1149255"/>
          </a:xfrm>
          <a:prstGeom prst="rect">
            <a:avLst/>
          </a:prstGeom>
          <a:noFill/>
          <a:ln>
            <a:noFill/>
          </a:ln>
        </p:spPr>
        <p:txBody>
          <a:bodyPr anchorCtr="0" anchor="b" bIns="0" lIns="91425" spcFirstLastPara="1" rIns="91425" wrap="square" tIns="45700">
            <a:normAutofit/>
          </a:bodyPr>
          <a:lstStyle/>
          <a:p>
            <a:pPr indent="0" lvl="0" marL="0" rtl="0" algn="ctr">
              <a:lnSpc>
                <a:spcPct val="90000"/>
              </a:lnSpc>
              <a:spcBef>
                <a:spcPts val="0"/>
              </a:spcBef>
              <a:spcAft>
                <a:spcPts val="0"/>
              </a:spcAft>
              <a:buClr>
                <a:schemeClr val="accent1"/>
              </a:buClr>
              <a:buSzPts val="3600"/>
              <a:buFont typeface="Calibri"/>
              <a:buNone/>
            </a:pPr>
            <a:r>
              <a:rPr lang="en-US" sz="3600"/>
              <a:t>Life Safety Code</a:t>
            </a:r>
            <a:br>
              <a:rPr lang="en-US" sz="3600"/>
            </a:br>
            <a:r>
              <a:rPr lang="en-US" sz="3600"/>
              <a:t>Requirements</a:t>
            </a:r>
            <a:endParaRPr/>
          </a:p>
        </p:txBody>
      </p:sp>
      <p:sp>
        <p:nvSpPr>
          <p:cNvPr id="292" name="Google Shape;292;p19"/>
          <p:cNvSpPr txBox="1"/>
          <p:nvPr>
            <p:ph idx="2" type="body"/>
          </p:nvPr>
        </p:nvSpPr>
        <p:spPr>
          <a:xfrm>
            <a:off x="6274965" y="2485748"/>
            <a:ext cx="5804599" cy="4235727"/>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accent2"/>
              </a:buClr>
              <a:buSzPts val="2400"/>
              <a:buChar char="•"/>
            </a:pPr>
            <a:r>
              <a:rPr lang="en-US"/>
              <a:t>NFPA 101-2012 (Life Safety)</a:t>
            </a:r>
            <a:endParaRPr/>
          </a:p>
          <a:p>
            <a:pPr indent="-228600" lvl="0" marL="228600" rtl="0" algn="l">
              <a:lnSpc>
                <a:spcPct val="90000"/>
              </a:lnSpc>
              <a:spcBef>
                <a:spcPts val="1000"/>
              </a:spcBef>
              <a:spcAft>
                <a:spcPts val="0"/>
              </a:spcAft>
              <a:buClr>
                <a:schemeClr val="accent2"/>
              </a:buClr>
              <a:buSzPts val="2400"/>
              <a:buChar char="•"/>
            </a:pPr>
            <a:r>
              <a:rPr lang="en-US"/>
              <a:t>NFPA 99 (Healthcare Facilities Code)</a:t>
            </a:r>
            <a:endParaRPr/>
          </a:p>
          <a:p>
            <a:pPr indent="-228600" lvl="0" marL="228600" rtl="0" algn="l">
              <a:lnSpc>
                <a:spcPct val="90000"/>
              </a:lnSpc>
              <a:spcBef>
                <a:spcPts val="1000"/>
              </a:spcBef>
              <a:spcAft>
                <a:spcPts val="0"/>
              </a:spcAft>
              <a:buClr>
                <a:schemeClr val="accent2"/>
              </a:buClr>
              <a:buSzPts val="2400"/>
              <a:buChar char="•"/>
            </a:pPr>
            <a:r>
              <a:rPr lang="en-US"/>
              <a:t>NFPA 13 (Sprinkler Code)</a:t>
            </a:r>
            <a:endParaRPr/>
          </a:p>
          <a:p>
            <a:pPr indent="-228600" lvl="0" marL="228600" rtl="0" algn="l">
              <a:lnSpc>
                <a:spcPct val="90000"/>
              </a:lnSpc>
              <a:spcBef>
                <a:spcPts val="1000"/>
              </a:spcBef>
              <a:spcAft>
                <a:spcPts val="0"/>
              </a:spcAft>
              <a:buClr>
                <a:schemeClr val="accent2"/>
              </a:buClr>
              <a:buSzPts val="2400"/>
              <a:buChar char="•"/>
            </a:pPr>
            <a:r>
              <a:rPr lang="en-US"/>
              <a:t>NFPA 25 (Inspection/Testing Maintenance)</a:t>
            </a:r>
            <a:endParaRPr/>
          </a:p>
          <a:p>
            <a:pPr indent="-228600" lvl="0" marL="228600" rtl="0" algn="l">
              <a:lnSpc>
                <a:spcPct val="90000"/>
              </a:lnSpc>
              <a:spcBef>
                <a:spcPts val="1000"/>
              </a:spcBef>
              <a:spcAft>
                <a:spcPts val="0"/>
              </a:spcAft>
              <a:buClr>
                <a:schemeClr val="accent2"/>
              </a:buClr>
              <a:buSzPts val="2400"/>
              <a:buChar char="•"/>
            </a:pPr>
            <a:r>
              <a:rPr lang="en-US"/>
              <a:t>NFPA 72 (Fire Alarms)</a:t>
            </a:r>
            <a:endParaRPr/>
          </a:p>
          <a:p>
            <a:pPr indent="-228600" lvl="0" marL="228600" rtl="0" algn="l">
              <a:lnSpc>
                <a:spcPct val="90000"/>
              </a:lnSpc>
              <a:spcBef>
                <a:spcPts val="1000"/>
              </a:spcBef>
              <a:spcAft>
                <a:spcPts val="0"/>
              </a:spcAft>
              <a:buClr>
                <a:schemeClr val="accent2"/>
              </a:buClr>
              <a:buSzPts val="2400"/>
              <a:buChar char="•"/>
            </a:pPr>
            <a:r>
              <a:rPr lang="en-US"/>
              <a:t>NFPA 14 (Standpipes &amp; Hose)</a:t>
            </a:r>
            <a:endParaRPr/>
          </a:p>
          <a:p>
            <a:pPr indent="-228600" lvl="0" marL="228600" rtl="0" algn="l">
              <a:lnSpc>
                <a:spcPct val="90000"/>
              </a:lnSpc>
              <a:spcBef>
                <a:spcPts val="1000"/>
              </a:spcBef>
              <a:spcAft>
                <a:spcPts val="0"/>
              </a:spcAft>
              <a:buClr>
                <a:schemeClr val="accent2"/>
              </a:buClr>
              <a:buSzPts val="2400"/>
              <a:buChar char="•"/>
            </a:pPr>
            <a:r>
              <a:rPr lang="en-US"/>
              <a:t>NFPA 96 (Commercial Cooking)</a:t>
            </a:r>
            <a:endParaRPr/>
          </a:p>
          <a:p>
            <a:pPr indent="-228600" lvl="0" marL="228600" rtl="0" algn="l">
              <a:lnSpc>
                <a:spcPct val="90000"/>
              </a:lnSpc>
              <a:spcBef>
                <a:spcPts val="1000"/>
              </a:spcBef>
              <a:spcAft>
                <a:spcPts val="0"/>
              </a:spcAft>
              <a:buClr>
                <a:schemeClr val="accent2"/>
              </a:buClr>
              <a:buSzPts val="2400"/>
              <a:buChar char="•"/>
            </a:pPr>
            <a:r>
              <a:rPr lang="en-US"/>
              <a:t>NFPA 10 (Fire Extinguishers)</a:t>
            </a:r>
            <a:endParaRPr/>
          </a:p>
          <a:p>
            <a:pPr indent="-228600" lvl="0" marL="228600" rtl="0" algn="l">
              <a:lnSpc>
                <a:spcPct val="90000"/>
              </a:lnSpc>
              <a:spcBef>
                <a:spcPts val="1000"/>
              </a:spcBef>
              <a:spcAft>
                <a:spcPts val="0"/>
              </a:spcAft>
              <a:buClr>
                <a:schemeClr val="accent2"/>
              </a:buClr>
              <a:buSzPts val="2400"/>
              <a:buChar char="•"/>
            </a:pPr>
            <a:r>
              <a:rPr lang="en-US"/>
              <a:t>NFPA 80 (Fire Doors)</a:t>
            </a:r>
            <a:endParaRPr/>
          </a:p>
          <a:p>
            <a:pPr indent="-228600" lvl="0" marL="228600" rtl="0" algn="l">
              <a:lnSpc>
                <a:spcPct val="90000"/>
              </a:lnSpc>
              <a:spcBef>
                <a:spcPts val="1000"/>
              </a:spcBef>
              <a:spcAft>
                <a:spcPts val="0"/>
              </a:spcAft>
              <a:buClr>
                <a:schemeClr val="accent2"/>
              </a:buClr>
              <a:buSzPts val="2400"/>
              <a:buChar char="•"/>
            </a:pPr>
            <a:r>
              <a:rPr lang="en-US"/>
              <a:t>NFPA 105 (Smoke Doors)</a:t>
            </a:r>
            <a:endParaRPr/>
          </a:p>
        </p:txBody>
      </p:sp>
      <p:sp>
        <p:nvSpPr>
          <p:cNvPr id="293" name="Google Shape;293;p19"/>
          <p:cNvSpPr txBox="1"/>
          <p:nvPr>
            <p:ph idx="12" type="sldNum"/>
          </p:nvPr>
        </p:nvSpPr>
        <p:spPr>
          <a:xfrm>
            <a:off x="11146971" y="6356350"/>
            <a:ext cx="7402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9E9E9E"/>
                </a:solidFill>
                <a:latin typeface="Calibri"/>
                <a:ea typeface="Calibri"/>
                <a:cs typeface="Calibri"/>
                <a:sym typeface="Calibri"/>
              </a:rPr>
              <a:t>‹#›</a:t>
            </a:fld>
            <a:endParaRPr sz="1200">
              <a:solidFill>
                <a:srgbClr val="9E9E9E"/>
              </a:solidFill>
              <a:latin typeface="Calibri"/>
              <a:ea typeface="Calibri"/>
              <a:cs typeface="Calibri"/>
              <a:sym typeface="Calibri"/>
            </a:endParaRPr>
          </a:p>
        </p:txBody>
      </p:sp>
      <p:pic>
        <p:nvPicPr>
          <p:cNvPr id="294" name="Google Shape;294;p19"/>
          <p:cNvPicPr preferRelativeResize="0"/>
          <p:nvPr/>
        </p:nvPicPr>
        <p:blipFill rotWithShape="1">
          <a:blip r:embed="rId3">
            <a:alphaModFix/>
          </a:blip>
          <a:srcRect b="0" l="0" r="0" t="0"/>
          <a:stretch/>
        </p:blipFill>
        <p:spPr>
          <a:xfrm>
            <a:off x="11028433" y="56539"/>
            <a:ext cx="1051132" cy="1366472"/>
          </a:xfrm>
          <a:prstGeom prst="rect">
            <a:avLst/>
          </a:prstGeom>
          <a:noFill/>
          <a:ln>
            <a:noFill/>
          </a:ln>
        </p:spPr>
      </p:pic>
      <p:pic>
        <p:nvPicPr>
          <p:cNvPr id="295" name="Google Shape;295;p19"/>
          <p:cNvPicPr preferRelativeResize="0"/>
          <p:nvPr/>
        </p:nvPicPr>
        <p:blipFill rotWithShape="1">
          <a:blip r:embed="rId4">
            <a:alphaModFix/>
          </a:blip>
          <a:srcRect b="0" l="0" r="0" t="0"/>
          <a:stretch/>
        </p:blipFill>
        <p:spPr>
          <a:xfrm>
            <a:off x="1753839" y="2591904"/>
            <a:ext cx="3413779" cy="208619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447EC50114624A9799974B2072D88F" ma:contentTypeVersion="10" ma:contentTypeDescription="Create a new document." ma:contentTypeScope="" ma:versionID="e1ee7b79c6b65ce24fcee89c6c47784a">
  <xsd:schema xmlns:xsd="http://www.w3.org/2001/XMLSchema" xmlns:xs="http://www.w3.org/2001/XMLSchema" xmlns:p="http://schemas.microsoft.com/office/2006/metadata/properties" xmlns:ns2="884ae28d-aac6-440a-89b0-1cedf66fb95d" xmlns:ns3="fd74609e-09d2-4da3-a040-7e20f9afbf37" targetNamespace="http://schemas.microsoft.com/office/2006/metadata/properties" ma:root="true" ma:fieldsID="cde62fbae41b06401e5020e4f3842d59" ns2:_="" ns3:_="">
    <xsd:import namespace="884ae28d-aac6-440a-89b0-1cedf66fb95d"/>
    <xsd:import namespace="fd74609e-09d2-4da3-a040-7e20f9afbf3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4ae28d-aac6-440a-89b0-1cedf66fb9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74609e-09d2-4da3-a040-7e20f9afbf3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C0339A-EB4A-48DB-814F-C55E537C4589}"/>
</file>

<file path=customXml/itemProps2.xml><?xml version="1.0" encoding="utf-8"?>
<ds:datastoreItem xmlns:ds="http://schemas.openxmlformats.org/officeDocument/2006/customXml" ds:itemID="{715DCC21-CB09-4E9B-A88B-A9FA7DBDE3C3}"/>
</file>

<file path=customXml/itemProps3.xml><?xml version="1.0" encoding="utf-8"?>
<ds:datastoreItem xmlns:ds="http://schemas.openxmlformats.org/officeDocument/2006/customXml" ds:itemID="{2D71E83E-6F6B-4D3D-8CC2-DE807C85F991}"/>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2023-09-08T14:01:35Z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0x01010016447EC50114624A9799974B2072D88F</vt:lpwstr>
  </property>
</Properties>
</file>